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6" r:id="rId3"/>
    <p:sldId id="259" r:id="rId4"/>
    <p:sldId id="257" r:id="rId5"/>
    <p:sldId id="258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FF40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160"/>
  </p:normalViewPr>
  <p:slideViewPr>
    <p:cSldViewPr snapToGrid="0" showGuides="1">
      <p:cViewPr>
        <p:scale>
          <a:sx n="114" d="100"/>
          <a:sy n="114" d="100"/>
        </p:scale>
        <p:origin x="184" y="-220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07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75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62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28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50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36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97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65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91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47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1C12E-8A09-4449-9410-4F379B1D6D30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D784-13EF-3D4F-86F2-3878C54AE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20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umeのっち大本彩乃の似顔絵イラストアート【ハッピー似顔絵 】【令和春秋アート】｜【エリ】（ジャニーズ・宝塚歌劇・アニメの新着雑誌予約情報・円盤予約情報/似顔絵アート・画像加工）" hidden="1">
            <a:extLst>
              <a:ext uri="{FF2B5EF4-FFF2-40B4-BE49-F238E27FC236}">
                <a16:creationId xmlns:a16="http://schemas.microsoft.com/office/drawing/2014/main" id="{968FBF28-6110-61D5-A01C-8722F137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C63A89A-BB07-86CF-68DB-1DA20539C529}"/>
              </a:ext>
            </a:extLst>
          </p:cNvPr>
          <p:cNvSpPr/>
          <p:nvPr/>
        </p:nvSpPr>
        <p:spPr>
          <a:xfrm>
            <a:off x="3609927" y="8430157"/>
            <a:ext cx="1026639" cy="989634"/>
          </a:xfrm>
          <a:custGeom>
            <a:avLst/>
            <a:gdLst>
              <a:gd name="connsiteX0" fmla="*/ 82598 w 1026639"/>
              <a:gd name="connsiteY0" fmla="*/ 5818 h 989634"/>
              <a:gd name="connsiteX1" fmla="*/ 139748 w 1026639"/>
              <a:gd name="connsiteY1" fmla="*/ 110593 h 989634"/>
              <a:gd name="connsiteX2" fmla="*/ 501698 w 1026639"/>
              <a:gd name="connsiteY2" fmla="*/ 466193 h 989634"/>
              <a:gd name="connsiteX3" fmla="*/ 514398 w 1026639"/>
              <a:gd name="connsiteY3" fmla="*/ 472543 h 989634"/>
              <a:gd name="connsiteX4" fmla="*/ 1022398 w 1026639"/>
              <a:gd name="connsiteY4" fmla="*/ 983718 h 989634"/>
              <a:gd name="connsiteX5" fmla="*/ 717598 w 1026639"/>
              <a:gd name="connsiteY5" fmla="*/ 713843 h 989634"/>
              <a:gd name="connsiteX6" fmla="*/ 41323 w 1026639"/>
              <a:gd name="connsiteY6" fmla="*/ 161393 h 989634"/>
              <a:gd name="connsiteX7" fmla="*/ 133398 w 1026639"/>
              <a:gd name="connsiteY7" fmla="*/ 259818 h 989634"/>
              <a:gd name="connsiteX8" fmla="*/ 48 w 1026639"/>
              <a:gd name="connsiteY8" fmla="*/ 2643 h 989634"/>
              <a:gd name="connsiteX9" fmla="*/ 117523 w 1026639"/>
              <a:gd name="connsiteY9" fmla="*/ 120118 h 989634"/>
              <a:gd name="connsiteX10" fmla="*/ 82598 w 1026639"/>
              <a:gd name="connsiteY10" fmla="*/ 5818 h 98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639" h="989634">
                <a:moveTo>
                  <a:pt x="82598" y="5818"/>
                </a:moveTo>
                <a:cubicBezTo>
                  <a:pt x="86302" y="4231"/>
                  <a:pt x="69898" y="33864"/>
                  <a:pt x="139748" y="110593"/>
                </a:cubicBezTo>
                <a:cubicBezTo>
                  <a:pt x="209598" y="187322"/>
                  <a:pt x="439256" y="405868"/>
                  <a:pt x="501698" y="466193"/>
                </a:cubicBezTo>
                <a:cubicBezTo>
                  <a:pt x="564140" y="526518"/>
                  <a:pt x="427615" y="386289"/>
                  <a:pt x="514398" y="472543"/>
                </a:cubicBezTo>
                <a:cubicBezTo>
                  <a:pt x="601181" y="558797"/>
                  <a:pt x="988531" y="943501"/>
                  <a:pt x="1022398" y="983718"/>
                </a:cubicBezTo>
                <a:cubicBezTo>
                  <a:pt x="1056265" y="1023935"/>
                  <a:pt x="881110" y="850897"/>
                  <a:pt x="717598" y="713843"/>
                </a:cubicBezTo>
                <a:cubicBezTo>
                  <a:pt x="554086" y="576789"/>
                  <a:pt x="138690" y="237064"/>
                  <a:pt x="41323" y="161393"/>
                </a:cubicBezTo>
                <a:cubicBezTo>
                  <a:pt x="-56044" y="85722"/>
                  <a:pt x="140277" y="286276"/>
                  <a:pt x="133398" y="259818"/>
                </a:cubicBezTo>
                <a:cubicBezTo>
                  <a:pt x="126519" y="233360"/>
                  <a:pt x="2694" y="25926"/>
                  <a:pt x="48" y="2643"/>
                </a:cubicBezTo>
                <a:cubicBezTo>
                  <a:pt x="-2598" y="-20640"/>
                  <a:pt x="104294" y="117472"/>
                  <a:pt x="117523" y="120118"/>
                </a:cubicBezTo>
                <a:cubicBezTo>
                  <a:pt x="130752" y="122764"/>
                  <a:pt x="78894" y="7405"/>
                  <a:pt x="82598" y="58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04D3E99B-EB02-84F5-171B-E09D1993F362}"/>
              </a:ext>
            </a:extLst>
          </p:cNvPr>
          <p:cNvSpPr/>
          <p:nvPr/>
        </p:nvSpPr>
        <p:spPr>
          <a:xfrm>
            <a:off x="4691741" y="4907455"/>
            <a:ext cx="278919" cy="1061881"/>
          </a:xfrm>
          <a:custGeom>
            <a:avLst/>
            <a:gdLst>
              <a:gd name="connsiteX0" fmla="*/ 277301 w 278919"/>
              <a:gd name="connsiteY0" fmla="*/ 1429 h 1061881"/>
              <a:gd name="connsiteX1" fmla="*/ 205112 w 278919"/>
              <a:gd name="connsiteY1" fmla="*/ 470661 h 1061881"/>
              <a:gd name="connsiteX2" fmla="*/ 120891 w 278919"/>
              <a:gd name="connsiteY2" fmla="*/ 879734 h 1061881"/>
              <a:gd name="connsiteX3" fmla="*/ 84796 w 278919"/>
              <a:gd name="connsiteY3" fmla="*/ 1048177 h 1061881"/>
              <a:gd name="connsiteX4" fmla="*/ 84796 w 278919"/>
              <a:gd name="connsiteY4" fmla="*/ 542850 h 1061881"/>
              <a:gd name="connsiteX5" fmla="*/ 575 w 278919"/>
              <a:gd name="connsiteY5" fmla="*/ 747387 h 1061881"/>
              <a:gd name="connsiteX6" fmla="*/ 132922 w 278919"/>
              <a:gd name="connsiteY6" fmla="*/ 338313 h 1061881"/>
              <a:gd name="connsiteX7" fmla="*/ 277301 w 278919"/>
              <a:gd name="connsiteY7" fmla="*/ 1429 h 10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919" h="1061881">
                <a:moveTo>
                  <a:pt x="277301" y="1429"/>
                </a:moveTo>
                <a:cubicBezTo>
                  <a:pt x="289333" y="23487"/>
                  <a:pt x="231180" y="324277"/>
                  <a:pt x="205112" y="470661"/>
                </a:cubicBezTo>
                <a:cubicBezTo>
                  <a:pt x="179044" y="617045"/>
                  <a:pt x="140944" y="783482"/>
                  <a:pt x="120891" y="879734"/>
                </a:cubicBezTo>
                <a:cubicBezTo>
                  <a:pt x="100838" y="975986"/>
                  <a:pt x="90812" y="1104324"/>
                  <a:pt x="84796" y="1048177"/>
                </a:cubicBezTo>
                <a:cubicBezTo>
                  <a:pt x="78780" y="992030"/>
                  <a:pt x="98833" y="592982"/>
                  <a:pt x="84796" y="542850"/>
                </a:cubicBezTo>
                <a:cubicBezTo>
                  <a:pt x="70759" y="492718"/>
                  <a:pt x="-7446" y="781477"/>
                  <a:pt x="575" y="747387"/>
                </a:cubicBezTo>
                <a:cubicBezTo>
                  <a:pt x="8596" y="713298"/>
                  <a:pt x="88806" y="458629"/>
                  <a:pt x="132922" y="338313"/>
                </a:cubicBezTo>
                <a:cubicBezTo>
                  <a:pt x="177038" y="217997"/>
                  <a:pt x="265269" y="-20629"/>
                  <a:pt x="277301" y="142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61EFB49-90CA-DDFA-51D3-E9FD3A0CF322}"/>
              </a:ext>
            </a:extLst>
          </p:cNvPr>
          <p:cNvSpPr/>
          <p:nvPr/>
        </p:nvSpPr>
        <p:spPr>
          <a:xfrm>
            <a:off x="4593282" y="5804556"/>
            <a:ext cx="870063" cy="995086"/>
          </a:xfrm>
          <a:custGeom>
            <a:avLst/>
            <a:gdLst>
              <a:gd name="connsiteX0" fmla="*/ 14813 w 870063"/>
              <a:gd name="connsiteY0" fmla="*/ 6697 h 995086"/>
              <a:gd name="connsiteX1" fmla="*/ 772802 w 870063"/>
              <a:gd name="connsiteY1" fmla="*/ 620307 h 995086"/>
              <a:gd name="connsiteX2" fmla="*/ 688581 w 870063"/>
              <a:gd name="connsiteY2" fmla="*/ 620307 h 995086"/>
              <a:gd name="connsiteX3" fmla="*/ 869055 w 870063"/>
              <a:gd name="connsiteY3" fmla="*/ 993286 h 995086"/>
              <a:gd name="connsiteX4" fmla="*/ 592329 w 870063"/>
              <a:gd name="connsiteY4" fmla="*/ 752655 h 995086"/>
              <a:gd name="connsiteX5" fmla="*/ 243413 w 870063"/>
              <a:gd name="connsiteY5" fmla="*/ 536086 h 995086"/>
              <a:gd name="connsiteX6" fmla="*/ 267476 w 870063"/>
              <a:gd name="connsiteY6" fmla="*/ 307486 h 995086"/>
              <a:gd name="connsiteX7" fmla="*/ 14813 w 870063"/>
              <a:gd name="connsiteY7" fmla="*/ 6697 h 9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063" h="995086">
                <a:moveTo>
                  <a:pt x="14813" y="6697"/>
                </a:moveTo>
                <a:cubicBezTo>
                  <a:pt x="99034" y="58834"/>
                  <a:pt x="660507" y="518039"/>
                  <a:pt x="772802" y="620307"/>
                </a:cubicBezTo>
                <a:cubicBezTo>
                  <a:pt x="885097" y="722575"/>
                  <a:pt x="672539" y="558144"/>
                  <a:pt x="688581" y="620307"/>
                </a:cubicBezTo>
                <a:cubicBezTo>
                  <a:pt x="704623" y="682470"/>
                  <a:pt x="885097" y="971228"/>
                  <a:pt x="869055" y="993286"/>
                </a:cubicBezTo>
                <a:cubicBezTo>
                  <a:pt x="853013" y="1015344"/>
                  <a:pt x="696603" y="828855"/>
                  <a:pt x="592329" y="752655"/>
                </a:cubicBezTo>
                <a:cubicBezTo>
                  <a:pt x="488055" y="676455"/>
                  <a:pt x="297555" y="610281"/>
                  <a:pt x="243413" y="536086"/>
                </a:cubicBezTo>
                <a:cubicBezTo>
                  <a:pt x="189271" y="461891"/>
                  <a:pt x="303571" y="393712"/>
                  <a:pt x="267476" y="307486"/>
                </a:cubicBezTo>
                <a:cubicBezTo>
                  <a:pt x="231381" y="221260"/>
                  <a:pt x="-69408" y="-45440"/>
                  <a:pt x="14813" y="669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円/楕円 1221">
            <a:extLst>
              <a:ext uri="{FF2B5EF4-FFF2-40B4-BE49-F238E27FC236}">
                <a16:creationId xmlns:a16="http://schemas.microsoft.com/office/drawing/2014/main" id="{534DC461-1870-E248-D01E-27462EE5CD38}"/>
              </a:ext>
            </a:extLst>
          </p:cNvPr>
          <p:cNvSpPr/>
          <p:nvPr/>
        </p:nvSpPr>
        <p:spPr>
          <a:xfrm>
            <a:off x="3088057" y="6499432"/>
            <a:ext cx="778749" cy="778749"/>
          </a:xfrm>
          <a:prstGeom prst="ellipse">
            <a:avLst/>
          </a:prstGeom>
          <a:solidFill>
            <a:srgbClr val="D883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円/楕円 1218">
            <a:extLst>
              <a:ext uri="{FF2B5EF4-FFF2-40B4-BE49-F238E27FC236}">
                <a16:creationId xmlns:a16="http://schemas.microsoft.com/office/drawing/2014/main" id="{1242CC99-484D-B49A-7723-DB8EA3BFBF66}"/>
              </a:ext>
            </a:extLst>
          </p:cNvPr>
          <p:cNvSpPr/>
          <p:nvPr/>
        </p:nvSpPr>
        <p:spPr>
          <a:xfrm>
            <a:off x="5551988" y="5943078"/>
            <a:ext cx="1142025" cy="1142025"/>
          </a:xfrm>
          <a:prstGeom prst="ellipse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1ED9D6ED-5C07-B168-2A1C-B728937E3DE4}"/>
              </a:ext>
            </a:extLst>
          </p:cNvPr>
          <p:cNvSpPr/>
          <p:nvPr/>
        </p:nvSpPr>
        <p:spPr>
          <a:xfrm>
            <a:off x="4194584" y="2290986"/>
            <a:ext cx="1908219" cy="2500002"/>
          </a:xfrm>
          <a:custGeom>
            <a:avLst/>
            <a:gdLst>
              <a:gd name="connsiteX0" fmla="*/ 25241 w 1908219"/>
              <a:gd name="connsiteY0" fmla="*/ 47220 h 2500002"/>
              <a:gd name="connsiteX1" fmla="*/ 130749 w 1908219"/>
              <a:gd name="connsiteY1" fmla="*/ 170312 h 2500002"/>
              <a:gd name="connsiteX2" fmla="*/ 429687 w 1908219"/>
              <a:gd name="connsiteY2" fmla="*/ 1401235 h 2500002"/>
              <a:gd name="connsiteX3" fmla="*/ 271426 w 1908219"/>
              <a:gd name="connsiteY3" fmla="*/ 1612251 h 2500002"/>
              <a:gd name="connsiteX4" fmla="*/ 1308918 w 1908219"/>
              <a:gd name="connsiteY4" fmla="*/ 1911189 h 2500002"/>
              <a:gd name="connsiteX5" fmla="*/ 623118 w 1908219"/>
              <a:gd name="connsiteY5" fmla="*/ 2139789 h 2500002"/>
              <a:gd name="connsiteX6" fmla="*/ 183503 w 1908219"/>
              <a:gd name="connsiteY6" fmla="*/ 2491481 h 2500002"/>
              <a:gd name="connsiteX7" fmla="*/ 1537518 w 1908219"/>
              <a:gd name="connsiteY7" fmla="*/ 1752927 h 2500002"/>
              <a:gd name="connsiteX8" fmla="*/ 1906795 w 1908219"/>
              <a:gd name="connsiteY8" fmla="*/ 1735343 h 2500002"/>
              <a:gd name="connsiteX9" fmla="*/ 1449595 w 1908219"/>
              <a:gd name="connsiteY9" fmla="*/ 680266 h 2500002"/>
              <a:gd name="connsiteX10" fmla="*/ 992395 w 1908219"/>
              <a:gd name="connsiteY10" fmla="*/ 381327 h 2500002"/>
              <a:gd name="connsiteX11" fmla="*/ 1730949 w 1908219"/>
              <a:gd name="connsiteY11" fmla="*/ 1190220 h 2500002"/>
              <a:gd name="connsiteX12" fmla="*/ 587949 w 1908219"/>
              <a:gd name="connsiteY12" fmla="*/ 522004 h 2500002"/>
              <a:gd name="connsiteX13" fmla="*/ 25241 w 1908219"/>
              <a:gd name="connsiteY13" fmla="*/ 47220 h 25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8219" h="2500002">
                <a:moveTo>
                  <a:pt x="25241" y="47220"/>
                </a:moveTo>
                <a:cubicBezTo>
                  <a:pt x="-50959" y="-11395"/>
                  <a:pt x="63341" y="-55357"/>
                  <a:pt x="130749" y="170312"/>
                </a:cubicBezTo>
                <a:cubicBezTo>
                  <a:pt x="198157" y="395981"/>
                  <a:pt x="406241" y="1160912"/>
                  <a:pt x="429687" y="1401235"/>
                </a:cubicBezTo>
                <a:cubicBezTo>
                  <a:pt x="453133" y="1641558"/>
                  <a:pt x="124887" y="1527259"/>
                  <a:pt x="271426" y="1612251"/>
                </a:cubicBezTo>
                <a:cubicBezTo>
                  <a:pt x="417965" y="1697243"/>
                  <a:pt x="1250303" y="1823266"/>
                  <a:pt x="1308918" y="1911189"/>
                </a:cubicBezTo>
                <a:cubicBezTo>
                  <a:pt x="1367533" y="1999112"/>
                  <a:pt x="810687" y="2043074"/>
                  <a:pt x="623118" y="2139789"/>
                </a:cubicBezTo>
                <a:cubicBezTo>
                  <a:pt x="435549" y="2236504"/>
                  <a:pt x="31103" y="2555958"/>
                  <a:pt x="183503" y="2491481"/>
                </a:cubicBezTo>
                <a:cubicBezTo>
                  <a:pt x="335903" y="2427004"/>
                  <a:pt x="1250303" y="1878950"/>
                  <a:pt x="1537518" y="1752927"/>
                </a:cubicBezTo>
                <a:cubicBezTo>
                  <a:pt x="1824733" y="1626904"/>
                  <a:pt x="1921449" y="1914120"/>
                  <a:pt x="1906795" y="1735343"/>
                </a:cubicBezTo>
                <a:cubicBezTo>
                  <a:pt x="1892141" y="1556566"/>
                  <a:pt x="1601995" y="905935"/>
                  <a:pt x="1449595" y="680266"/>
                </a:cubicBezTo>
                <a:cubicBezTo>
                  <a:pt x="1297195" y="454597"/>
                  <a:pt x="945503" y="296335"/>
                  <a:pt x="992395" y="381327"/>
                </a:cubicBezTo>
                <a:cubicBezTo>
                  <a:pt x="1039287" y="466319"/>
                  <a:pt x="1798357" y="1166774"/>
                  <a:pt x="1730949" y="1190220"/>
                </a:cubicBezTo>
                <a:cubicBezTo>
                  <a:pt x="1663541" y="1213666"/>
                  <a:pt x="869303" y="709573"/>
                  <a:pt x="587949" y="522004"/>
                </a:cubicBezTo>
                <a:cubicBezTo>
                  <a:pt x="306595" y="334435"/>
                  <a:pt x="101441" y="105835"/>
                  <a:pt x="25241" y="4722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6D6966B-085D-05F8-75DE-CF6C2A712321}"/>
              </a:ext>
            </a:extLst>
          </p:cNvPr>
          <p:cNvSpPr/>
          <p:nvPr/>
        </p:nvSpPr>
        <p:spPr>
          <a:xfrm>
            <a:off x="2602184" y="2777569"/>
            <a:ext cx="1771041" cy="2658031"/>
          </a:xfrm>
          <a:custGeom>
            <a:avLst/>
            <a:gdLst>
              <a:gd name="connsiteX0" fmla="*/ 510293 w 1771041"/>
              <a:gd name="connsiteY0" fmla="*/ 2321969 h 2658031"/>
              <a:gd name="connsiteX1" fmla="*/ 1723631 w 1771041"/>
              <a:gd name="connsiteY1" fmla="*/ 106308 h 2658031"/>
              <a:gd name="connsiteX2" fmla="*/ 1530201 w 1771041"/>
              <a:gd name="connsiteY2" fmla="*/ 774523 h 2658031"/>
              <a:gd name="connsiteX3" fmla="*/ 1582954 w 1771041"/>
              <a:gd name="connsiteY3" fmla="*/ 800 h 2658031"/>
              <a:gd name="connsiteX4" fmla="*/ 756478 w 1771041"/>
              <a:gd name="connsiteY4" fmla="*/ 950369 h 2658031"/>
              <a:gd name="connsiteX5" fmla="*/ 650970 w 1771041"/>
              <a:gd name="connsiteY5" fmla="*/ 2023031 h 2658031"/>
              <a:gd name="connsiteX6" fmla="*/ 457539 w 1771041"/>
              <a:gd name="connsiteY6" fmla="*/ 1161385 h 2658031"/>
              <a:gd name="connsiteX7" fmla="*/ 17924 w 1771041"/>
              <a:gd name="connsiteY7" fmla="*/ 2181293 h 2658031"/>
              <a:gd name="connsiteX8" fmla="*/ 123431 w 1771041"/>
              <a:gd name="connsiteY8" fmla="*/ 2638493 h 2658031"/>
              <a:gd name="connsiteX9" fmla="*/ 510293 w 1771041"/>
              <a:gd name="connsiteY9" fmla="*/ 2321969 h 265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041" h="2658031">
                <a:moveTo>
                  <a:pt x="510293" y="2321969"/>
                </a:moveTo>
                <a:cubicBezTo>
                  <a:pt x="776993" y="1899938"/>
                  <a:pt x="1553646" y="364216"/>
                  <a:pt x="1723631" y="106308"/>
                </a:cubicBezTo>
                <a:cubicBezTo>
                  <a:pt x="1893616" y="-151600"/>
                  <a:pt x="1553647" y="792108"/>
                  <a:pt x="1530201" y="774523"/>
                </a:cubicBezTo>
                <a:cubicBezTo>
                  <a:pt x="1506755" y="756938"/>
                  <a:pt x="1711908" y="-28508"/>
                  <a:pt x="1582954" y="800"/>
                </a:cubicBezTo>
                <a:cubicBezTo>
                  <a:pt x="1454000" y="30108"/>
                  <a:pt x="911809" y="613331"/>
                  <a:pt x="756478" y="950369"/>
                </a:cubicBezTo>
                <a:cubicBezTo>
                  <a:pt x="601147" y="1287407"/>
                  <a:pt x="700793" y="1987862"/>
                  <a:pt x="650970" y="2023031"/>
                </a:cubicBezTo>
                <a:cubicBezTo>
                  <a:pt x="601147" y="2058200"/>
                  <a:pt x="563047" y="1135008"/>
                  <a:pt x="457539" y="1161385"/>
                </a:cubicBezTo>
                <a:cubicBezTo>
                  <a:pt x="352031" y="1187762"/>
                  <a:pt x="73609" y="1935108"/>
                  <a:pt x="17924" y="2181293"/>
                </a:cubicBezTo>
                <a:cubicBezTo>
                  <a:pt x="-37761" y="2427478"/>
                  <a:pt x="47231" y="2620908"/>
                  <a:pt x="123431" y="2638493"/>
                </a:cubicBezTo>
                <a:cubicBezTo>
                  <a:pt x="199631" y="2656078"/>
                  <a:pt x="243593" y="2744000"/>
                  <a:pt x="510293" y="2321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93CEB16-029C-8F72-2BE0-132B2FFF0196}"/>
              </a:ext>
            </a:extLst>
          </p:cNvPr>
          <p:cNvSpPr/>
          <p:nvPr/>
        </p:nvSpPr>
        <p:spPr>
          <a:xfrm>
            <a:off x="4362019" y="8295923"/>
            <a:ext cx="1464595" cy="270927"/>
          </a:xfrm>
          <a:custGeom>
            <a:avLst/>
            <a:gdLst>
              <a:gd name="connsiteX0" fmla="*/ 69304 w 1464595"/>
              <a:gd name="connsiteY0" fmla="*/ 250200 h 270927"/>
              <a:gd name="connsiteX1" fmla="*/ 1423319 w 1464595"/>
              <a:gd name="connsiteY1" fmla="*/ 4015 h 270927"/>
              <a:gd name="connsiteX2" fmla="*/ 1106796 w 1464595"/>
              <a:gd name="connsiteY2" fmla="*/ 109523 h 270927"/>
              <a:gd name="connsiteX3" fmla="*/ 1018873 w 1464595"/>
              <a:gd name="connsiteY3" fmla="*/ 267785 h 270927"/>
              <a:gd name="connsiteX4" fmla="*/ 280319 w 1464595"/>
              <a:gd name="connsiteY4" fmla="*/ 215031 h 270927"/>
              <a:gd name="connsiteX5" fmla="*/ 69304 w 1464595"/>
              <a:gd name="connsiteY5" fmla="*/ 250200 h 27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595" h="270927">
                <a:moveTo>
                  <a:pt x="69304" y="250200"/>
                </a:moveTo>
                <a:lnTo>
                  <a:pt x="1423319" y="4015"/>
                </a:lnTo>
                <a:cubicBezTo>
                  <a:pt x="1596234" y="-19431"/>
                  <a:pt x="1174204" y="65561"/>
                  <a:pt x="1106796" y="109523"/>
                </a:cubicBezTo>
                <a:cubicBezTo>
                  <a:pt x="1039388" y="153485"/>
                  <a:pt x="1156619" y="250200"/>
                  <a:pt x="1018873" y="267785"/>
                </a:cubicBezTo>
                <a:cubicBezTo>
                  <a:pt x="881127" y="285370"/>
                  <a:pt x="435649" y="223823"/>
                  <a:pt x="280319" y="215031"/>
                </a:cubicBezTo>
                <a:cubicBezTo>
                  <a:pt x="124989" y="206239"/>
                  <a:pt x="-121196" y="285369"/>
                  <a:pt x="69304" y="25020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A935027A-6024-23F5-B906-4211D84C7952}"/>
              </a:ext>
            </a:extLst>
          </p:cNvPr>
          <p:cNvSpPr/>
          <p:nvPr/>
        </p:nvSpPr>
        <p:spPr>
          <a:xfrm>
            <a:off x="4975118" y="7095109"/>
            <a:ext cx="1003535" cy="586089"/>
          </a:xfrm>
          <a:custGeom>
            <a:avLst/>
            <a:gdLst>
              <a:gd name="connsiteX0" fmla="*/ 511282 w 1003535"/>
              <a:gd name="connsiteY0" fmla="*/ 172 h 586089"/>
              <a:gd name="connsiteX1" fmla="*/ 314512 w 1003535"/>
              <a:gd name="connsiteY1" fmla="*/ 249028 h 586089"/>
              <a:gd name="connsiteX2" fmla="*/ 412897 w 1003535"/>
              <a:gd name="connsiteY2" fmla="*/ 358987 h 586089"/>
              <a:gd name="connsiteX3" fmla="*/ 482345 w 1003535"/>
              <a:gd name="connsiteY3" fmla="*/ 468947 h 586089"/>
              <a:gd name="connsiteX4" fmla="*/ 1003206 w 1003535"/>
              <a:gd name="connsiteY4" fmla="*/ 584694 h 586089"/>
              <a:gd name="connsiteX5" fmla="*/ 551793 w 1003535"/>
              <a:gd name="connsiteY5" fmla="*/ 532607 h 586089"/>
              <a:gd name="connsiteX6" fmla="*/ 1996 w 1003535"/>
              <a:gd name="connsiteY6" fmla="*/ 526820 h 586089"/>
              <a:gd name="connsiteX7" fmla="*/ 360811 w 1003535"/>
              <a:gd name="connsiteY7" fmla="*/ 509458 h 586089"/>
              <a:gd name="connsiteX8" fmla="*/ 192978 w 1003535"/>
              <a:gd name="connsiteY8" fmla="*/ 202729 h 586089"/>
              <a:gd name="connsiteX9" fmla="*/ 192978 w 1003535"/>
              <a:gd name="connsiteY9" fmla="*/ 168005 h 586089"/>
              <a:gd name="connsiteX10" fmla="*/ 54082 w 1003535"/>
              <a:gd name="connsiteY10" fmla="*/ 208516 h 586089"/>
              <a:gd name="connsiteX11" fmla="*/ 511282 w 1003535"/>
              <a:gd name="connsiteY11" fmla="*/ 172 h 5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3535" h="586089">
                <a:moveTo>
                  <a:pt x="511282" y="172"/>
                </a:moveTo>
                <a:cubicBezTo>
                  <a:pt x="554687" y="6924"/>
                  <a:pt x="330909" y="189226"/>
                  <a:pt x="314512" y="249028"/>
                </a:cubicBezTo>
                <a:cubicBezTo>
                  <a:pt x="298115" y="308830"/>
                  <a:pt x="384925" y="322334"/>
                  <a:pt x="412897" y="358987"/>
                </a:cubicBezTo>
                <a:cubicBezTo>
                  <a:pt x="440869" y="395640"/>
                  <a:pt x="383960" y="431329"/>
                  <a:pt x="482345" y="468947"/>
                </a:cubicBezTo>
                <a:cubicBezTo>
                  <a:pt x="580730" y="506565"/>
                  <a:pt x="991631" y="574084"/>
                  <a:pt x="1003206" y="584694"/>
                </a:cubicBezTo>
                <a:cubicBezTo>
                  <a:pt x="1014781" y="595304"/>
                  <a:pt x="718661" y="542253"/>
                  <a:pt x="551793" y="532607"/>
                </a:cubicBezTo>
                <a:cubicBezTo>
                  <a:pt x="384925" y="522961"/>
                  <a:pt x="33826" y="530678"/>
                  <a:pt x="1996" y="526820"/>
                </a:cubicBezTo>
                <a:cubicBezTo>
                  <a:pt x="-29834" y="522962"/>
                  <a:pt x="328981" y="563473"/>
                  <a:pt x="360811" y="509458"/>
                </a:cubicBezTo>
                <a:cubicBezTo>
                  <a:pt x="392641" y="455443"/>
                  <a:pt x="220950" y="259638"/>
                  <a:pt x="192978" y="202729"/>
                </a:cubicBezTo>
                <a:cubicBezTo>
                  <a:pt x="165006" y="145820"/>
                  <a:pt x="216127" y="167041"/>
                  <a:pt x="192978" y="168005"/>
                </a:cubicBezTo>
                <a:cubicBezTo>
                  <a:pt x="169829" y="168970"/>
                  <a:pt x="67" y="229736"/>
                  <a:pt x="54082" y="208516"/>
                </a:cubicBezTo>
                <a:cubicBezTo>
                  <a:pt x="108097" y="187296"/>
                  <a:pt x="467877" y="-6580"/>
                  <a:pt x="511282" y="17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15C86861-C065-7227-8189-811DD4E3C623}"/>
              </a:ext>
            </a:extLst>
          </p:cNvPr>
          <p:cNvSpPr/>
          <p:nvPr/>
        </p:nvSpPr>
        <p:spPr>
          <a:xfrm>
            <a:off x="3817474" y="8380013"/>
            <a:ext cx="1071507" cy="943726"/>
          </a:xfrm>
          <a:custGeom>
            <a:avLst/>
            <a:gdLst>
              <a:gd name="connsiteX0" fmla="*/ 586693 w 1071507"/>
              <a:gd name="connsiteY0" fmla="*/ 58 h 943726"/>
              <a:gd name="connsiteX1" fmla="*/ 656141 w 1071507"/>
              <a:gd name="connsiteY1" fmla="*/ 110017 h 943726"/>
              <a:gd name="connsiteX2" fmla="*/ 650354 w 1071507"/>
              <a:gd name="connsiteY2" fmla="*/ 596154 h 943726"/>
              <a:gd name="connsiteX3" fmla="*/ 980232 w 1071507"/>
              <a:gd name="connsiteY3" fmla="*/ 746625 h 943726"/>
              <a:gd name="connsiteX4" fmla="*/ 661929 w 1071507"/>
              <a:gd name="connsiteY4" fmla="*/ 781349 h 943726"/>
              <a:gd name="connsiteX5" fmla="*/ 1055468 w 1071507"/>
              <a:gd name="connsiteY5" fmla="*/ 943395 h 943726"/>
              <a:gd name="connsiteX6" fmla="*/ 2172 w 1071507"/>
              <a:gd name="connsiteY6" fmla="*/ 821860 h 943726"/>
              <a:gd name="connsiteX7" fmla="*/ 771888 w 1071507"/>
              <a:gd name="connsiteY7" fmla="*/ 763987 h 943726"/>
              <a:gd name="connsiteX8" fmla="*/ 470946 w 1071507"/>
              <a:gd name="connsiteY8" fmla="*/ 353086 h 943726"/>
              <a:gd name="connsiteX9" fmla="*/ 424648 w 1071507"/>
              <a:gd name="connsiteY9" fmla="*/ 272063 h 943726"/>
              <a:gd name="connsiteX10" fmla="*/ 592480 w 1071507"/>
              <a:gd name="connsiteY10" fmla="*/ 133167 h 943726"/>
              <a:gd name="connsiteX11" fmla="*/ 146855 w 1071507"/>
              <a:gd name="connsiteY11" fmla="*/ 341511 h 943726"/>
              <a:gd name="connsiteX12" fmla="*/ 638779 w 1071507"/>
              <a:gd name="connsiteY12" fmla="*/ 98443 h 943726"/>
              <a:gd name="connsiteX13" fmla="*/ 586693 w 1071507"/>
              <a:gd name="connsiteY13" fmla="*/ 58 h 9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1507" h="943726">
                <a:moveTo>
                  <a:pt x="586693" y="58"/>
                </a:moveTo>
                <a:cubicBezTo>
                  <a:pt x="589587" y="1987"/>
                  <a:pt x="645531" y="10668"/>
                  <a:pt x="656141" y="110017"/>
                </a:cubicBezTo>
                <a:cubicBezTo>
                  <a:pt x="666751" y="209366"/>
                  <a:pt x="596339" y="490053"/>
                  <a:pt x="650354" y="596154"/>
                </a:cubicBezTo>
                <a:cubicBezTo>
                  <a:pt x="704369" y="702255"/>
                  <a:pt x="978303" y="715759"/>
                  <a:pt x="980232" y="746625"/>
                </a:cubicBezTo>
                <a:cubicBezTo>
                  <a:pt x="982161" y="777491"/>
                  <a:pt x="649390" y="748554"/>
                  <a:pt x="661929" y="781349"/>
                </a:cubicBezTo>
                <a:cubicBezTo>
                  <a:pt x="674468" y="814144"/>
                  <a:pt x="1165427" y="936643"/>
                  <a:pt x="1055468" y="943395"/>
                </a:cubicBezTo>
                <a:cubicBezTo>
                  <a:pt x="945509" y="950147"/>
                  <a:pt x="49435" y="851761"/>
                  <a:pt x="2172" y="821860"/>
                </a:cubicBezTo>
                <a:cubicBezTo>
                  <a:pt x="-45091" y="791959"/>
                  <a:pt x="693759" y="842116"/>
                  <a:pt x="771888" y="763987"/>
                </a:cubicBezTo>
                <a:cubicBezTo>
                  <a:pt x="850017" y="685858"/>
                  <a:pt x="528819" y="435073"/>
                  <a:pt x="470946" y="353086"/>
                </a:cubicBezTo>
                <a:cubicBezTo>
                  <a:pt x="413073" y="271099"/>
                  <a:pt x="404392" y="308716"/>
                  <a:pt x="424648" y="272063"/>
                </a:cubicBezTo>
                <a:cubicBezTo>
                  <a:pt x="444904" y="235410"/>
                  <a:pt x="638779" y="121592"/>
                  <a:pt x="592480" y="133167"/>
                </a:cubicBezTo>
                <a:cubicBezTo>
                  <a:pt x="546181" y="144742"/>
                  <a:pt x="139139" y="347298"/>
                  <a:pt x="146855" y="341511"/>
                </a:cubicBezTo>
                <a:cubicBezTo>
                  <a:pt x="154571" y="335724"/>
                  <a:pt x="563543" y="152458"/>
                  <a:pt x="638779" y="98443"/>
                </a:cubicBezTo>
                <a:cubicBezTo>
                  <a:pt x="714015" y="44428"/>
                  <a:pt x="583799" y="-1871"/>
                  <a:pt x="586693" y="58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513CC8AC-BB98-B735-61AF-264D1826ABE0}"/>
              </a:ext>
            </a:extLst>
          </p:cNvPr>
          <p:cNvSpPr/>
          <p:nvPr/>
        </p:nvSpPr>
        <p:spPr>
          <a:xfrm>
            <a:off x="2662611" y="6336851"/>
            <a:ext cx="1107696" cy="2426800"/>
          </a:xfrm>
          <a:custGeom>
            <a:avLst/>
            <a:gdLst>
              <a:gd name="connsiteX0" fmla="*/ 323657 w 1107696"/>
              <a:gd name="connsiteY0" fmla="*/ 52374 h 2426800"/>
              <a:gd name="connsiteX1" fmla="*/ 329445 w 1107696"/>
              <a:gd name="connsiteY1" fmla="*/ 197058 h 2426800"/>
              <a:gd name="connsiteX2" fmla="*/ 520427 w 1107696"/>
              <a:gd name="connsiteY2" fmla="*/ 1088308 h 2426800"/>
              <a:gd name="connsiteX3" fmla="*/ 641961 w 1107696"/>
              <a:gd name="connsiteY3" fmla="*/ 1204055 h 2426800"/>
              <a:gd name="connsiteX4" fmla="*/ 734559 w 1107696"/>
              <a:gd name="connsiteY4" fmla="*/ 1493422 h 2426800"/>
              <a:gd name="connsiteX5" fmla="*/ 1052862 w 1107696"/>
              <a:gd name="connsiteY5" fmla="*/ 2130030 h 2426800"/>
              <a:gd name="connsiteX6" fmla="*/ 977627 w 1107696"/>
              <a:gd name="connsiteY6" fmla="*/ 2222627 h 2426800"/>
              <a:gd name="connsiteX7" fmla="*/ 1076012 w 1107696"/>
              <a:gd name="connsiteY7" fmla="*/ 2384673 h 2426800"/>
              <a:gd name="connsiteX8" fmla="*/ 329445 w 1107696"/>
              <a:gd name="connsiteY8" fmla="*/ 1366101 h 2426800"/>
              <a:gd name="connsiteX9" fmla="*/ 16928 w 1107696"/>
              <a:gd name="connsiteY9" fmla="*/ 538511 h 2426800"/>
              <a:gd name="connsiteX10" fmla="*/ 45865 w 1107696"/>
              <a:gd name="connsiteY10" fmla="*/ 469063 h 2426800"/>
              <a:gd name="connsiteX11" fmla="*/ 80589 w 1107696"/>
              <a:gd name="connsiteY11" fmla="*/ 288 h 2426800"/>
              <a:gd name="connsiteX12" fmla="*/ 45865 w 1107696"/>
              <a:gd name="connsiteY12" fmla="*/ 393827 h 2426800"/>
              <a:gd name="connsiteX13" fmla="*/ 323657 w 1107696"/>
              <a:gd name="connsiteY13" fmla="*/ 52374 h 24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7696" h="2426800">
                <a:moveTo>
                  <a:pt x="323657" y="52374"/>
                </a:moveTo>
                <a:cubicBezTo>
                  <a:pt x="370920" y="19579"/>
                  <a:pt x="296650" y="24402"/>
                  <a:pt x="329445" y="197058"/>
                </a:cubicBezTo>
                <a:cubicBezTo>
                  <a:pt x="362240" y="369714"/>
                  <a:pt x="468341" y="920475"/>
                  <a:pt x="520427" y="1088308"/>
                </a:cubicBezTo>
                <a:cubicBezTo>
                  <a:pt x="572513" y="1256141"/>
                  <a:pt x="606272" y="1136536"/>
                  <a:pt x="641961" y="1204055"/>
                </a:cubicBezTo>
                <a:cubicBezTo>
                  <a:pt x="677650" y="1271574"/>
                  <a:pt x="666076" y="1339093"/>
                  <a:pt x="734559" y="1493422"/>
                </a:cubicBezTo>
                <a:cubicBezTo>
                  <a:pt x="803042" y="1647751"/>
                  <a:pt x="1012351" y="2008496"/>
                  <a:pt x="1052862" y="2130030"/>
                </a:cubicBezTo>
                <a:cubicBezTo>
                  <a:pt x="1093373" y="2251564"/>
                  <a:pt x="973769" y="2180187"/>
                  <a:pt x="977627" y="2222627"/>
                </a:cubicBezTo>
                <a:cubicBezTo>
                  <a:pt x="981485" y="2265068"/>
                  <a:pt x="1184042" y="2527427"/>
                  <a:pt x="1076012" y="2384673"/>
                </a:cubicBezTo>
                <a:cubicBezTo>
                  <a:pt x="967982" y="2241919"/>
                  <a:pt x="505959" y="1673795"/>
                  <a:pt x="329445" y="1366101"/>
                </a:cubicBezTo>
                <a:cubicBezTo>
                  <a:pt x="152931" y="1058407"/>
                  <a:pt x="64191" y="688017"/>
                  <a:pt x="16928" y="538511"/>
                </a:cubicBezTo>
                <a:cubicBezTo>
                  <a:pt x="-30335" y="389005"/>
                  <a:pt x="35255" y="558767"/>
                  <a:pt x="45865" y="469063"/>
                </a:cubicBezTo>
                <a:cubicBezTo>
                  <a:pt x="56475" y="379359"/>
                  <a:pt x="80589" y="12827"/>
                  <a:pt x="80589" y="288"/>
                </a:cubicBezTo>
                <a:cubicBezTo>
                  <a:pt x="80589" y="-12251"/>
                  <a:pt x="12106" y="388040"/>
                  <a:pt x="45865" y="393827"/>
                </a:cubicBezTo>
                <a:cubicBezTo>
                  <a:pt x="79624" y="399614"/>
                  <a:pt x="276394" y="85169"/>
                  <a:pt x="323657" y="5237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A0E09505-6C4B-2436-1778-A80F29254DCA}"/>
              </a:ext>
            </a:extLst>
          </p:cNvPr>
          <p:cNvSpPr/>
          <p:nvPr/>
        </p:nvSpPr>
        <p:spPr>
          <a:xfrm>
            <a:off x="5739671" y="6541574"/>
            <a:ext cx="896079" cy="2304311"/>
          </a:xfrm>
          <a:custGeom>
            <a:avLst/>
            <a:gdLst>
              <a:gd name="connsiteX0" fmla="*/ 724790 w 896079"/>
              <a:gd name="connsiteY0" fmla="*/ 3910 h 2304311"/>
              <a:gd name="connsiteX1" fmla="*/ 742152 w 896079"/>
              <a:gd name="connsiteY1" fmla="*/ 73358 h 2304311"/>
              <a:gd name="connsiteX2" fmla="*/ 319676 w 896079"/>
              <a:gd name="connsiteY2" fmla="*/ 420598 h 2304311"/>
              <a:gd name="connsiteX3" fmla="*/ 504871 w 896079"/>
              <a:gd name="connsiteY3" fmla="*/ 843074 h 2304311"/>
              <a:gd name="connsiteX4" fmla="*/ 319676 w 896079"/>
              <a:gd name="connsiteY4" fmla="*/ 1543342 h 2304311"/>
              <a:gd name="connsiteX5" fmla="*/ 331251 w 896079"/>
              <a:gd name="connsiteY5" fmla="*/ 1630153 h 2304311"/>
              <a:gd name="connsiteX6" fmla="*/ 1372 w 896079"/>
              <a:gd name="connsiteY6" fmla="*/ 2301484 h 2304311"/>
              <a:gd name="connsiteX7" fmla="*/ 475934 w 896079"/>
              <a:gd name="connsiteY7" fmla="*/ 1844284 h 2304311"/>
              <a:gd name="connsiteX8" fmla="*/ 892623 w 896079"/>
              <a:gd name="connsiteY8" fmla="*/ 1207677 h 2304311"/>
              <a:gd name="connsiteX9" fmla="*/ 684278 w 896079"/>
              <a:gd name="connsiteY9" fmla="*/ 767839 h 2304311"/>
              <a:gd name="connsiteX10" fmla="*/ 863686 w 896079"/>
              <a:gd name="connsiteY10" fmla="*/ 223829 h 2304311"/>
              <a:gd name="connsiteX11" fmla="*/ 886835 w 896079"/>
              <a:gd name="connsiteY11" fmla="*/ 142806 h 2304311"/>
              <a:gd name="connsiteX12" fmla="*/ 724790 w 896079"/>
              <a:gd name="connsiteY12" fmla="*/ 3910 h 23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6079" h="2304311">
                <a:moveTo>
                  <a:pt x="724790" y="3910"/>
                </a:moveTo>
                <a:cubicBezTo>
                  <a:pt x="700676" y="-7665"/>
                  <a:pt x="809671" y="3910"/>
                  <a:pt x="742152" y="73358"/>
                </a:cubicBezTo>
                <a:cubicBezTo>
                  <a:pt x="674633" y="142806"/>
                  <a:pt x="359223" y="292312"/>
                  <a:pt x="319676" y="420598"/>
                </a:cubicBezTo>
                <a:cubicBezTo>
                  <a:pt x="280129" y="548884"/>
                  <a:pt x="504871" y="655950"/>
                  <a:pt x="504871" y="843074"/>
                </a:cubicBezTo>
                <a:cubicBezTo>
                  <a:pt x="504871" y="1030198"/>
                  <a:pt x="348613" y="1412162"/>
                  <a:pt x="319676" y="1543342"/>
                </a:cubicBezTo>
                <a:cubicBezTo>
                  <a:pt x="290739" y="1674522"/>
                  <a:pt x="384302" y="1503796"/>
                  <a:pt x="331251" y="1630153"/>
                </a:cubicBezTo>
                <a:cubicBezTo>
                  <a:pt x="278200" y="1756510"/>
                  <a:pt x="-22742" y="2265796"/>
                  <a:pt x="1372" y="2301484"/>
                </a:cubicBezTo>
                <a:cubicBezTo>
                  <a:pt x="25486" y="2337172"/>
                  <a:pt x="327392" y="2026585"/>
                  <a:pt x="475934" y="1844284"/>
                </a:cubicBezTo>
                <a:cubicBezTo>
                  <a:pt x="624476" y="1661983"/>
                  <a:pt x="857899" y="1387084"/>
                  <a:pt x="892623" y="1207677"/>
                </a:cubicBezTo>
                <a:cubicBezTo>
                  <a:pt x="927347" y="1028270"/>
                  <a:pt x="689101" y="931814"/>
                  <a:pt x="684278" y="767839"/>
                </a:cubicBezTo>
                <a:cubicBezTo>
                  <a:pt x="679455" y="603864"/>
                  <a:pt x="829927" y="328001"/>
                  <a:pt x="863686" y="223829"/>
                </a:cubicBezTo>
                <a:cubicBezTo>
                  <a:pt x="897445" y="119657"/>
                  <a:pt x="904197" y="176565"/>
                  <a:pt x="886835" y="142806"/>
                </a:cubicBezTo>
                <a:cubicBezTo>
                  <a:pt x="869473" y="109047"/>
                  <a:pt x="748904" y="15485"/>
                  <a:pt x="724790" y="3910"/>
                </a:cubicBezTo>
                <a:close/>
              </a:path>
            </a:pathLst>
          </a:cu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16400B7B-6731-1C8E-0992-71156DEF4703}"/>
              </a:ext>
            </a:extLst>
          </p:cNvPr>
          <p:cNvSpPr/>
          <p:nvPr/>
        </p:nvSpPr>
        <p:spPr>
          <a:xfrm>
            <a:off x="4227210" y="7621975"/>
            <a:ext cx="1824252" cy="706286"/>
          </a:xfrm>
          <a:custGeom>
            <a:avLst/>
            <a:gdLst>
              <a:gd name="connsiteX0" fmla="*/ 9124 w 1824252"/>
              <a:gd name="connsiteY0" fmla="*/ 387706 h 706286"/>
              <a:gd name="connsiteX1" fmla="*/ 333215 w 1824252"/>
              <a:gd name="connsiteY1" fmla="*/ 109914 h 706286"/>
              <a:gd name="connsiteX2" fmla="*/ 726755 w 1824252"/>
              <a:gd name="connsiteY2" fmla="*/ 150425 h 706286"/>
              <a:gd name="connsiteX3" fmla="*/ 663094 w 1824252"/>
              <a:gd name="connsiteY3" fmla="*/ 5741 h 706286"/>
              <a:gd name="connsiteX4" fmla="*/ 1091357 w 1824252"/>
              <a:gd name="connsiteY4" fmla="*/ 28891 h 706286"/>
              <a:gd name="connsiteX5" fmla="*/ 1149231 w 1824252"/>
              <a:gd name="connsiteY5" fmla="*/ 28891 h 706286"/>
              <a:gd name="connsiteX6" fmla="*/ 1814775 w 1824252"/>
              <a:gd name="connsiteY6" fmla="*/ 121488 h 706286"/>
              <a:gd name="connsiteX7" fmla="*/ 1548557 w 1824252"/>
              <a:gd name="connsiteY7" fmla="*/ 138850 h 706286"/>
              <a:gd name="connsiteX8" fmla="*/ 1646942 w 1824252"/>
              <a:gd name="connsiteY8" fmla="*/ 208298 h 706286"/>
              <a:gd name="connsiteX9" fmla="*/ 1212891 w 1824252"/>
              <a:gd name="connsiteY9" fmla="*/ 387706 h 706286"/>
              <a:gd name="connsiteX10" fmla="*/ 1525408 w 1824252"/>
              <a:gd name="connsiteY10" fmla="*/ 416643 h 706286"/>
              <a:gd name="connsiteX11" fmla="*/ 975610 w 1824252"/>
              <a:gd name="connsiteY11" fmla="*/ 694435 h 706286"/>
              <a:gd name="connsiteX12" fmla="*/ 14912 w 1824252"/>
              <a:gd name="connsiteY12" fmla="*/ 653924 h 706286"/>
              <a:gd name="connsiteX13" fmla="*/ 379514 w 1824252"/>
              <a:gd name="connsiteY13" fmla="*/ 642349 h 706286"/>
              <a:gd name="connsiteX14" fmla="*/ 229043 w 1824252"/>
              <a:gd name="connsiteY14" fmla="*/ 474516 h 706286"/>
              <a:gd name="connsiteX15" fmla="*/ 9124 w 1824252"/>
              <a:gd name="connsiteY15" fmla="*/ 387706 h 7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4252" h="706286">
                <a:moveTo>
                  <a:pt x="9124" y="387706"/>
                </a:moveTo>
                <a:cubicBezTo>
                  <a:pt x="26486" y="326939"/>
                  <a:pt x="213610" y="149461"/>
                  <a:pt x="333215" y="109914"/>
                </a:cubicBezTo>
                <a:cubicBezTo>
                  <a:pt x="452820" y="70367"/>
                  <a:pt x="671775" y="167787"/>
                  <a:pt x="726755" y="150425"/>
                </a:cubicBezTo>
                <a:cubicBezTo>
                  <a:pt x="781735" y="133063"/>
                  <a:pt x="602327" y="25997"/>
                  <a:pt x="663094" y="5741"/>
                </a:cubicBezTo>
                <a:cubicBezTo>
                  <a:pt x="723861" y="-14515"/>
                  <a:pt x="1010334" y="25033"/>
                  <a:pt x="1091357" y="28891"/>
                </a:cubicBezTo>
                <a:cubicBezTo>
                  <a:pt x="1172380" y="32749"/>
                  <a:pt x="1028661" y="13458"/>
                  <a:pt x="1149231" y="28891"/>
                </a:cubicBezTo>
                <a:cubicBezTo>
                  <a:pt x="1269801" y="44324"/>
                  <a:pt x="1748221" y="103162"/>
                  <a:pt x="1814775" y="121488"/>
                </a:cubicBezTo>
                <a:cubicBezTo>
                  <a:pt x="1881329" y="139814"/>
                  <a:pt x="1576529" y="124382"/>
                  <a:pt x="1548557" y="138850"/>
                </a:cubicBezTo>
                <a:cubicBezTo>
                  <a:pt x="1520585" y="153318"/>
                  <a:pt x="1702886" y="166822"/>
                  <a:pt x="1646942" y="208298"/>
                </a:cubicBezTo>
                <a:cubicBezTo>
                  <a:pt x="1590998" y="249774"/>
                  <a:pt x="1233147" y="352982"/>
                  <a:pt x="1212891" y="387706"/>
                </a:cubicBezTo>
                <a:cubicBezTo>
                  <a:pt x="1192635" y="422430"/>
                  <a:pt x="1564955" y="365522"/>
                  <a:pt x="1525408" y="416643"/>
                </a:cubicBezTo>
                <a:cubicBezTo>
                  <a:pt x="1485861" y="467764"/>
                  <a:pt x="1227359" y="654888"/>
                  <a:pt x="975610" y="694435"/>
                </a:cubicBezTo>
                <a:cubicBezTo>
                  <a:pt x="723861" y="733982"/>
                  <a:pt x="114261" y="662605"/>
                  <a:pt x="14912" y="653924"/>
                </a:cubicBezTo>
                <a:cubicBezTo>
                  <a:pt x="-84437" y="645243"/>
                  <a:pt x="343825" y="672250"/>
                  <a:pt x="379514" y="642349"/>
                </a:cubicBezTo>
                <a:cubicBezTo>
                  <a:pt x="415203" y="612448"/>
                  <a:pt x="289810" y="513098"/>
                  <a:pt x="229043" y="474516"/>
                </a:cubicBezTo>
                <a:cubicBezTo>
                  <a:pt x="168276" y="435934"/>
                  <a:pt x="-8238" y="448473"/>
                  <a:pt x="9124" y="38770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D32C012C-2EDA-7A68-C980-B96C8F8E35ED}"/>
              </a:ext>
            </a:extLst>
          </p:cNvPr>
          <p:cNvSpPr/>
          <p:nvPr/>
        </p:nvSpPr>
        <p:spPr>
          <a:xfrm>
            <a:off x="5916747" y="7008217"/>
            <a:ext cx="1145766" cy="1854165"/>
          </a:xfrm>
          <a:custGeom>
            <a:avLst/>
            <a:gdLst>
              <a:gd name="connsiteX0" fmla="*/ 379881 w 1145766"/>
              <a:gd name="connsiteY0" fmla="*/ 254 h 1854165"/>
              <a:gd name="connsiteX1" fmla="*/ 455116 w 1145766"/>
              <a:gd name="connsiteY1" fmla="*/ 822056 h 1854165"/>
              <a:gd name="connsiteX2" fmla="*/ 281496 w 1145766"/>
              <a:gd name="connsiteY2" fmla="*/ 1296618 h 1854165"/>
              <a:gd name="connsiteX3" fmla="*/ 275709 w 1145766"/>
              <a:gd name="connsiteY3" fmla="*/ 1441302 h 1854165"/>
              <a:gd name="connsiteX4" fmla="*/ 26853 w 1145766"/>
              <a:gd name="connsiteY4" fmla="*/ 1840629 h 1854165"/>
              <a:gd name="connsiteX5" fmla="*/ 1004914 w 1145766"/>
              <a:gd name="connsiteY5" fmla="*/ 891505 h 1854165"/>
              <a:gd name="connsiteX6" fmla="*/ 1074362 w 1145766"/>
              <a:gd name="connsiteY6" fmla="*/ 735246 h 1854165"/>
              <a:gd name="connsiteX7" fmla="*/ 379881 w 1145766"/>
              <a:gd name="connsiteY7" fmla="*/ 254 h 185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766" h="1854165">
                <a:moveTo>
                  <a:pt x="379881" y="254"/>
                </a:moveTo>
                <a:cubicBezTo>
                  <a:pt x="276673" y="14722"/>
                  <a:pt x="471513" y="605995"/>
                  <a:pt x="455116" y="822056"/>
                </a:cubicBezTo>
                <a:cubicBezTo>
                  <a:pt x="438719" y="1038117"/>
                  <a:pt x="311397" y="1193410"/>
                  <a:pt x="281496" y="1296618"/>
                </a:cubicBezTo>
                <a:cubicBezTo>
                  <a:pt x="251595" y="1399826"/>
                  <a:pt x="318149" y="1350634"/>
                  <a:pt x="275709" y="1441302"/>
                </a:cubicBezTo>
                <a:cubicBezTo>
                  <a:pt x="233269" y="1531970"/>
                  <a:pt x="-94681" y="1932262"/>
                  <a:pt x="26853" y="1840629"/>
                </a:cubicBezTo>
                <a:cubicBezTo>
                  <a:pt x="148387" y="1748996"/>
                  <a:pt x="830329" y="1075735"/>
                  <a:pt x="1004914" y="891505"/>
                </a:cubicBezTo>
                <a:cubicBezTo>
                  <a:pt x="1179499" y="707275"/>
                  <a:pt x="1178534" y="878965"/>
                  <a:pt x="1074362" y="735246"/>
                </a:cubicBezTo>
                <a:cubicBezTo>
                  <a:pt x="970190" y="591527"/>
                  <a:pt x="483089" y="-14214"/>
                  <a:pt x="379881" y="254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B02EF31-3AEF-7261-A4B6-31F5D1364631}"/>
              </a:ext>
            </a:extLst>
          </p:cNvPr>
          <p:cNvSpPr/>
          <p:nvPr/>
        </p:nvSpPr>
        <p:spPr>
          <a:xfrm>
            <a:off x="4821547" y="4319667"/>
            <a:ext cx="1215424" cy="605507"/>
          </a:xfrm>
          <a:custGeom>
            <a:avLst/>
            <a:gdLst>
              <a:gd name="connsiteX0" fmla="*/ 5096 w 1215424"/>
              <a:gd name="connsiteY0" fmla="*/ 605361 h 605507"/>
              <a:gd name="connsiteX1" fmla="*/ 149780 w 1215424"/>
              <a:gd name="connsiteY1" fmla="*/ 350718 h 605507"/>
              <a:gd name="connsiteX2" fmla="*/ 149780 w 1215424"/>
              <a:gd name="connsiteY2" fmla="*/ 570637 h 605507"/>
              <a:gd name="connsiteX3" fmla="*/ 473871 w 1215424"/>
              <a:gd name="connsiteY3" fmla="*/ 379655 h 605507"/>
              <a:gd name="connsiteX4" fmla="*/ 271314 w 1215424"/>
              <a:gd name="connsiteY4" fmla="*/ 559062 h 605507"/>
              <a:gd name="connsiteX5" fmla="*/ 693790 w 1215424"/>
              <a:gd name="connsiteY5" fmla="*/ 333356 h 605507"/>
              <a:gd name="connsiteX6" fmla="*/ 1156777 w 1215424"/>
              <a:gd name="connsiteY6" fmla="*/ 402804 h 605507"/>
              <a:gd name="connsiteX7" fmla="*/ 942645 w 1215424"/>
              <a:gd name="connsiteY7" fmla="*/ 298632 h 605507"/>
              <a:gd name="connsiteX8" fmla="*/ 1197288 w 1215424"/>
              <a:gd name="connsiteY8" fmla="*/ 234971 h 605507"/>
              <a:gd name="connsiteX9" fmla="*/ 340762 w 1215424"/>
              <a:gd name="connsiteY9" fmla="*/ 3477 h 605507"/>
              <a:gd name="connsiteX10" fmla="*/ 450721 w 1215424"/>
              <a:gd name="connsiteY10" fmla="*/ 107649 h 605507"/>
              <a:gd name="connsiteX11" fmla="*/ 201866 w 1215424"/>
              <a:gd name="connsiteY11" fmla="*/ 269695 h 605507"/>
              <a:gd name="connsiteX12" fmla="*/ 282888 w 1215424"/>
              <a:gd name="connsiteY12" fmla="*/ 217609 h 605507"/>
              <a:gd name="connsiteX13" fmla="*/ 57182 w 1215424"/>
              <a:gd name="connsiteY13" fmla="*/ 385442 h 605507"/>
              <a:gd name="connsiteX14" fmla="*/ 5096 w 1215424"/>
              <a:gd name="connsiteY14" fmla="*/ 605361 h 60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5424" h="605507">
                <a:moveTo>
                  <a:pt x="5096" y="605361"/>
                </a:moveTo>
                <a:cubicBezTo>
                  <a:pt x="20529" y="599574"/>
                  <a:pt x="125666" y="356505"/>
                  <a:pt x="149780" y="350718"/>
                </a:cubicBezTo>
                <a:cubicBezTo>
                  <a:pt x="173894" y="344931"/>
                  <a:pt x="95765" y="565814"/>
                  <a:pt x="149780" y="570637"/>
                </a:cubicBezTo>
                <a:cubicBezTo>
                  <a:pt x="203795" y="575460"/>
                  <a:pt x="453616" y="381584"/>
                  <a:pt x="473871" y="379655"/>
                </a:cubicBezTo>
                <a:cubicBezTo>
                  <a:pt x="494126" y="377726"/>
                  <a:pt x="234661" y="566778"/>
                  <a:pt x="271314" y="559062"/>
                </a:cubicBezTo>
                <a:cubicBezTo>
                  <a:pt x="307967" y="551346"/>
                  <a:pt x="546213" y="359399"/>
                  <a:pt x="693790" y="333356"/>
                </a:cubicBezTo>
                <a:cubicBezTo>
                  <a:pt x="841367" y="307313"/>
                  <a:pt x="1115301" y="408591"/>
                  <a:pt x="1156777" y="402804"/>
                </a:cubicBezTo>
                <a:cubicBezTo>
                  <a:pt x="1198253" y="397017"/>
                  <a:pt x="935893" y="326604"/>
                  <a:pt x="942645" y="298632"/>
                </a:cubicBezTo>
                <a:cubicBezTo>
                  <a:pt x="949397" y="270660"/>
                  <a:pt x="1297602" y="284164"/>
                  <a:pt x="1197288" y="234971"/>
                </a:cubicBezTo>
                <a:cubicBezTo>
                  <a:pt x="1096974" y="185778"/>
                  <a:pt x="465190" y="24697"/>
                  <a:pt x="340762" y="3477"/>
                </a:cubicBezTo>
                <a:cubicBezTo>
                  <a:pt x="216334" y="-17743"/>
                  <a:pt x="473870" y="63279"/>
                  <a:pt x="450721" y="107649"/>
                </a:cubicBezTo>
                <a:cubicBezTo>
                  <a:pt x="427572" y="152019"/>
                  <a:pt x="229838" y="251368"/>
                  <a:pt x="201866" y="269695"/>
                </a:cubicBezTo>
                <a:cubicBezTo>
                  <a:pt x="173894" y="288022"/>
                  <a:pt x="307002" y="198318"/>
                  <a:pt x="282888" y="217609"/>
                </a:cubicBezTo>
                <a:cubicBezTo>
                  <a:pt x="258774" y="236900"/>
                  <a:pt x="104445" y="326604"/>
                  <a:pt x="57182" y="385442"/>
                </a:cubicBezTo>
                <a:cubicBezTo>
                  <a:pt x="9919" y="444280"/>
                  <a:pt x="-10337" y="611148"/>
                  <a:pt x="5096" y="605361"/>
                </a:cubicBezTo>
                <a:close/>
              </a:path>
            </a:pathLst>
          </a:cu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12F7170B-14FD-68AF-AB1F-891DBBC8E7EF}"/>
              </a:ext>
            </a:extLst>
          </p:cNvPr>
          <p:cNvSpPr/>
          <p:nvPr/>
        </p:nvSpPr>
        <p:spPr>
          <a:xfrm>
            <a:off x="2705480" y="4967278"/>
            <a:ext cx="1270863" cy="491469"/>
          </a:xfrm>
          <a:custGeom>
            <a:avLst/>
            <a:gdLst>
              <a:gd name="connsiteX0" fmla="*/ 55082 w 1270863"/>
              <a:gd name="connsiteY0" fmla="*/ 304990 h 491469"/>
              <a:gd name="connsiteX1" fmla="*/ 547006 w 1270863"/>
              <a:gd name="connsiteY1" fmla="*/ 195031 h 491469"/>
              <a:gd name="connsiteX2" fmla="*/ 431259 w 1270863"/>
              <a:gd name="connsiteY2" fmla="*/ 166094 h 491469"/>
              <a:gd name="connsiteX3" fmla="*/ 911609 w 1270863"/>
              <a:gd name="connsiteY3" fmla="*/ 56135 h 491469"/>
              <a:gd name="connsiteX4" fmla="*/ 986844 w 1270863"/>
              <a:gd name="connsiteY4" fmla="*/ 4049 h 491469"/>
              <a:gd name="connsiteX5" fmla="*/ 1270424 w 1270863"/>
              <a:gd name="connsiteY5" fmla="*/ 160307 h 491469"/>
              <a:gd name="connsiteX6" fmla="*/ 1056292 w 1270863"/>
              <a:gd name="connsiteY6" fmla="*/ 119795 h 491469"/>
              <a:gd name="connsiteX7" fmla="*/ 1241487 w 1270863"/>
              <a:gd name="connsiteY7" fmla="*/ 357076 h 491469"/>
              <a:gd name="connsiteX8" fmla="*/ 1009993 w 1270863"/>
              <a:gd name="connsiteY8" fmla="*/ 212393 h 491469"/>
              <a:gd name="connsiteX9" fmla="*/ 564368 w 1270863"/>
              <a:gd name="connsiteY9" fmla="*/ 276054 h 491469"/>
              <a:gd name="connsiteX10" fmla="*/ 570155 w 1270863"/>
              <a:gd name="connsiteY10" fmla="*/ 276054 h 491469"/>
              <a:gd name="connsiteX11" fmla="*/ 8783 w 1270863"/>
              <a:gd name="connsiteY11" fmla="*/ 490185 h 491469"/>
              <a:gd name="connsiteX12" fmla="*/ 217128 w 1270863"/>
              <a:gd name="connsiteY12" fmla="*/ 362864 h 491469"/>
              <a:gd name="connsiteX13" fmla="*/ 55082 w 1270863"/>
              <a:gd name="connsiteY13" fmla="*/ 304990 h 49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863" h="491469">
                <a:moveTo>
                  <a:pt x="55082" y="304990"/>
                </a:moveTo>
                <a:cubicBezTo>
                  <a:pt x="110062" y="277018"/>
                  <a:pt x="484310" y="218180"/>
                  <a:pt x="547006" y="195031"/>
                </a:cubicBezTo>
                <a:cubicBezTo>
                  <a:pt x="609702" y="171882"/>
                  <a:pt x="370492" y="189243"/>
                  <a:pt x="431259" y="166094"/>
                </a:cubicBezTo>
                <a:cubicBezTo>
                  <a:pt x="492026" y="142945"/>
                  <a:pt x="819012" y="83142"/>
                  <a:pt x="911609" y="56135"/>
                </a:cubicBezTo>
                <a:cubicBezTo>
                  <a:pt x="1004206" y="29128"/>
                  <a:pt x="927042" y="-13313"/>
                  <a:pt x="986844" y="4049"/>
                </a:cubicBezTo>
                <a:cubicBezTo>
                  <a:pt x="1046646" y="21411"/>
                  <a:pt x="1258849" y="141016"/>
                  <a:pt x="1270424" y="160307"/>
                </a:cubicBezTo>
                <a:cubicBezTo>
                  <a:pt x="1281999" y="179598"/>
                  <a:pt x="1061115" y="87000"/>
                  <a:pt x="1056292" y="119795"/>
                </a:cubicBezTo>
                <a:cubicBezTo>
                  <a:pt x="1051469" y="152590"/>
                  <a:pt x="1249203" y="341643"/>
                  <a:pt x="1241487" y="357076"/>
                </a:cubicBezTo>
                <a:cubicBezTo>
                  <a:pt x="1233771" y="372509"/>
                  <a:pt x="1122846" y="225897"/>
                  <a:pt x="1009993" y="212393"/>
                </a:cubicBezTo>
                <a:cubicBezTo>
                  <a:pt x="897140" y="198889"/>
                  <a:pt x="637674" y="265444"/>
                  <a:pt x="564368" y="276054"/>
                </a:cubicBezTo>
                <a:cubicBezTo>
                  <a:pt x="491062" y="286664"/>
                  <a:pt x="570155" y="276054"/>
                  <a:pt x="570155" y="276054"/>
                </a:cubicBezTo>
                <a:cubicBezTo>
                  <a:pt x="477557" y="311743"/>
                  <a:pt x="67621" y="475717"/>
                  <a:pt x="8783" y="490185"/>
                </a:cubicBezTo>
                <a:cubicBezTo>
                  <a:pt x="-50055" y="504653"/>
                  <a:pt x="205553" y="392765"/>
                  <a:pt x="217128" y="362864"/>
                </a:cubicBezTo>
                <a:cubicBezTo>
                  <a:pt x="228703" y="332963"/>
                  <a:pt x="102" y="332962"/>
                  <a:pt x="55082" y="304990"/>
                </a:cubicBezTo>
                <a:close/>
              </a:path>
            </a:pathLst>
          </a:cu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3C95B3CD-D6DC-EAFB-C98A-72A432F09368}"/>
              </a:ext>
            </a:extLst>
          </p:cNvPr>
          <p:cNvSpPr/>
          <p:nvPr/>
        </p:nvSpPr>
        <p:spPr>
          <a:xfrm>
            <a:off x="5890363" y="4199754"/>
            <a:ext cx="2489673" cy="5431117"/>
          </a:xfrm>
          <a:custGeom>
            <a:avLst/>
            <a:gdLst>
              <a:gd name="connsiteX0" fmla="*/ 6854 w 2489673"/>
              <a:gd name="connsiteY0" fmla="*/ 93950 h 5431117"/>
              <a:gd name="connsiteX1" fmla="*/ 139376 w 2489673"/>
              <a:gd name="connsiteY1" fmla="*/ 332489 h 5431117"/>
              <a:gd name="connsiteX2" fmla="*/ 1067028 w 2489673"/>
              <a:gd name="connsiteY2" fmla="*/ 2664872 h 5431117"/>
              <a:gd name="connsiteX3" fmla="*/ 961011 w 2489673"/>
              <a:gd name="connsiteY3" fmla="*/ 3831063 h 5431117"/>
              <a:gd name="connsiteX4" fmla="*/ 1252559 w 2489673"/>
              <a:gd name="connsiteY4" fmla="*/ 3844316 h 5431117"/>
              <a:gd name="connsiteX5" fmla="*/ 59863 w 2489673"/>
              <a:gd name="connsiteY5" fmla="*/ 5023759 h 5431117"/>
              <a:gd name="connsiteX6" fmla="*/ 1968176 w 2489673"/>
              <a:gd name="connsiteY6" fmla="*/ 3566020 h 5431117"/>
              <a:gd name="connsiteX7" fmla="*/ 854994 w 2489673"/>
              <a:gd name="connsiteY7" fmla="*/ 4891237 h 5431117"/>
              <a:gd name="connsiteX8" fmla="*/ 1915167 w 2489673"/>
              <a:gd name="connsiteY8" fmla="*/ 3857568 h 5431117"/>
              <a:gd name="connsiteX9" fmla="*/ 1742889 w 2489673"/>
              <a:gd name="connsiteY9" fmla="*/ 5421324 h 5431117"/>
              <a:gd name="connsiteX10" fmla="*/ 2485011 w 2489673"/>
              <a:gd name="connsiteY10" fmla="*/ 2956420 h 5431117"/>
              <a:gd name="connsiteX11" fmla="*/ 2060941 w 2489673"/>
              <a:gd name="connsiteY11" fmla="*/ 928837 h 5431117"/>
              <a:gd name="connsiteX12" fmla="*/ 2113950 w 2489673"/>
              <a:gd name="connsiteY12" fmla="*/ 1299898 h 5431117"/>
              <a:gd name="connsiteX13" fmla="*/ 2432002 w 2489673"/>
              <a:gd name="connsiteY13" fmla="*/ 1922750 h 5431117"/>
              <a:gd name="connsiteX14" fmla="*/ 1650124 w 2489673"/>
              <a:gd name="connsiteY14" fmla="*/ 1432420 h 5431117"/>
              <a:gd name="connsiteX15" fmla="*/ 1371828 w 2489673"/>
              <a:gd name="connsiteY15" fmla="*/ 1551689 h 5431117"/>
              <a:gd name="connsiteX16" fmla="*/ 126124 w 2489673"/>
              <a:gd name="connsiteY16" fmla="*/ 544524 h 5431117"/>
              <a:gd name="connsiteX17" fmla="*/ 33359 w 2489673"/>
              <a:gd name="connsiteY17" fmla="*/ 27689 h 5431117"/>
              <a:gd name="connsiteX18" fmla="*/ 6854 w 2489673"/>
              <a:gd name="connsiteY18" fmla="*/ 93950 h 54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9673" h="5431117">
                <a:moveTo>
                  <a:pt x="6854" y="93950"/>
                </a:moveTo>
                <a:cubicBezTo>
                  <a:pt x="24523" y="144750"/>
                  <a:pt x="-37320" y="-95998"/>
                  <a:pt x="139376" y="332489"/>
                </a:cubicBezTo>
                <a:cubicBezTo>
                  <a:pt x="316072" y="760976"/>
                  <a:pt x="930089" y="2081776"/>
                  <a:pt x="1067028" y="2664872"/>
                </a:cubicBezTo>
                <a:cubicBezTo>
                  <a:pt x="1203967" y="3247968"/>
                  <a:pt x="930089" y="3634489"/>
                  <a:pt x="961011" y="3831063"/>
                </a:cubicBezTo>
                <a:cubicBezTo>
                  <a:pt x="991933" y="4027637"/>
                  <a:pt x="1402750" y="3645533"/>
                  <a:pt x="1252559" y="3844316"/>
                </a:cubicBezTo>
                <a:cubicBezTo>
                  <a:pt x="1102368" y="4043099"/>
                  <a:pt x="-59406" y="5070142"/>
                  <a:pt x="59863" y="5023759"/>
                </a:cubicBezTo>
                <a:cubicBezTo>
                  <a:pt x="179132" y="4977376"/>
                  <a:pt x="1835654" y="3588107"/>
                  <a:pt x="1968176" y="3566020"/>
                </a:cubicBezTo>
                <a:cubicBezTo>
                  <a:pt x="2100698" y="3543933"/>
                  <a:pt x="863829" y="4842646"/>
                  <a:pt x="854994" y="4891237"/>
                </a:cubicBezTo>
                <a:cubicBezTo>
                  <a:pt x="846159" y="4939828"/>
                  <a:pt x="1767185" y="3769220"/>
                  <a:pt x="1915167" y="3857568"/>
                </a:cubicBezTo>
                <a:cubicBezTo>
                  <a:pt x="2063149" y="3945916"/>
                  <a:pt x="1647915" y="5571515"/>
                  <a:pt x="1742889" y="5421324"/>
                </a:cubicBezTo>
                <a:cubicBezTo>
                  <a:pt x="1837863" y="5271133"/>
                  <a:pt x="2432002" y="3705168"/>
                  <a:pt x="2485011" y="2956420"/>
                </a:cubicBezTo>
                <a:cubicBezTo>
                  <a:pt x="2538020" y="2207672"/>
                  <a:pt x="2122784" y="1204924"/>
                  <a:pt x="2060941" y="928837"/>
                </a:cubicBezTo>
                <a:cubicBezTo>
                  <a:pt x="1999098" y="652750"/>
                  <a:pt x="2052107" y="1134246"/>
                  <a:pt x="2113950" y="1299898"/>
                </a:cubicBezTo>
                <a:cubicBezTo>
                  <a:pt x="2175794" y="1465550"/>
                  <a:pt x="2509306" y="1900663"/>
                  <a:pt x="2432002" y="1922750"/>
                </a:cubicBezTo>
                <a:cubicBezTo>
                  <a:pt x="2354698" y="1944837"/>
                  <a:pt x="1826820" y="1494263"/>
                  <a:pt x="1650124" y="1432420"/>
                </a:cubicBezTo>
                <a:cubicBezTo>
                  <a:pt x="1473428" y="1370577"/>
                  <a:pt x="1625828" y="1699672"/>
                  <a:pt x="1371828" y="1551689"/>
                </a:cubicBezTo>
                <a:cubicBezTo>
                  <a:pt x="1117828" y="1403706"/>
                  <a:pt x="349202" y="798524"/>
                  <a:pt x="126124" y="544524"/>
                </a:cubicBezTo>
                <a:cubicBezTo>
                  <a:pt x="-96954" y="290524"/>
                  <a:pt x="46611" y="100576"/>
                  <a:pt x="33359" y="27689"/>
                </a:cubicBezTo>
                <a:cubicBezTo>
                  <a:pt x="20107" y="-45198"/>
                  <a:pt x="-10815" y="43150"/>
                  <a:pt x="6854" y="93950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548CF38-44AF-6617-F698-BA0C02065C13}"/>
              </a:ext>
            </a:extLst>
          </p:cNvPr>
          <p:cNvSpPr/>
          <p:nvPr/>
        </p:nvSpPr>
        <p:spPr>
          <a:xfrm>
            <a:off x="3367168" y="1799299"/>
            <a:ext cx="4875719" cy="5550967"/>
          </a:xfrm>
          <a:custGeom>
            <a:avLst/>
            <a:gdLst>
              <a:gd name="connsiteX0" fmla="*/ 12136 w 4875719"/>
              <a:gd name="connsiteY0" fmla="*/ 400562 h 5550967"/>
              <a:gd name="connsiteX1" fmla="*/ 1350606 w 4875719"/>
              <a:gd name="connsiteY1" fmla="*/ 42753 h 5550967"/>
              <a:gd name="connsiteX2" fmla="*/ 2092728 w 4875719"/>
              <a:gd name="connsiteY2" fmla="*/ 175275 h 5550967"/>
              <a:gd name="connsiteX3" fmla="*/ 2185493 w 4875719"/>
              <a:gd name="connsiteY3" fmla="*/ 82510 h 5550967"/>
              <a:gd name="connsiteX4" fmla="*/ 3749249 w 4875719"/>
              <a:gd name="connsiteY4" fmla="*/ 1566753 h 5550967"/>
              <a:gd name="connsiteX5" fmla="*/ 3828762 w 4875719"/>
              <a:gd name="connsiteY5" fmla="*/ 1619762 h 5550967"/>
              <a:gd name="connsiteX6" fmla="*/ 4875684 w 4875719"/>
              <a:gd name="connsiteY6" fmla="*/ 4415971 h 5550967"/>
              <a:gd name="connsiteX7" fmla="*/ 3868519 w 4875719"/>
              <a:gd name="connsiteY7" fmla="*/ 3435310 h 5550967"/>
              <a:gd name="connsiteX8" fmla="*/ 4372102 w 4875719"/>
              <a:gd name="connsiteY8" fmla="*/ 5529153 h 5550967"/>
              <a:gd name="connsiteX9" fmla="*/ 3417945 w 4875719"/>
              <a:gd name="connsiteY9" fmla="*/ 4415971 h 5550967"/>
              <a:gd name="connsiteX10" fmla="*/ 2636067 w 4875719"/>
              <a:gd name="connsiteY10" fmla="*/ 2626927 h 5550967"/>
              <a:gd name="connsiteX11" fmla="*/ 1403615 w 4875719"/>
              <a:gd name="connsiteY11" fmla="*/ 1619762 h 5550967"/>
              <a:gd name="connsiteX12" fmla="*/ 2304762 w 4875719"/>
              <a:gd name="connsiteY12" fmla="*/ 2043831 h 5550967"/>
              <a:gd name="connsiteX13" fmla="*/ 966293 w 4875719"/>
              <a:gd name="connsiteY13" fmla="*/ 864388 h 5550967"/>
              <a:gd name="connsiteX14" fmla="*/ 144658 w 4875719"/>
              <a:gd name="connsiteY14" fmla="*/ 559588 h 5550967"/>
              <a:gd name="connsiteX15" fmla="*/ 2198745 w 4875719"/>
              <a:gd name="connsiteY15" fmla="*/ 559588 h 5550967"/>
              <a:gd name="connsiteX16" fmla="*/ 12136 w 4875719"/>
              <a:gd name="connsiteY16" fmla="*/ 400562 h 555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75719" h="5550967">
                <a:moveTo>
                  <a:pt x="12136" y="400562"/>
                </a:moveTo>
                <a:cubicBezTo>
                  <a:pt x="-129221" y="314423"/>
                  <a:pt x="1003841" y="80301"/>
                  <a:pt x="1350606" y="42753"/>
                </a:cubicBezTo>
                <a:cubicBezTo>
                  <a:pt x="1697371" y="5205"/>
                  <a:pt x="1953580" y="168649"/>
                  <a:pt x="2092728" y="175275"/>
                </a:cubicBezTo>
                <a:cubicBezTo>
                  <a:pt x="2231876" y="181901"/>
                  <a:pt x="1909406" y="-149403"/>
                  <a:pt x="2185493" y="82510"/>
                </a:cubicBezTo>
                <a:cubicBezTo>
                  <a:pt x="2461580" y="314423"/>
                  <a:pt x="3475371" y="1310544"/>
                  <a:pt x="3749249" y="1566753"/>
                </a:cubicBezTo>
                <a:cubicBezTo>
                  <a:pt x="4023127" y="1822962"/>
                  <a:pt x="3641023" y="1144892"/>
                  <a:pt x="3828762" y="1619762"/>
                </a:cubicBezTo>
                <a:cubicBezTo>
                  <a:pt x="4016501" y="2094632"/>
                  <a:pt x="4869058" y="4113380"/>
                  <a:pt x="4875684" y="4415971"/>
                </a:cubicBezTo>
                <a:cubicBezTo>
                  <a:pt x="4882310" y="4718562"/>
                  <a:pt x="3952449" y="3249780"/>
                  <a:pt x="3868519" y="3435310"/>
                </a:cubicBezTo>
                <a:cubicBezTo>
                  <a:pt x="3784589" y="3620840"/>
                  <a:pt x="4447198" y="5365709"/>
                  <a:pt x="4372102" y="5529153"/>
                </a:cubicBezTo>
                <a:cubicBezTo>
                  <a:pt x="4297006" y="5692597"/>
                  <a:pt x="3707284" y="4899675"/>
                  <a:pt x="3417945" y="4415971"/>
                </a:cubicBezTo>
                <a:cubicBezTo>
                  <a:pt x="3128606" y="3932267"/>
                  <a:pt x="2971789" y="3092962"/>
                  <a:pt x="2636067" y="2626927"/>
                </a:cubicBezTo>
                <a:cubicBezTo>
                  <a:pt x="2300345" y="2160892"/>
                  <a:pt x="1458833" y="1716945"/>
                  <a:pt x="1403615" y="1619762"/>
                </a:cubicBezTo>
                <a:cubicBezTo>
                  <a:pt x="1348397" y="1522579"/>
                  <a:pt x="2377649" y="2169727"/>
                  <a:pt x="2304762" y="2043831"/>
                </a:cubicBezTo>
                <a:cubicBezTo>
                  <a:pt x="2231875" y="1917935"/>
                  <a:pt x="1326310" y="1111762"/>
                  <a:pt x="966293" y="864388"/>
                </a:cubicBezTo>
                <a:cubicBezTo>
                  <a:pt x="606276" y="617014"/>
                  <a:pt x="-60751" y="610388"/>
                  <a:pt x="144658" y="559588"/>
                </a:cubicBezTo>
                <a:cubicBezTo>
                  <a:pt x="350067" y="508788"/>
                  <a:pt x="2220832" y="592718"/>
                  <a:pt x="2198745" y="559588"/>
                </a:cubicBezTo>
                <a:cubicBezTo>
                  <a:pt x="2176658" y="526458"/>
                  <a:pt x="153493" y="486701"/>
                  <a:pt x="12136" y="40056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D6B9060-392B-BF63-9341-302C999BE93A}"/>
              </a:ext>
            </a:extLst>
          </p:cNvPr>
          <p:cNvSpPr/>
          <p:nvPr/>
        </p:nvSpPr>
        <p:spPr>
          <a:xfrm>
            <a:off x="1132191" y="3621567"/>
            <a:ext cx="2807932" cy="6099186"/>
          </a:xfrm>
          <a:custGeom>
            <a:avLst/>
            <a:gdLst>
              <a:gd name="connsiteX0" fmla="*/ 1862800 w 2807932"/>
              <a:gd name="connsiteY0" fmla="*/ 208311 h 6099186"/>
              <a:gd name="connsiteX1" fmla="*/ 1849548 w 2807932"/>
              <a:gd name="connsiteY1" fmla="*/ 446850 h 6099186"/>
              <a:gd name="connsiteX2" fmla="*/ 1544748 w 2807932"/>
              <a:gd name="connsiteY2" fmla="*/ 2818990 h 6099186"/>
              <a:gd name="connsiteX3" fmla="*/ 1902557 w 2807932"/>
              <a:gd name="connsiteY3" fmla="*/ 4130955 h 6099186"/>
              <a:gd name="connsiteX4" fmla="*/ 1783287 w 2807932"/>
              <a:gd name="connsiteY4" fmla="*/ 4038190 h 6099186"/>
              <a:gd name="connsiteX5" fmla="*/ 2803705 w 2807932"/>
              <a:gd name="connsiteY5" fmla="*/ 5469424 h 6099186"/>
              <a:gd name="connsiteX6" fmla="*/ 2167600 w 2807932"/>
              <a:gd name="connsiteY6" fmla="*/ 5323650 h 6099186"/>
              <a:gd name="connsiteX7" fmla="*/ 2710939 w 2807932"/>
              <a:gd name="connsiteY7" fmla="*/ 6092276 h 6099186"/>
              <a:gd name="connsiteX8" fmla="*/ 1756783 w 2807932"/>
              <a:gd name="connsiteY8" fmla="*/ 5681459 h 6099186"/>
              <a:gd name="connsiteX9" fmla="*/ 325548 w 2807932"/>
              <a:gd name="connsiteY9" fmla="*/ 5323650 h 6099186"/>
              <a:gd name="connsiteX10" fmla="*/ 20748 w 2807932"/>
              <a:gd name="connsiteY10" fmla="*/ 4197216 h 6099186"/>
              <a:gd name="connsiteX11" fmla="*/ 709861 w 2807932"/>
              <a:gd name="connsiteY11" fmla="*/ 62537 h 6099186"/>
              <a:gd name="connsiteX12" fmla="*/ 100261 w 2807932"/>
              <a:gd name="connsiteY12" fmla="*/ 1639546 h 6099186"/>
              <a:gd name="connsiteX13" fmla="*/ 895392 w 2807932"/>
              <a:gd name="connsiteY13" fmla="*/ 751650 h 6099186"/>
              <a:gd name="connsiteX14" fmla="*/ 776122 w 2807932"/>
              <a:gd name="connsiteY14" fmla="*/ 1586537 h 6099186"/>
              <a:gd name="connsiteX15" fmla="*/ 1862800 w 2807932"/>
              <a:gd name="connsiteY15" fmla="*/ 208311 h 609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7932" h="6099186">
                <a:moveTo>
                  <a:pt x="1862800" y="208311"/>
                </a:moveTo>
                <a:cubicBezTo>
                  <a:pt x="2041704" y="18363"/>
                  <a:pt x="1902557" y="11737"/>
                  <a:pt x="1849548" y="446850"/>
                </a:cubicBezTo>
                <a:cubicBezTo>
                  <a:pt x="1796539" y="881963"/>
                  <a:pt x="1535913" y="2204973"/>
                  <a:pt x="1544748" y="2818990"/>
                </a:cubicBezTo>
                <a:cubicBezTo>
                  <a:pt x="1553583" y="3433007"/>
                  <a:pt x="1862801" y="3927755"/>
                  <a:pt x="1902557" y="4130955"/>
                </a:cubicBezTo>
                <a:cubicBezTo>
                  <a:pt x="1942313" y="4334155"/>
                  <a:pt x="1633096" y="3815112"/>
                  <a:pt x="1783287" y="4038190"/>
                </a:cubicBezTo>
                <a:cubicBezTo>
                  <a:pt x="1933478" y="4261268"/>
                  <a:pt x="2739653" y="5255181"/>
                  <a:pt x="2803705" y="5469424"/>
                </a:cubicBezTo>
                <a:cubicBezTo>
                  <a:pt x="2867757" y="5683667"/>
                  <a:pt x="2183061" y="5219841"/>
                  <a:pt x="2167600" y="5323650"/>
                </a:cubicBezTo>
                <a:cubicBezTo>
                  <a:pt x="2152139" y="5427459"/>
                  <a:pt x="2779408" y="6032641"/>
                  <a:pt x="2710939" y="6092276"/>
                </a:cubicBezTo>
                <a:cubicBezTo>
                  <a:pt x="2642470" y="6151911"/>
                  <a:pt x="2154348" y="5809563"/>
                  <a:pt x="1756783" y="5681459"/>
                </a:cubicBezTo>
                <a:cubicBezTo>
                  <a:pt x="1359218" y="5553355"/>
                  <a:pt x="614887" y="5571024"/>
                  <a:pt x="325548" y="5323650"/>
                </a:cubicBezTo>
                <a:cubicBezTo>
                  <a:pt x="36209" y="5076276"/>
                  <a:pt x="-43304" y="5074068"/>
                  <a:pt x="20748" y="4197216"/>
                </a:cubicBezTo>
                <a:cubicBezTo>
                  <a:pt x="84800" y="3320364"/>
                  <a:pt x="696609" y="488815"/>
                  <a:pt x="709861" y="62537"/>
                </a:cubicBezTo>
                <a:cubicBezTo>
                  <a:pt x="723113" y="-363741"/>
                  <a:pt x="69339" y="1524694"/>
                  <a:pt x="100261" y="1639546"/>
                </a:cubicBezTo>
                <a:cubicBezTo>
                  <a:pt x="131183" y="1754398"/>
                  <a:pt x="782749" y="760485"/>
                  <a:pt x="895392" y="751650"/>
                </a:cubicBezTo>
                <a:cubicBezTo>
                  <a:pt x="1008035" y="742815"/>
                  <a:pt x="612679" y="1674885"/>
                  <a:pt x="776122" y="1586537"/>
                </a:cubicBezTo>
                <a:cubicBezTo>
                  <a:pt x="939565" y="1498189"/>
                  <a:pt x="1683896" y="398259"/>
                  <a:pt x="1862800" y="20831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98D052D9-9946-3A4E-B06A-3A7047A31A8C}"/>
              </a:ext>
            </a:extLst>
          </p:cNvPr>
          <p:cNvSpPr/>
          <p:nvPr/>
        </p:nvSpPr>
        <p:spPr>
          <a:xfrm>
            <a:off x="1750563" y="1762965"/>
            <a:ext cx="2960498" cy="4286962"/>
          </a:xfrm>
          <a:custGeom>
            <a:avLst/>
            <a:gdLst>
              <a:gd name="connsiteX0" fmla="*/ 2953959 w 2960498"/>
              <a:gd name="connsiteY0" fmla="*/ 847713 h 4286962"/>
              <a:gd name="connsiteX1" fmla="*/ 1297437 w 2960498"/>
              <a:gd name="connsiteY1" fmla="*/ 1974148 h 4286962"/>
              <a:gd name="connsiteX2" fmla="*/ 1363698 w 2960498"/>
              <a:gd name="connsiteY2" fmla="*/ 2000652 h 4286962"/>
              <a:gd name="connsiteX3" fmla="*/ 939628 w 2960498"/>
              <a:gd name="connsiteY3" fmla="*/ 3047574 h 4286962"/>
              <a:gd name="connsiteX4" fmla="*/ 780602 w 2960498"/>
              <a:gd name="connsiteY4" fmla="*/ 4280026 h 4286962"/>
              <a:gd name="connsiteX5" fmla="*/ 860115 w 2960498"/>
              <a:gd name="connsiteY5" fmla="*/ 2464478 h 4286962"/>
              <a:gd name="connsiteX6" fmla="*/ 11976 w 2960498"/>
              <a:gd name="connsiteY6" fmla="*/ 3723435 h 4286962"/>
              <a:gd name="connsiteX7" fmla="*/ 343280 w 2960498"/>
              <a:gd name="connsiteY7" fmla="*/ 847713 h 4286962"/>
              <a:gd name="connsiteX8" fmla="*/ 78237 w 2960498"/>
              <a:gd name="connsiteY8" fmla="*/ 1576583 h 4286962"/>
              <a:gd name="connsiteX9" fmla="*/ 1827524 w 2960498"/>
              <a:gd name="connsiteY9" fmla="*/ 12826 h 4286962"/>
              <a:gd name="connsiteX10" fmla="*/ 2728672 w 2960498"/>
              <a:gd name="connsiteY10" fmla="*/ 807957 h 4286962"/>
              <a:gd name="connsiteX11" fmla="*/ 1907037 w 2960498"/>
              <a:gd name="connsiteY11" fmla="*/ 317626 h 4286962"/>
              <a:gd name="connsiteX12" fmla="*/ 2953959 w 2960498"/>
              <a:gd name="connsiteY12" fmla="*/ 847713 h 428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0498" h="4286962">
                <a:moveTo>
                  <a:pt x="2953959" y="847713"/>
                </a:moveTo>
                <a:cubicBezTo>
                  <a:pt x="2852359" y="1123800"/>
                  <a:pt x="1562480" y="1781992"/>
                  <a:pt x="1297437" y="1974148"/>
                </a:cubicBezTo>
                <a:cubicBezTo>
                  <a:pt x="1032393" y="2166305"/>
                  <a:pt x="1423333" y="1821748"/>
                  <a:pt x="1363698" y="2000652"/>
                </a:cubicBezTo>
                <a:cubicBezTo>
                  <a:pt x="1304063" y="2179556"/>
                  <a:pt x="1036811" y="2667678"/>
                  <a:pt x="939628" y="3047574"/>
                </a:cubicBezTo>
                <a:cubicBezTo>
                  <a:pt x="842445" y="3427470"/>
                  <a:pt x="793854" y="4377208"/>
                  <a:pt x="780602" y="4280026"/>
                </a:cubicBezTo>
                <a:cubicBezTo>
                  <a:pt x="767350" y="4182844"/>
                  <a:pt x="988219" y="2557243"/>
                  <a:pt x="860115" y="2464478"/>
                </a:cubicBezTo>
                <a:cubicBezTo>
                  <a:pt x="732011" y="2371713"/>
                  <a:pt x="98115" y="3992896"/>
                  <a:pt x="11976" y="3723435"/>
                </a:cubicBezTo>
                <a:cubicBezTo>
                  <a:pt x="-74163" y="3453974"/>
                  <a:pt x="332236" y="1205522"/>
                  <a:pt x="343280" y="847713"/>
                </a:cubicBezTo>
                <a:cubicBezTo>
                  <a:pt x="354323" y="489904"/>
                  <a:pt x="-169137" y="1715731"/>
                  <a:pt x="78237" y="1576583"/>
                </a:cubicBezTo>
                <a:cubicBezTo>
                  <a:pt x="325611" y="1437435"/>
                  <a:pt x="1385785" y="140930"/>
                  <a:pt x="1827524" y="12826"/>
                </a:cubicBezTo>
                <a:cubicBezTo>
                  <a:pt x="2269263" y="-115278"/>
                  <a:pt x="2715420" y="757157"/>
                  <a:pt x="2728672" y="807957"/>
                </a:cubicBezTo>
                <a:cubicBezTo>
                  <a:pt x="2741924" y="858757"/>
                  <a:pt x="1873907" y="315417"/>
                  <a:pt x="1907037" y="317626"/>
                </a:cubicBezTo>
                <a:cubicBezTo>
                  <a:pt x="1940167" y="319835"/>
                  <a:pt x="3055559" y="571626"/>
                  <a:pt x="2953959" y="8477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C09722-DF0E-2CF6-02F2-82544621F52D}"/>
              </a:ext>
            </a:extLst>
          </p:cNvPr>
          <p:cNvSpPr/>
          <p:nvPr/>
        </p:nvSpPr>
        <p:spPr>
          <a:xfrm>
            <a:off x="5050486" y="5028812"/>
            <a:ext cx="388330" cy="552195"/>
          </a:xfrm>
          <a:custGeom>
            <a:avLst/>
            <a:gdLst>
              <a:gd name="connsiteX0" fmla="*/ 4114 w 388330"/>
              <a:gd name="connsiteY0" fmla="*/ 549663 h 552195"/>
              <a:gd name="connsiteX1" fmla="*/ 159689 w 388330"/>
              <a:gd name="connsiteY1" fmla="*/ 235338 h 552195"/>
              <a:gd name="connsiteX2" fmla="*/ 73964 w 388330"/>
              <a:gd name="connsiteY2" fmla="*/ 368688 h 552195"/>
              <a:gd name="connsiteX3" fmla="*/ 334314 w 388330"/>
              <a:gd name="connsiteY3" fmla="*/ 86113 h 552195"/>
              <a:gd name="connsiteX4" fmla="*/ 293039 w 388330"/>
              <a:gd name="connsiteY4" fmla="*/ 140088 h 552195"/>
              <a:gd name="connsiteX5" fmla="*/ 388289 w 388330"/>
              <a:gd name="connsiteY5" fmla="*/ 9913 h 552195"/>
              <a:gd name="connsiteX6" fmla="*/ 305739 w 388330"/>
              <a:gd name="connsiteY6" fmla="*/ 95638 h 552195"/>
              <a:gd name="connsiteX7" fmla="*/ 353364 w 388330"/>
              <a:gd name="connsiteY7" fmla="*/ 388 h 552195"/>
              <a:gd name="connsiteX8" fmla="*/ 267639 w 388330"/>
              <a:gd name="connsiteY8" fmla="*/ 140088 h 552195"/>
              <a:gd name="connsiteX9" fmla="*/ 277164 w 388330"/>
              <a:gd name="connsiteY9" fmla="*/ 89288 h 552195"/>
              <a:gd name="connsiteX10" fmla="*/ 166039 w 388330"/>
              <a:gd name="connsiteY10" fmla="*/ 238513 h 552195"/>
              <a:gd name="connsiteX11" fmla="*/ 64439 w 388330"/>
              <a:gd name="connsiteY11" fmla="*/ 375038 h 552195"/>
              <a:gd name="connsiteX12" fmla="*/ 93014 w 388330"/>
              <a:gd name="connsiteY12" fmla="*/ 273438 h 552195"/>
              <a:gd name="connsiteX13" fmla="*/ 48564 w 388330"/>
              <a:gd name="connsiteY13" fmla="*/ 378213 h 552195"/>
              <a:gd name="connsiteX14" fmla="*/ 4114 w 388330"/>
              <a:gd name="connsiteY14" fmla="*/ 549663 h 5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330" h="552195">
                <a:moveTo>
                  <a:pt x="4114" y="549663"/>
                </a:moveTo>
                <a:cubicBezTo>
                  <a:pt x="22635" y="525851"/>
                  <a:pt x="148047" y="265500"/>
                  <a:pt x="159689" y="235338"/>
                </a:cubicBezTo>
                <a:cubicBezTo>
                  <a:pt x="171331" y="205176"/>
                  <a:pt x="44860" y="393559"/>
                  <a:pt x="73964" y="368688"/>
                </a:cubicBezTo>
                <a:cubicBezTo>
                  <a:pt x="103068" y="343817"/>
                  <a:pt x="297802" y="124213"/>
                  <a:pt x="334314" y="86113"/>
                </a:cubicBezTo>
                <a:cubicBezTo>
                  <a:pt x="370826" y="48013"/>
                  <a:pt x="284043" y="152788"/>
                  <a:pt x="293039" y="140088"/>
                </a:cubicBezTo>
                <a:cubicBezTo>
                  <a:pt x="302035" y="127388"/>
                  <a:pt x="386172" y="17321"/>
                  <a:pt x="388289" y="9913"/>
                </a:cubicBezTo>
                <a:cubicBezTo>
                  <a:pt x="390406" y="2505"/>
                  <a:pt x="311560" y="97225"/>
                  <a:pt x="305739" y="95638"/>
                </a:cubicBezTo>
                <a:cubicBezTo>
                  <a:pt x="299918" y="94050"/>
                  <a:pt x="359714" y="-7020"/>
                  <a:pt x="353364" y="388"/>
                </a:cubicBezTo>
                <a:cubicBezTo>
                  <a:pt x="347014" y="7796"/>
                  <a:pt x="280339" y="125271"/>
                  <a:pt x="267639" y="140088"/>
                </a:cubicBezTo>
                <a:cubicBezTo>
                  <a:pt x="254939" y="154905"/>
                  <a:pt x="294097" y="72884"/>
                  <a:pt x="277164" y="89288"/>
                </a:cubicBezTo>
                <a:cubicBezTo>
                  <a:pt x="260231" y="105692"/>
                  <a:pt x="166039" y="238513"/>
                  <a:pt x="166039" y="238513"/>
                </a:cubicBezTo>
                <a:cubicBezTo>
                  <a:pt x="130585" y="286138"/>
                  <a:pt x="76610" y="369217"/>
                  <a:pt x="64439" y="375038"/>
                </a:cubicBezTo>
                <a:cubicBezTo>
                  <a:pt x="52268" y="380859"/>
                  <a:pt x="95660" y="272909"/>
                  <a:pt x="93014" y="273438"/>
                </a:cubicBezTo>
                <a:cubicBezTo>
                  <a:pt x="90368" y="273967"/>
                  <a:pt x="62322" y="333763"/>
                  <a:pt x="48564" y="378213"/>
                </a:cubicBezTo>
                <a:cubicBezTo>
                  <a:pt x="34806" y="422663"/>
                  <a:pt x="-14407" y="573475"/>
                  <a:pt x="4114" y="549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27831AA-9D6F-C7C3-3686-765F6AFB9A16}"/>
              </a:ext>
            </a:extLst>
          </p:cNvPr>
          <p:cNvSpPr/>
          <p:nvPr/>
        </p:nvSpPr>
        <p:spPr>
          <a:xfrm>
            <a:off x="5131850" y="5124440"/>
            <a:ext cx="294226" cy="420306"/>
          </a:xfrm>
          <a:custGeom>
            <a:avLst/>
            <a:gdLst>
              <a:gd name="connsiteX0" fmla="*/ 294225 w 294226"/>
              <a:gd name="connsiteY0" fmla="*/ 10 h 420306"/>
              <a:gd name="connsiteX1" fmla="*/ 81500 w 294226"/>
              <a:gd name="connsiteY1" fmla="*/ 203210 h 420306"/>
              <a:gd name="connsiteX2" fmla="*/ 110075 w 294226"/>
              <a:gd name="connsiteY2" fmla="*/ 174635 h 420306"/>
              <a:gd name="connsiteX3" fmla="*/ 2125 w 294226"/>
              <a:gd name="connsiteY3" fmla="*/ 330210 h 420306"/>
              <a:gd name="connsiteX4" fmla="*/ 37050 w 294226"/>
              <a:gd name="connsiteY4" fmla="*/ 288935 h 420306"/>
              <a:gd name="connsiteX5" fmla="*/ 21175 w 294226"/>
              <a:gd name="connsiteY5" fmla="*/ 346085 h 420306"/>
              <a:gd name="connsiteX6" fmla="*/ 40225 w 294226"/>
              <a:gd name="connsiteY6" fmla="*/ 415935 h 420306"/>
              <a:gd name="connsiteX7" fmla="*/ 21175 w 294226"/>
              <a:gd name="connsiteY7" fmla="*/ 381010 h 420306"/>
              <a:gd name="connsiteX8" fmla="*/ 151350 w 294226"/>
              <a:gd name="connsiteY8" fmla="*/ 123835 h 420306"/>
              <a:gd name="connsiteX9" fmla="*/ 78325 w 294226"/>
              <a:gd name="connsiteY9" fmla="*/ 193685 h 420306"/>
              <a:gd name="connsiteX10" fmla="*/ 294225 w 294226"/>
              <a:gd name="connsiteY10" fmla="*/ 10 h 4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226" h="420306">
                <a:moveTo>
                  <a:pt x="294225" y="10"/>
                </a:moveTo>
                <a:cubicBezTo>
                  <a:pt x="294754" y="1597"/>
                  <a:pt x="112192" y="174106"/>
                  <a:pt x="81500" y="203210"/>
                </a:cubicBezTo>
                <a:cubicBezTo>
                  <a:pt x="50808" y="232314"/>
                  <a:pt x="123304" y="153468"/>
                  <a:pt x="110075" y="174635"/>
                </a:cubicBezTo>
                <a:cubicBezTo>
                  <a:pt x="96846" y="195802"/>
                  <a:pt x="14296" y="311160"/>
                  <a:pt x="2125" y="330210"/>
                </a:cubicBezTo>
                <a:cubicBezTo>
                  <a:pt x="-10046" y="349260"/>
                  <a:pt x="33875" y="286289"/>
                  <a:pt x="37050" y="288935"/>
                </a:cubicBezTo>
                <a:cubicBezTo>
                  <a:pt x="40225" y="291581"/>
                  <a:pt x="20646" y="324918"/>
                  <a:pt x="21175" y="346085"/>
                </a:cubicBezTo>
                <a:cubicBezTo>
                  <a:pt x="21704" y="367252"/>
                  <a:pt x="40225" y="410114"/>
                  <a:pt x="40225" y="415935"/>
                </a:cubicBezTo>
                <a:cubicBezTo>
                  <a:pt x="40225" y="421756"/>
                  <a:pt x="2654" y="429693"/>
                  <a:pt x="21175" y="381010"/>
                </a:cubicBezTo>
                <a:cubicBezTo>
                  <a:pt x="39696" y="332327"/>
                  <a:pt x="141825" y="155056"/>
                  <a:pt x="151350" y="123835"/>
                </a:cubicBezTo>
                <a:cubicBezTo>
                  <a:pt x="160875" y="92614"/>
                  <a:pt x="55571" y="210618"/>
                  <a:pt x="78325" y="193685"/>
                </a:cubicBezTo>
                <a:cubicBezTo>
                  <a:pt x="101079" y="176752"/>
                  <a:pt x="293696" y="-1577"/>
                  <a:pt x="2942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02FB0CF-99C0-35BD-BD04-0C23649662DA}"/>
              </a:ext>
            </a:extLst>
          </p:cNvPr>
          <p:cNvSpPr/>
          <p:nvPr/>
        </p:nvSpPr>
        <p:spPr>
          <a:xfrm>
            <a:off x="5186530" y="5229186"/>
            <a:ext cx="233077" cy="222997"/>
          </a:xfrm>
          <a:custGeom>
            <a:avLst/>
            <a:gdLst>
              <a:gd name="connsiteX0" fmla="*/ 83970 w 233077"/>
              <a:gd name="connsiteY0" fmla="*/ 39 h 222997"/>
              <a:gd name="connsiteX1" fmla="*/ 49045 w 233077"/>
              <a:gd name="connsiteY1" fmla="*/ 161964 h 222997"/>
              <a:gd name="connsiteX2" fmla="*/ 74445 w 233077"/>
              <a:gd name="connsiteY2" fmla="*/ 193714 h 222997"/>
              <a:gd name="connsiteX3" fmla="*/ 4595 w 233077"/>
              <a:gd name="connsiteY3" fmla="*/ 196889 h 222997"/>
              <a:gd name="connsiteX4" fmla="*/ 226845 w 233077"/>
              <a:gd name="connsiteY4" fmla="*/ 222289 h 222997"/>
              <a:gd name="connsiteX5" fmla="*/ 160170 w 233077"/>
              <a:gd name="connsiteY5" fmla="*/ 215939 h 222997"/>
              <a:gd name="connsiteX6" fmla="*/ 39520 w 233077"/>
              <a:gd name="connsiteY6" fmla="*/ 215939 h 222997"/>
              <a:gd name="connsiteX7" fmla="*/ 55395 w 233077"/>
              <a:gd name="connsiteY7" fmla="*/ 133389 h 222997"/>
              <a:gd name="connsiteX8" fmla="*/ 20470 w 233077"/>
              <a:gd name="connsiteY8" fmla="*/ 177839 h 222997"/>
              <a:gd name="connsiteX9" fmla="*/ 83970 w 233077"/>
              <a:gd name="connsiteY9" fmla="*/ 39 h 22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077" h="222997">
                <a:moveTo>
                  <a:pt x="83970" y="39"/>
                </a:moveTo>
                <a:cubicBezTo>
                  <a:pt x="88732" y="-2607"/>
                  <a:pt x="50632" y="129685"/>
                  <a:pt x="49045" y="161964"/>
                </a:cubicBezTo>
                <a:cubicBezTo>
                  <a:pt x="47458" y="194243"/>
                  <a:pt x="81853" y="187893"/>
                  <a:pt x="74445" y="193714"/>
                </a:cubicBezTo>
                <a:cubicBezTo>
                  <a:pt x="67037" y="199535"/>
                  <a:pt x="-20805" y="192127"/>
                  <a:pt x="4595" y="196889"/>
                </a:cubicBezTo>
                <a:cubicBezTo>
                  <a:pt x="29995" y="201651"/>
                  <a:pt x="200916" y="219114"/>
                  <a:pt x="226845" y="222289"/>
                </a:cubicBezTo>
                <a:cubicBezTo>
                  <a:pt x="252774" y="225464"/>
                  <a:pt x="191391" y="216997"/>
                  <a:pt x="160170" y="215939"/>
                </a:cubicBezTo>
                <a:cubicBezTo>
                  <a:pt x="128949" y="214881"/>
                  <a:pt x="56982" y="229697"/>
                  <a:pt x="39520" y="215939"/>
                </a:cubicBezTo>
                <a:cubicBezTo>
                  <a:pt x="22058" y="202181"/>
                  <a:pt x="58570" y="139739"/>
                  <a:pt x="55395" y="133389"/>
                </a:cubicBezTo>
                <a:cubicBezTo>
                  <a:pt x="52220" y="127039"/>
                  <a:pt x="14120" y="193185"/>
                  <a:pt x="20470" y="177839"/>
                </a:cubicBezTo>
                <a:cubicBezTo>
                  <a:pt x="26820" y="162493"/>
                  <a:pt x="79208" y="2685"/>
                  <a:pt x="8397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2EDBEE1-9502-EE2F-0870-1323276A1427}"/>
              </a:ext>
            </a:extLst>
          </p:cNvPr>
          <p:cNvSpPr/>
          <p:nvPr/>
        </p:nvSpPr>
        <p:spPr>
          <a:xfrm>
            <a:off x="5051408" y="5314950"/>
            <a:ext cx="581178" cy="295275"/>
          </a:xfrm>
          <a:custGeom>
            <a:avLst/>
            <a:gdLst>
              <a:gd name="connsiteX0" fmla="*/ 180992 w 581178"/>
              <a:gd name="connsiteY0" fmla="*/ 0 h 295275"/>
              <a:gd name="connsiteX1" fmla="*/ 101617 w 581178"/>
              <a:gd name="connsiteY1" fmla="*/ 139700 h 295275"/>
              <a:gd name="connsiteX2" fmla="*/ 85742 w 581178"/>
              <a:gd name="connsiteY2" fmla="*/ 171450 h 295275"/>
              <a:gd name="connsiteX3" fmla="*/ 177817 w 581178"/>
              <a:gd name="connsiteY3" fmla="*/ 158750 h 295275"/>
              <a:gd name="connsiteX4" fmla="*/ 57167 w 581178"/>
              <a:gd name="connsiteY4" fmla="*/ 225425 h 295275"/>
              <a:gd name="connsiteX5" fmla="*/ 263542 w 581178"/>
              <a:gd name="connsiteY5" fmla="*/ 152400 h 295275"/>
              <a:gd name="connsiteX6" fmla="*/ 454042 w 581178"/>
              <a:gd name="connsiteY6" fmla="*/ 146050 h 295275"/>
              <a:gd name="connsiteX7" fmla="*/ 333392 w 581178"/>
              <a:gd name="connsiteY7" fmla="*/ 161925 h 295275"/>
              <a:gd name="connsiteX8" fmla="*/ 581042 w 581178"/>
              <a:gd name="connsiteY8" fmla="*/ 120650 h 295275"/>
              <a:gd name="connsiteX9" fmla="*/ 365142 w 581178"/>
              <a:gd name="connsiteY9" fmla="*/ 136525 h 295275"/>
              <a:gd name="connsiteX10" fmla="*/ 152417 w 581178"/>
              <a:gd name="connsiteY10" fmla="*/ 165100 h 295275"/>
              <a:gd name="connsiteX11" fmla="*/ 117492 w 581178"/>
              <a:gd name="connsiteY11" fmla="*/ 184150 h 295275"/>
              <a:gd name="connsiteX12" fmla="*/ 17 w 581178"/>
              <a:gd name="connsiteY12" fmla="*/ 295275 h 295275"/>
              <a:gd name="connsiteX13" fmla="*/ 107967 w 581178"/>
              <a:gd name="connsiteY13" fmla="*/ 184150 h 295275"/>
              <a:gd name="connsiteX14" fmla="*/ 85742 w 581178"/>
              <a:gd name="connsiteY14" fmla="*/ 184150 h 295275"/>
              <a:gd name="connsiteX15" fmla="*/ 130192 w 581178"/>
              <a:gd name="connsiteY15" fmla="*/ 76200 h 295275"/>
              <a:gd name="connsiteX16" fmla="*/ 60342 w 581178"/>
              <a:gd name="connsiteY16" fmla="*/ 120650 h 295275"/>
              <a:gd name="connsiteX17" fmla="*/ 180992 w 581178"/>
              <a:gd name="connsiteY17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178" h="295275">
                <a:moveTo>
                  <a:pt x="180992" y="0"/>
                </a:moveTo>
                <a:cubicBezTo>
                  <a:pt x="149242" y="55562"/>
                  <a:pt x="117492" y="111125"/>
                  <a:pt x="101617" y="139700"/>
                </a:cubicBezTo>
                <a:cubicBezTo>
                  <a:pt x="85742" y="168275"/>
                  <a:pt x="73042" y="168275"/>
                  <a:pt x="85742" y="171450"/>
                </a:cubicBezTo>
                <a:cubicBezTo>
                  <a:pt x="98442" y="174625"/>
                  <a:pt x="182579" y="149754"/>
                  <a:pt x="177817" y="158750"/>
                </a:cubicBezTo>
                <a:cubicBezTo>
                  <a:pt x="173055" y="167746"/>
                  <a:pt x="42880" y="226483"/>
                  <a:pt x="57167" y="225425"/>
                </a:cubicBezTo>
                <a:cubicBezTo>
                  <a:pt x="71454" y="224367"/>
                  <a:pt x="197396" y="165629"/>
                  <a:pt x="263542" y="152400"/>
                </a:cubicBezTo>
                <a:cubicBezTo>
                  <a:pt x="329688" y="139171"/>
                  <a:pt x="442400" y="144463"/>
                  <a:pt x="454042" y="146050"/>
                </a:cubicBezTo>
                <a:cubicBezTo>
                  <a:pt x="465684" y="147637"/>
                  <a:pt x="312225" y="166158"/>
                  <a:pt x="333392" y="161925"/>
                </a:cubicBezTo>
                <a:cubicBezTo>
                  <a:pt x="354559" y="157692"/>
                  <a:pt x="575750" y="124883"/>
                  <a:pt x="581042" y="120650"/>
                </a:cubicBezTo>
                <a:cubicBezTo>
                  <a:pt x="586334" y="116417"/>
                  <a:pt x="436579" y="129117"/>
                  <a:pt x="365142" y="136525"/>
                </a:cubicBezTo>
                <a:cubicBezTo>
                  <a:pt x="293705" y="143933"/>
                  <a:pt x="193692" y="157163"/>
                  <a:pt x="152417" y="165100"/>
                </a:cubicBezTo>
                <a:cubicBezTo>
                  <a:pt x="111142" y="173037"/>
                  <a:pt x="142892" y="162454"/>
                  <a:pt x="117492" y="184150"/>
                </a:cubicBezTo>
                <a:cubicBezTo>
                  <a:pt x="92092" y="205846"/>
                  <a:pt x="1604" y="295275"/>
                  <a:pt x="17" y="295275"/>
                </a:cubicBezTo>
                <a:cubicBezTo>
                  <a:pt x="-1570" y="295275"/>
                  <a:pt x="107967" y="184150"/>
                  <a:pt x="107967" y="184150"/>
                </a:cubicBezTo>
                <a:cubicBezTo>
                  <a:pt x="122254" y="165629"/>
                  <a:pt x="82038" y="202142"/>
                  <a:pt x="85742" y="184150"/>
                </a:cubicBezTo>
                <a:cubicBezTo>
                  <a:pt x="89446" y="166158"/>
                  <a:pt x="134425" y="86783"/>
                  <a:pt x="130192" y="76200"/>
                </a:cubicBezTo>
                <a:cubicBezTo>
                  <a:pt x="125959" y="65617"/>
                  <a:pt x="60342" y="120650"/>
                  <a:pt x="60342" y="120650"/>
                </a:cubicBezTo>
                <a:lnTo>
                  <a:pt x="18099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5A0B3E3-D256-B59C-B429-53F6A6C4EEBE}"/>
              </a:ext>
            </a:extLst>
          </p:cNvPr>
          <p:cNvSpPr/>
          <p:nvPr/>
        </p:nvSpPr>
        <p:spPr>
          <a:xfrm>
            <a:off x="5336676" y="4971592"/>
            <a:ext cx="816435" cy="363402"/>
          </a:xfrm>
          <a:custGeom>
            <a:avLst/>
            <a:gdLst>
              <a:gd name="connsiteX0" fmla="*/ 499 w 816435"/>
              <a:gd name="connsiteY0" fmla="*/ 194133 h 363402"/>
              <a:gd name="connsiteX1" fmla="*/ 152899 w 816435"/>
              <a:gd name="connsiteY1" fmla="*/ 95708 h 363402"/>
              <a:gd name="connsiteX2" fmla="*/ 105274 w 816435"/>
              <a:gd name="connsiteY2" fmla="*/ 29033 h 363402"/>
              <a:gd name="connsiteX3" fmla="*/ 197349 w 816435"/>
              <a:gd name="connsiteY3" fmla="*/ 63958 h 363402"/>
              <a:gd name="connsiteX4" fmla="*/ 349749 w 816435"/>
              <a:gd name="connsiteY4" fmla="*/ 16333 h 363402"/>
              <a:gd name="connsiteX5" fmla="*/ 244974 w 816435"/>
              <a:gd name="connsiteY5" fmla="*/ 32208 h 363402"/>
              <a:gd name="connsiteX6" fmla="*/ 394199 w 816435"/>
              <a:gd name="connsiteY6" fmla="*/ 458 h 363402"/>
              <a:gd name="connsiteX7" fmla="*/ 540249 w 816435"/>
              <a:gd name="connsiteY7" fmla="*/ 60783 h 363402"/>
              <a:gd name="connsiteX8" fmla="*/ 521199 w 816435"/>
              <a:gd name="connsiteY8" fmla="*/ 35383 h 363402"/>
              <a:gd name="connsiteX9" fmla="*/ 660899 w 816435"/>
              <a:gd name="connsiteY9" fmla="*/ 114758 h 363402"/>
              <a:gd name="connsiteX10" fmla="*/ 632324 w 816435"/>
              <a:gd name="connsiteY10" fmla="*/ 83008 h 363402"/>
              <a:gd name="connsiteX11" fmla="*/ 711699 w 816435"/>
              <a:gd name="connsiteY11" fmla="*/ 171908 h 363402"/>
              <a:gd name="connsiteX12" fmla="*/ 775199 w 816435"/>
              <a:gd name="connsiteY12" fmla="*/ 254458 h 363402"/>
              <a:gd name="connsiteX13" fmla="*/ 730749 w 816435"/>
              <a:gd name="connsiteY13" fmla="*/ 197308 h 363402"/>
              <a:gd name="connsiteX14" fmla="*/ 813299 w 816435"/>
              <a:gd name="connsiteY14" fmla="*/ 362408 h 363402"/>
              <a:gd name="connsiteX15" fmla="*/ 787899 w 816435"/>
              <a:gd name="connsiteY15" fmla="*/ 263983 h 363402"/>
              <a:gd name="connsiteX16" fmla="*/ 683124 w 816435"/>
              <a:gd name="connsiteY16" fmla="*/ 216358 h 363402"/>
              <a:gd name="connsiteX17" fmla="*/ 743449 w 816435"/>
              <a:gd name="connsiteY17" fmla="*/ 283033 h 363402"/>
              <a:gd name="connsiteX18" fmla="*/ 467224 w 816435"/>
              <a:gd name="connsiteY18" fmla="*/ 83008 h 363402"/>
              <a:gd name="connsiteX19" fmla="*/ 384674 w 816435"/>
              <a:gd name="connsiteY19" fmla="*/ 60783 h 363402"/>
              <a:gd name="connsiteX20" fmla="*/ 292599 w 816435"/>
              <a:gd name="connsiteY20" fmla="*/ 73483 h 363402"/>
              <a:gd name="connsiteX21" fmla="*/ 213224 w 816435"/>
              <a:gd name="connsiteY21" fmla="*/ 105233 h 363402"/>
              <a:gd name="connsiteX22" fmla="*/ 499 w 816435"/>
              <a:gd name="connsiteY22" fmla="*/ 194133 h 3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6435" h="363402">
                <a:moveTo>
                  <a:pt x="499" y="194133"/>
                </a:moveTo>
                <a:cubicBezTo>
                  <a:pt x="-9555" y="192546"/>
                  <a:pt x="135437" y="123225"/>
                  <a:pt x="152899" y="95708"/>
                </a:cubicBezTo>
                <a:cubicBezTo>
                  <a:pt x="170362" y="68191"/>
                  <a:pt x="97866" y="34325"/>
                  <a:pt x="105274" y="29033"/>
                </a:cubicBezTo>
                <a:cubicBezTo>
                  <a:pt x="112682" y="23741"/>
                  <a:pt x="156603" y="66075"/>
                  <a:pt x="197349" y="63958"/>
                </a:cubicBezTo>
                <a:cubicBezTo>
                  <a:pt x="238095" y="61841"/>
                  <a:pt x="341812" y="21625"/>
                  <a:pt x="349749" y="16333"/>
                </a:cubicBezTo>
                <a:cubicBezTo>
                  <a:pt x="357686" y="11041"/>
                  <a:pt x="237566" y="34854"/>
                  <a:pt x="244974" y="32208"/>
                </a:cubicBezTo>
                <a:cubicBezTo>
                  <a:pt x="252382" y="29562"/>
                  <a:pt x="344987" y="-4305"/>
                  <a:pt x="394199" y="458"/>
                </a:cubicBezTo>
                <a:cubicBezTo>
                  <a:pt x="443412" y="5220"/>
                  <a:pt x="519082" y="54962"/>
                  <a:pt x="540249" y="60783"/>
                </a:cubicBezTo>
                <a:cubicBezTo>
                  <a:pt x="561416" y="66604"/>
                  <a:pt x="501091" y="26387"/>
                  <a:pt x="521199" y="35383"/>
                </a:cubicBezTo>
                <a:cubicBezTo>
                  <a:pt x="541307" y="44379"/>
                  <a:pt x="642378" y="106821"/>
                  <a:pt x="660899" y="114758"/>
                </a:cubicBezTo>
                <a:cubicBezTo>
                  <a:pt x="679420" y="122695"/>
                  <a:pt x="632324" y="83008"/>
                  <a:pt x="632324" y="83008"/>
                </a:cubicBezTo>
                <a:cubicBezTo>
                  <a:pt x="640791" y="92533"/>
                  <a:pt x="687887" y="143333"/>
                  <a:pt x="711699" y="171908"/>
                </a:cubicBezTo>
                <a:cubicBezTo>
                  <a:pt x="735511" y="200483"/>
                  <a:pt x="772024" y="250225"/>
                  <a:pt x="775199" y="254458"/>
                </a:cubicBezTo>
                <a:cubicBezTo>
                  <a:pt x="778374" y="258691"/>
                  <a:pt x="724399" y="179316"/>
                  <a:pt x="730749" y="197308"/>
                </a:cubicBezTo>
                <a:cubicBezTo>
                  <a:pt x="737099" y="215300"/>
                  <a:pt x="803774" y="351296"/>
                  <a:pt x="813299" y="362408"/>
                </a:cubicBezTo>
                <a:cubicBezTo>
                  <a:pt x="822824" y="373521"/>
                  <a:pt x="809595" y="288324"/>
                  <a:pt x="787899" y="263983"/>
                </a:cubicBezTo>
                <a:cubicBezTo>
                  <a:pt x="766203" y="239642"/>
                  <a:pt x="690532" y="213183"/>
                  <a:pt x="683124" y="216358"/>
                </a:cubicBezTo>
                <a:cubicBezTo>
                  <a:pt x="675716" y="219533"/>
                  <a:pt x="779432" y="305258"/>
                  <a:pt x="743449" y="283033"/>
                </a:cubicBezTo>
                <a:cubicBezTo>
                  <a:pt x="707466" y="260808"/>
                  <a:pt x="527020" y="120050"/>
                  <a:pt x="467224" y="83008"/>
                </a:cubicBezTo>
                <a:cubicBezTo>
                  <a:pt x="407428" y="45966"/>
                  <a:pt x="413778" y="62370"/>
                  <a:pt x="384674" y="60783"/>
                </a:cubicBezTo>
                <a:cubicBezTo>
                  <a:pt x="355570" y="59196"/>
                  <a:pt x="321174" y="66075"/>
                  <a:pt x="292599" y="73483"/>
                </a:cubicBezTo>
                <a:cubicBezTo>
                  <a:pt x="264024" y="80891"/>
                  <a:pt x="265082" y="88300"/>
                  <a:pt x="213224" y="105233"/>
                </a:cubicBezTo>
                <a:cubicBezTo>
                  <a:pt x="161366" y="122166"/>
                  <a:pt x="10553" y="195720"/>
                  <a:pt x="499" y="194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1D9CABD-6027-C6A5-900B-8286F64B62BD}"/>
              </a:ext>
            </a:extLst>
          </p:cNvPr>
          <p:cNvSpPr/>
          <p:nvPr/>
        </p:nvSpPr>
        <p:spPr>
          <a:xfrm>
            <a:off x="5079154" y="5453186"/>
            <a:ext cx="309519" cy="135103"/>
          </a:xfrm>
          <a:custGeom>
            <a:avLst/>
            <a:gdLst>
              <a:gd name="connsiteX0" fmla="*/ 846 w 309519"/>
              <a:gd name="connsiteY0" fmla="*/ 134814 h 135103"/>
              <a:gd name="connsiteX1" fmla="*/ 305646 w 309519"/>
              <a:gd name="connsiteY1" fmla="*/ 4639 h 135103"/>
              <a:gd name="connsiteX2" fmla="*/ 175471 w 309519"/>
              <a:gd name="connsiteY2" fmla="*/ 30039 h 135103"/>
              <a:gd name="connsiteX3" fmla="*/ 213571 w 309519"/>
              <a:gd name="connsiteY3" fmla="*/ 39564 h 135103"/>
              <a:gd name="connsiteX4" fmla="*/ 846 w 309519"/>
              <a:gd name="connsiteY4" fmla="*/ 134814 h 13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19" h="135103">
                <a:moveTo>
                  <a:pt x="846" y="134814"/>
                </a:moveTo>
                <a:cubicBezTo>
                  <a:pt x="16192" y="128993"/>
                  <a:pt x="276542" y="22102"/>
                  <a:pt x="305646" y="4639"/>
                </a:cubicBezTo>
                <a:cubicBezTo>
                  <a:pt x="334750" y="-12824"/>
                  <a:pt x="190817" y="24218"/>
                  <a:pt x="175471" y="30039"/>
                </a:cubicBezTo>
                <a:cubicBezTo>
                  <a:pt x="160125" y="35860"/>
                  <a:pt x="243733" y="22102"/>
                  <a:pt x="213571" y="39564"/>
                </a:cubicBezTo>
                <a:cubicBezTo>
                  <a:pt x="183409" y="57026"/>
                  <a:pt x="-14500" y="140635"/>
                  <a:pt x="846" y="134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70AA6FA-5718-1D87-E486-8422C761B62F}"/>
              </a:ext>
            </a:extLst>
          </p:cNvPr>
          <p:cNvSpPr/>
          <p:nvPr/>
        </p:nvSpPr>
        <p:spPr>
          <a:xfrm>
            <a:off x="5273655" y="5216479"/>
            <a:ext cx="783835" cy="292321"/>
          </a:xfrm>
          <a:custGeom>
            <a:avLst/>
            <a:gdLst>
              <a:gd name="connsiteX0" fmla="*/ 20 w 783835"/>
              <a:gd name="connsiteY0" fmla="*/ 292146 h 292321"/>
              <a:gd name="connsiteX1" fmla="*/ 412770 w 783835"/>
              <a:gd name="connsiteY1" fmla="*/ 212771 h 292321"/>
              <a:gd name="connsiteX2" fmla="*/ 381020 w 783835"/>
              <a:gd name="connsiteY2" fmla="*/ 250871 h 292321"/>
              <a:gd name="connsiteX3" fmla="*/ 577870 w 783835"/>
              <a:gd name="connsiteY3" fmla="*/ 161971 h 292321"/>
              <a:gd name="connsiteX4" fmla="*/ 495320 w 783835"/>
              <a:gd name="connsiteY4" fmla="*/ 203246 h 292321"/>
              <a:gd name="connsiteX5" fmla="*/ 571520 w 783835"/>
              <a:gd name="connsiteY5" fmla="*/ 212771 h 292321"/>
              <a:gd name="connsiteX6" fmla="*/ 314345 w 783835"/>
              <a:gd name="connsiteY6" fmla="*/ 257221 h 292321"/>
              <a:gd name="connsiteX7" fmla="*/ 615970 w 783835"/>
              <a:gd name="connsiteY7" fmla="*/ 190546 h 292321"/>
              <a:gd name="connsiteX8" fmla="*/ 733445 w 783835"/>
              <a:gd name="connsiteY8" fmla="*/ 196896 h 292321"/>
              <a:gd name="connsiteX9" fmla="*/ 495320 w 783835"/>
              <a:gd name="connsiteY9" fmla="*/ 181021 h 292321"/>
              <a:gd name="connsiteX10" fmla="*/ 768370 w 783835"/>
              <a:gd name="connsiteY10" fmla="*/ 120696 h 292321"/>
              <a:gd name="connsiteX11" fmla="*/ 688995 w 783835"/>
              <a:gd name="connsiteY11" fmla="*/ 117521 h 292321"/>
              <a:gd name="connsiteX12" fmla="*/ 771545 w 783835"/>
              <a:gd name="connsiteY12" fmla="*/ 88946 h 292321"/>
              <a:gd name="connsiteX13" fmla="*/ 698520 w 783835"/>
              <a:gd name="connsiteY13" fmla="*/ 46 h 292321"/>
              <a:gd name="connsiteX14" fmla="*/ 781070 w 783835"/>
              <a:gd name="connsiteY14" fmla="*/ 101646 h 292321"/>
              <a:gd name="connsiteX15" fmla="*/ 574695 w 783835"/>
              <a:gd name="connsiteY15" fmla="*/ 168321 h 292321"/>
              <a:gd name="connsiteX16" fmla="*/ 396895 w 783835"/>
              <a:gd name="connsiteY16" fmla="*/ 222296 h 292321"/>
              <a:gd name="connsiteX17" fmla="*/ 158770 w 783835"/>
              <a:gd name="connsiteY17" fmla="*/ 266746 h 292321"/>
              <a:gd name="connsiteX18" fmla="*/ 393720 w 783835"/>
              <a:gd name="connsiteY18" fmla="*/ 234996 h 292321"/>
              <a:gd name="connsiteX19" fmla="*/ 20 w 783835"/>
              <a:gd name="connsiteY19" fmla="*/ 292146 h 2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835" h="292321">
                <a:moveTo>
                  <a:pt x="20" y="292146"/>
                </a:moveTo>
                <a:cubicBezTo>
                  <a:pt x="3195" y="288442"/>
                  <a:pt x="349270" y="219650"/>
                  <a:pt x="412770" y="212771"/>
                </a:cubicBezTo>
                <a:cubicBezTo>
                  <a:pt x="476270" y="205892"/>
                  <a:pt x="353503" y="259338"/>
                  <a:pt x="381020" y="250871"/>
                </a:cubicBezTo>
                <a:cubicBezTo>
                  <a:pt x="408537" y="242404"/>
                  <a:pt x="558820" y="169908"/>
                  <a:pt x="577870" y="161971"/>
                </a:cubicBezTo>
                <a:cubicBezTo>
                  <a:pt x="596920" y="154034"/>
                  <a:pt x="496378" y="194779"/>
                  <a:pt x="495320" y="203246"/>
                </a:cubicBezTo>
                <a:cubicBezTo>
                  <a:pt x="494262" y="211713"/>
                  <a:pt x="601683" y="203775"/>
                  <a:pt x="571520" y="212771"/>
                </a:cubicBezTo>
                <a:cubicBezTo>
                  <a:pt x="541358" y="221767"/>
                  <a:pt x="306937" y="260925"/>
                  <a:pt x="314345" y="257221"/>
                </a:cubicBezTo>
                <a:cubicBezTo>
                  <a:pt x="321753" y="253517"/>
                  <a:pt x="546120" y="200600"/>
                  <a:pt x="615970" y="190546"/>
                </a:cubicBezTo>
                <a:cubicBezTo>
                  <a:pt x="685820" y="180492"/>
                  <a:pt x="753553" y="198483"/>
                  <a:pt x="733445" y="196896"/>
                </a:cubicBezTo>
                <a:cubicBezTo>
                  <a:pt x="713337" y="195308"/>
                  <a:pt x="489499" y="193721"/>
                  <a:pt x="495320" y="181021"/>
                </a:cubicBezTo>
                <a:cubicBezTo>
                  <a:pt x="501141" y="168321"/>
                  <a:pt x="736091" y="131279"/>
                  <a:pt x="768370" y="120696"/>
                </a:cubicBezTo>
                <a:cubicBezTo>
                  <a:pt x="800649" y="110113"/>
                  <a:pt x="688466" y="122813"/>
                  <a:pt x="688995" y="117521"/>
                </a:cubicBezTo>
                <a:cubicBezTo>
                  <a:pt x="689524" y="112229"/>
                  <a:pt x="769958" y="108525"/>
                  <a:pt x="771545" y="88946"/>
                </a:cubicBezTo>
                <a:cubicBezTo>
                  <a:pt x="773132" y="69367"/>
                  <a:pt x="696932" y="-2071"/>
                  <a:pt x="698520" y="46"/>
                </a:cubicBezTo>
                <a:cubicBezTo>
                  <a:pt x="700108" y="2163"/>
                  <a:pt x="801708" y="73600"/>
                  <a:pt x="781070" y="101646"/>
                </a:cubicBezTo>
                <a:cubicBezTo>
                  <a:pt x="760433" y="129692"/>
                  <a:pt x="638724" y="148213"/>
                  <a:pt x="574695" y="168321"/>
                </a:cubicBezTo>
                <a:cubicBezTo>
                  <a:pt x="510666" y="188429"/>
                  <a:pt x="466216" y="205892"/>
                  <a:pt x="396895" y="222296"/>
                </a:cubicBezTo>
                <a:cubicBezTo>
                  <a:pt x="327574" y="238700"/>
                  <a:pt x="159299" y="264629"/>
                  <a:pt x="158770" y="266746"/>
                </a:cubicBezTo>
                <a:cubicBezTo>
                  <a:pt x="158241" y="268863"/>
                  <a:pt x="423883" y="230233"/>
                  <a:pt x="393720" y="234996"/>
                </a:cubicBezTo>
                <a:cubicBezTo>
                  <a:pt x="363558" y="239758"/>
                  <a:pt x="-3155" y="295850"/>
                  <a:pt x="20" y="292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A86D3D-0A0E-62E1-A3F7-75C7B4C64343}"/>
              </a:ext>
            </a:extLst>
          </p:cNvPr>
          <p:cNvSpPr/>
          <p:nvPr/>
        </p:nvSpPr>
        <p:spPr>
          <a:xfrm>
            <a:off x="5803769" y="5051104"/>
            <a:ext cx="314469" cy="330625"/>
          </a:xfrm>
          <a:custGeom>
            <a:avLst/>
            <a:gdLst>
              <a:gd name="connsiteX0" fmla="*/ 25531 w 314469"/>
              <a:gd name="connsiteY0" fmla="*/ 321 h 330625"/>
              <a:gd name="connsiteX1" fmla="*/ 260481 w 314469"/>
              <a:gd name="connsiteY1" fmla="*/ 178121 h 330625"/>
              <a:gd name="connsiteX2" fmla="*/ 171581 w 314469"/>
              <a:gd name="connsiteY2" fmla="*/ 127321 h 330625"/>
              <a:gd name="connsiteX3" fmla="*/ 187456 w 314469"/>
              <a:gd name="connsiteY3" fmla="*/ 184471 h 330625"/>
              <a:gd name="connsiteX4" fmla="*/ 177931 w 314469"/>
              <a:gd name="connsiteY4" fmla="*/ 235271 h 330625"/>
              <a:gd name="connsiteX5" fmla="*/ 101731 w 314469"/>
              <a:gd name="connsiteY5" fmla="*/ 286071 h 330625"/>
              <a:gd name="connsiteX6" fmla="*/ 131 w 314469"/>
              <a:gd name="connsiteY6" fmla="*/ 330521 h 330625"/>
              <a:gd name="connsiteX7" fmla="*/ 123956 w 314469"/>
              <a:gd name="connsiteY7" fmla="*/ 273371 h 330625"/>
              <a:gd name="connsiteX8" fmla="*/ 314456 w 314469"/>
              <a:gd name="connsiteY8" fmla="*/ 273371 h 330625"/>
              <a:gd name="connsiteX9" fmla="*/ 114431 w 314469"/>
              <a:gd name="connsiteY9" fmla="*/ 305121 h 330625"/>
              <a:gd name="connsiteX10" fmla="*/ 165231 w 314469"/>
              <a:gd name="connsiteY10" fmla="*/ 244796 h 330625"/>
              <a:gd name="connsiteX11" fmla="*/ 206506 w 314469"/>
              <a:gd name="connsiteY11" fmla="*/ 149546 h 330625"/>
              <a:gd name="connsiteX12" fmla="*/ 158881 w 314469"/>
              <a:gd name="connsiteY12" fmla="*/ 133671 h 330625"/>
              <a:gd name="connsiteX13" fmla="*/ 25531 w 314469"/>
              <a:gd name="connsiteY13" fmla="*/ 321 h 3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469" h="330625">
                <a:moveTo>
                  <a:pt x="25531" y="321"/>
                </a:moveTo>
                <a:cubicBezTo>
                  <a:pt x="42464" y="7729"/>
                  <a:pt x="236139" y="156954"/>
                  <a:pt x="260481" y="178121"/>
                </a:cubicBezTo>
                <a:cubicBezTo>
                  <a:pt x="284823" y="199288"/>
                  <a:pt x="183752" y="126263"/>
                  <a:pt x="171581" y="127321"/>
                </a:cubicBezTo>
                <a:cubicBezTo>
                  <a:pt x="159410" y="128379"/>
                  <a:pt x="186398" y="166480"/>
                  <a:pt x="187456" y="184471"/>
                </a:cubicBezTo>
                <a:cubicBezTo>
                  <a:pt x="188514" y="202462"/>
                  <a:pt x="192218" y="218338"/>
                  <a:pt x="177931" y="235271"/>
                </a:cubicBezTo>
                <a:cubicBezTo>
                  <a:pt x="163644" y="252204"/>
                  <a:pt x="131364" y="270196"/>
                  <a:pt x="101731" y="286071"/>
                </a:cubicBezTo>
                <a:cubicBezTo>
                  <a:pt x="72098" y="301946"/>
                  <a:pt x="-3573" y="332638"/>
                  <a:pt x="131" y="330521"/>
                </a:cubicBezTo>
                <a:cubicBezTo>
                  <a:pt x="3835" y="328404"/>
                  <a:pt x="71569" y="282896"/>
                  <a:pt x="123956" y="273371"/>
                </a:cubicBezTo>
                <a:cubicBezTo>
                  <a:pt x="176343" y="263846"/>
                  <a:pt x="316043" y="268079"/>
                  <a:pt x="314456" y="273371"/>
                </a:cubicBezTo>
                <a:cubicBezTo>
                  <a:pt x="312869" y="278663"/>
                  <a:pt x="139302" y="309883"/>
                  <a:pt x="114431" y="305121"/>
                </a:cubicBezTo>
                <a:cubicBezTo>
                  <a:pt x="89560" y="300359"/>
                  <a:pt x="149885" y="270725"/>
                  <a:pt x="165231" y="244796"/>
                </a:cubicBezTo>
                <a:cubicBezTo>
                  <a:pt x="180577" y="218867"/>
                  <a:pt x="207564" y="168067"/>
                  <a:pt x="206506" y="149546"/>
                </a:cubicBezTo>
                <a:cubicBezTo>
                  <a:pt x="205448" y="131025"/>
                  <a:pt x="190631" y="151663"/>
                  <a:pt x="158881" y="133671"/>
                </a:cubicBezTo>
                <a:cubicBezTo>
                  <a:pt x="127131" y="115679"/>
                  <a:pt x="8598" y="-7087"/>
                  <a:pt x="25531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F18F339-3D42-4D23-08A5-3A6282DB6576}"/>
              </a:ext>
            </a:extLst>
          </p:cNvPr>
          <p:cNvSpPr/>
          <p:nvPr/>
        </p:nvSpPr>
        <p:spPr>
          <a:xfrm>
            <a:off x="5278555" y="5002949"/>
            <a:ext cx="747389" cy="423238"/>
          </a:xfrm>
          <a:custGeom>
            <a:avLst/>
            <a:gdLst>
              <a:gd name="connsiteX0" fmla="*/ 1470 w 747389"/>
              <a:gd name="connsiteY0" fmla="*/ 194526 h 423238"/>
              <a:gd name="connsiteX1" fmla="*/ 176095 w 747389"/>
              <a:gd name="connsiteY1" fmla="*/ 153251 h 423238"/>
              <a:gd name="connsiteX2" fmla="*/ 131645 w 747389"/>
              <a:gd name="connsiteY2" fmla="*/ 254851 h 423238"/>
              <a:gd name="connsiteX3" fmla="*/ 195145 w 747389"/>
              <a:gd name="connsiteY3" fmla="*/ 353276 h 423238"/>
              <a:gd name="connsiteX4" fmla="*/ 341195 w 747389"/>
              <a:gd name="connsiteY4" fmla="*/ 423126 h 423238"/>
              <a:gd name="connsiteX5" fmla="*/ 503120 w 747389"/>
              <a:gd name="connsiteY5" fmla="*/ 337401 h 423238"/>
              <a:gd name="connsiteX6" fmla="*/ 541220 w 747389"/>
              <a:gd name="connsiteY6" fmla="*/ 261201 h 423238"/>
              <a:gd name="connsiteX7" fmla="*/ 499945 w 747389"/>
              <a:gd name="connsiteY7" fmla="*/ 96101 h 423238"/>
              <a:gd name="connsiteX8" fmla="*/ 623770 w 747389"/>
              <a:gd name="connsiteY8" fmla="*/ 185001 h 423238"/>
              <a:gd name="connsiteX9" fmla="*/ 626945 w 747389"/>
              <a:gd name="connsiteY9" fmla="*/ 159601 h 423238"/>
              <a:gd name="connsiteX10" fmla="*/ 744420 w 747389"/>
              <a:gd name="connsiteY10" fmla="*/ 153251 h 423238"/>
              <a:gd name="connsiteX11" fmla="*/ 487245 w 747389"/>
              <a:gd name="connsiteY11" fmla="*/ 13551 h 423238"/>
              <a:gd name="connsiteX12" fmla="*/ 407870 w 747389"/>
              <a:gd name="connsiteY12" fmla="*/ 7201 h 423238"/>
              <a:gd name="connsiteX13" fmla="*/ 290395 w 747389"/>
              <a:gd name="connsiteY13" fmla="*/ 29426 h 423238"/>
              <a:gd name="connsiteX14" fmla="*/ 1470 w 747389"/>
              <a:gd name="connsiteY14" fmla="*/ 194526 h 42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7389" h="423238">
                <a:moveTo>
                  <a:pt x="1470" y="194526"/>
                </a:moveTo>
                <a:cubicBezTo>
                  <a:pt x="-17580" y="215163"/>
                  <a:pt x="154399" y="143197"/>
                  <a:pt x="176095" y="153251"/>
                </a:cubicBezTo>
                <a:cubicBezTo>
                  <a:pt x="197791" y="163305"/>
                  <a:pt x="128470" y="221514"/>
                  <a:pt x="131645" y="254851"/>
                </a:cubicBezTo>
                <a:cubicBezTo>
                  <a:pt x="134820" y="288188"/>
                  <a:pt x="160220" y="325230"/>
                  <a:pt x="195145" y="353276"/>
                </a:cubicBezTo>
                <a:cubicBezTo>
                  <a:pt x="230070" y="381322"/>
                  <a:pt x="289866" y="425772"/>
                  <a:pt x="341195" y="423126"/>
                </a:cubicBezTo>
                <a:cubicBezTo>
                  <a:pt x="392524" y="420480"/>
                  <a:pt x="469783" y="364389"/>
                  <a:pt x="503120" y="337401"/>
                </a:cubicBezTo>
                <a:cubicBezTo>
                  <a:pt x="536458" y="310414"/>
                  <a:pt x="541749" y="301418"/>
                  <a:pt x="541220" y="261201"/>
                </a:cubicBezTo>
                <a:cubicBezTo>
                  <a:pt x="540691" y="220984"/>
                  <a:pt x="486187" y="108801"/>
                  <a:pt x="499945" y="96101"/>
                </a:cubicBezTo>
                <a:cubicBezTo>
                  <a:pt x="513703" y="83401"/>
                  <a:pt x="602603" y="174418"/>
                  <a:pt x="623770" y="185001"/>
                </a:cubicBezTo>
                <a:cubicBezTo>
                  <a:pt x="644937" y="195584"/>
                  <a:pt x="606837" y="164893"/>
                  <a:pt x="626945" y="159601"/>
                </a:cubicBezTo>
                <a:cubicBezTo>
                  <a:pt x="647053" y="154309"/>
                  <a:pt x="767703" y="177593"/>
                  <a:pt x="744420" y="153251"/>
                </a:cubicBezTo>
                <a:cubicBezTo>
                  <a:pt x="721137" y="128909"/>
                  <a:pt x="543337" y="37893"/>
                  <a:pt x="487245" y="13551"/>
                </a:cubicBezTo>
                <a:cubicBezTo>
                  <a:pt x="431153" y="-10791"/>
                  <a:pt x="440678" y="4555"/>
                  <a:pt x="407870" y="7201"/>
                </a:cubicBezTo>
                <a:cubicBezTo>
                  <a:pt x="375062" y="9847"/>
                  <a:pt x="357070" y="322"/>
                  <a:pt x="290395" y="29426"/>
                </a:cubicBezTo>
                <a:cubicBezTo>
                  <a:pt x="223720" y="58530"/>
                  <a:pt x="20520" y="173889"/>
                  <a:pt x="1470" y="194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12B2F37-4331-167C-0609-AABA1511C2AD}"/>
              </a:ext>
            </a:extLst>
          </p:cNvPr>
          <p:cNvSpPr/>
          <p:nvPr/>
        </p:nvSpPr>
        <p:spPr>
          <a:xfrm>
            <a:off x="5470300" y="5138755"/>
            <a:ext cx="126959" cy="1269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AF8CF2BD-DF00-0B91-9388-F0FCABC37509}"/>
              </a:ext>
            </a:extLst>
          </p:cNvPr>
          <p:cNvSpPr/>
          <p:nvPr/>
        </p:nvSpPr>
        <p:spPr>
          <a:xfrm>
            <a:off x="5614020" y="5131065"/>
            <a:ext cx="62582" cy="625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11294D0-00B5-C333-1507-6315CA415723}"/>
              </a:ext>
            </a:extLst>
          </p:cNvPr>
          <p:cNvSpPr/>
          <p:nvPr/>
        </p:nvSpPr>
        <p:spPr>
          <a:xfrm>
            <a:off x="5194300" y="5426416"/>
            <a:ext cx="870672" cy="126723"/>
          </a:xfrm>
          <a:custGeom>
            <a:avLst/>
            <a:gdLst>
              <a:gd name="connsiteX0" fmla="*/ 0 w 870672"/>
              <a:gd name="connsiteY0" fmla="*/ 126659 h 126723"/>
              <a:gd name="connsiteX1" fmla="*/ 425450 w 870672"/>
              <a:gd name="connsiteY1" fmla="*/ 53634 h 126723"/>
              <a:gd name="connsiteX2" fmla="*/ 387350 w 870672"/>
              <a:gd name="connsiteY2" fmla="*/ 69509 h 126723"/>
              <a:gd name="connsiteX3" fmla="*/ 606425 w 870672"/>
              <a:gd name="connsiteY3" fmla="*/ 21884 h 126723"/>
              <a:gd name="connsiteX4" fmla="*/ 523875 w 870672"/>
              <a:gd name="connsiteY4" fmla="*/ 40934 h 126723"/>
              <a:gd name="connsiteX5" fmla="*/ 869950 w 870672"/>
              <a:gd name="connsiteY5" fmla="*/ 2834 h 126723"/>
              <a:gd name="connsiteX6" fmla="*/ 606425 w 870672"/>
              <a:gd name="connsiteY6" fmla="*/ 9184 h 126723"/>
              <a:gd name="connsiteX7" fmla="*/ 323850 w 870672"/>
              <a:gd name="connsiteY7" fmla="*/ 59984 h 126723"/>
              <a:gd name="connsiteX8" fmla="*/ 422275 w 870672"/>
              <a:gd name="connsiteY8" fmla="*/ 66334 h 126723"/>
              <a:gd name="connsiteX9" fmla="*/ 0 w 870672"/>
              <a:gd name="connsiteY9" fmla="*/ 126659 h 1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672" h="126723">
                <a:moveTo>
                  <a:pt x="0" y="126659"/>
                </a:moveTo>
                <a:cubicBezTo>
                  <a:pt x="529" y="124542"/>
                  <a:pt x="360892" y="63159"/>
                  <a:pt x="425450" y="53634"/>
                </a:cubicBezTo>
                <a:cubicBezTo>
                  <a:pt x="490008" y="44109"/>
                  <a:pt x="357188" y="74801"/>
                  <a:pt x="387350" y="69509"/>
                </a:cubicBezTo>
                <a:cubicBezTo>
                  <a:pt x="417512" y="64217"/>
                  <a:pt x="583671" y="26647"/>
                  <a:pt x="606425" y="21884"/>
                </a:cubicBezTo>
                <a:cubicBezTo>
                  <a:pt x="629179" y="17121"/>
                  <a:pt x="479954" y="44109"/>
                  <a:pt x="523875" y="40934"/>
                </a:cubicBezTo>
                <a:cubicBezTo>
                  <a:pt x="567796" y="37759"/>
                  <a:pt x="856192" y="8126"/>
                  <a:pt x="869950" y="2834"/>
                </a:cubicBezTo>
                <a:cubicBezTo>
                  <a:pt x="883708" y="-2458"/>
                  <a:pt x="697442" y="-341"/>
                  <a:pt x="606425" y="9184"/>
                </a:cubicBezTo>
                <a:cubicBezTo>
                  <a:pt x="515408" y="18709"/>
                  <a:pt x="354542" y="50459"/>
                  <a:pt x="323850" y="59984"/>
                </a:cubicBezTo>
                <a:cubicBezTo>
                  <a:pt x="293158" y="69509"/>
                  <a:pt x="477308" y="54692"/>
                  <a:pt x="422275" y="66334"/>
                </a:cubicBezTo>
                <a:cubicBezTo>
                  <a:pt x="367242" y="77976"/>
                  <a:pt x="-529" y="128776"/>
                  <a:pt x="0" y="126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5CE72C5-DC51-ABCB-5D8D-FF06D8851CE9}"/>
              </a:ext>
            </a:extLst>
          </p:cNvPr>
          <p:cNvSpPr/>
          <p:nvPr/>
        </p:nvSpPr>
        <p:spPr>
          <a:xfrm>
            <a:off x="5911372" y="5101230"/>
            <a:ext cx="241956" cy="289986"/>
          </a:xfrm>
          <a:custGeom>
            <a:avLst/>
            <a:gdLst>
              <a:gd name="connsiteX0" fmla="*/ 38578 w 241956"/>
              <a:gd name="connsiteY0" fmla="*/ 995 h 289986"/>
              <a:gd name="connsiteX1" fmla="*/ 54453 w 241956"/>
              <a:gd name="connsiteY1" fmla="*/ 134345 h 289986"/>
              <a:gd name="connsiteX2" fmla="*/ 86203 w 241956"/>
              <a:gd name="connsiteY2" fmla="*/ 96245 h 289986"/>
              <a:gd name="connsiteX3" fmla="*/ 60803 w 241956"/>
              <a:gd name="connsiteY3" fmla="*/ 204195 h 289986"/>
              <a:gd name="connsiteX4" fmla="*/ 478 w 241956"/>
              <a:gd name="connsiteY4" fmla="*/ 289920 h 289986"/>
              <a:gd name="connsiteX5" fmla="*/ 35403 w 241956"/>
              <a:gd name="connsiteY5" fmla="*/ 216895 h 289986"/>
              <a:gd name="connsiteX6" fmla="*/ 86203 w 241956"/>
              <a:gd name="connsiteY6" fmla="*/ 134345 h 289986"/>
              <a:gd name="connsiteX7" fmla="*/ 194153 w 241956"/>
              <a:gd name="connsiteY7" fmla="*/ 216895 h 289986"/>
              <a:gd name="connsiteX8" fmla="*/ 146528 w 241956"/>
              <a:gd name="connsiteY8" fmla="*/ 150220 h 289986"/>
              <a:gd name="connsiteX9" fmla="*/ 241778 w 241956"/>
              <a:gd name="connsiteY9" fmla="*/ 181970 h 289986"/>
              <a:gd name="connsiteX10" fmla="*/ 117953 w 241956"/>
              <a:gd name="connsiteY10" fmla="*/ 77195 h 289986"/>
              <a:gd name="connsiteX11" fmla="*/ 38578 w 241956"/>
              <a:gd name="connsiteY11" fmla="*/ 995 h 2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956" h="289986">
                <a:moveTo>
                  <a:pt x="38578" y="995"/>
                </a:moveTo>
                <a:cubicBezTo>
                  <a:pt x="27995" y="10520"/>
                  <a:pt x="46516" y="118470"/>
                  <a:pt x="54453" y="134345"/>
                </a:cubicBezTo>
                <a:cubicBezTo>
                  <a:pt x="62390" y="150220"/>
                  <a:pt x="85145" y="84603"/>
                  <a:pt x="86203" y="96245"/>
                </a:cubicBezTo>
                <a:cubicBezTo>
                  <a:pt x="87261" y="107887"/>
                  <a:pt x="75091" y="171916"/>
                  <a:pt x="60803" y="204195"/>
                </a:cubicBezTo>
                <a:cubicBezTo>
                  <a:pt x="46516" y="236474"/>
                  <a:pt x="4711" y="287803"/>
                  <a:pt x="478" y="289920"/>
                </a:cubicBezTo>
                <a:cubicBezTo>
                  <a:pt x="-3755" y="292037"/>
                  <a:pt x="21116" y="242824"/>
                  <a:pt x="35403" y="216895"/>
                </a:cubicBezTo>
                <a:cubicBezTo>
                  <a:pt x="49690" y="190966"/>
                  <a:pt x="59745" y="134345"/>
                  <a:pt x="86203" y="134345"/>
                </a:cubicBezTo>
                <a:cubicBezTo>
                  <a:pt x="112661" y="134345"/>
                  <a:pt x="184099" y="214249"/>
                  <a:pt x="194153" y="216895"/>
                </a:cubicBezTo>
                <a:cubicBezTo>
                  <a:pt x="204207" y="219541"/>
                  <a:pt x="138591" y="156041"/>
                  <a:pt x="146528" y="150220"/>
                </a:cubicBezTo>
                <a:cubicBezTo>
                  <a:pt x="154465" y="144399"/>
                  <a:pt x="246540" y="194141"/>
                  <a:pt x="241778" y="181970"/>
                </a:cubicBezTo>
                <a:cubicBezTo>
                  <a:pt x="237016" y="169799"/>
                  <a:pt x="154466" y="101537"/>
                  <a:pt x="117953" y="77195"/>
                </a:cubicBezTo>
                <a:cubicBezTo>
                  <a:pt x="81441" y="52853"/>
                  <a:pt x="49161" y="-8530"/>
                  <a:pt x="38578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5C8098E-1321-A09E-205B-C0A0B74E14FD}"/>
              </a:ext>
            </a:extLst>
          </p:cNvPr>
          <p:cNvSpPr/>
          <p:nvPr/>
        </p:nvSpPr>
        <p:spPr>
          <a:xfrm>
            <a:off x="5066442" y="4917918"/>
            <a:ext cx="429694" cy="521023"/>
          </a:xfrm>
          <a:custGeom>
            <a:avLst/>
            <a:gdLst>
              <a:gd name="connsiteX0" fmla="*/ 858 w 429694"/>
              <a:gd name="connsiteY0" fmla="*/ 520857 h 521023"/>
              <a:gd name="connsiteX1" fmla="*/ 204058 w 429694"/>
              <a:gd name="connsiteY1" fmla="*/ 171607 h 521023"/>
              <a:gd name="connsiteX2" fmla="*/ 111983 w 429694"/>
              <a:gd name="connsiteY2" fmla="*/ 314482 h 521023"/>
              <a:gd name="connsiteX3" fmla="*/ 286608 w 429694"/>
              <a:gd name="connsiteY3" fmla="*/ 98582 h 521023"/>
              <a:gd name="connsiteX4" fmla="*/ 429483 w 429694"/>
              <a:gd name="connsiteY4" fmla="*/ 12857 h 521023"/>
              <a:gd name="connsiteX5" fmla="*/ 254858 w 429694"/>
              <a:gd name="connsiteY5" fmla="*/ 127157 h 521023"/>
              <a:gd name="connsiteX6" fmla="*/ 375508 w 429694"/>
              <a:gd name="connsiteY6" fmla="*/ 157 h 521023"/>
              <a:gd name="connsiteX7" fmla="*/ 181833 w 429694"/>
              <a:gd name="connsiteY7" fmla="*/ 158907 h 521023"/>
              <a:gd name="connsiteX8" fmla="*/ 118333 w 429694"/>
              <a:gd name="connsiteY8" fmla="*/ 219232 h 521023"/>
              <a:gd name="connsiteX9" fmla="*/ 131033 w 429694"/>
              <a:gd name="connsiteY9" fmla="*/ 203357 h 521023"/>
              <a:gd name="connsiteX10" fmla="*/ 77058 w 429694"/>
              <a:gd name="connsiteY10" fmla="*/ 308132 h 521023"/>
              <a:gd name="connsiteX11" fmla="*/ 127858 w 429694"/>
              <a:gd name="connsiteY11" fmla="*/ 219232 h 521023"/>
              <a:gd name="connsiteX12" fmla="*/ 858 w 429694"/>
              <a:gd name="connsiteY12" fmla="*/ 520857 h 5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9694" h="521023">
                <a:moveTo>
                  <a:pt x="858" y="520857"/>
                </a:moveTo>
                <a:cubicBezTo>
                  <a:pt x="13558" y="512920"/>
                  <a:pt x="185537" y="206003"/>
                  <a:pt x="204058" y="171607"/>
                </a:cubicBezTo>
                <a:cubicBezTo>
                  <a:pt x="222579" y="137211"/>
                  <a:pt x="98225" y="326653"/>
                  <a:pt x="111983" y="314482"/>
                </a:cubicBezTo>
                <a:cubicBezTo>
                  <a:pt x="125741" y="302311"/>
                  <a:pt x="233691" y="148853"/>
                  <a:pt x="286608" y="98582"/>
                </a:cubicBezTo>
                <a:cubicBezTo>
                  <a:pt x="339525" y="48311"/>
                  <a:pt x="434775" y="8094"/>
                  <a:pt x="429483" y="12857"/>
                </a:cubicBezTo>
                <a:cubicBezTo>
                  <a:pt x="424191" y="17619"/>
                  <a:pt x="263854" y="129274"/>
                  <a:pt x="254858" y="127157"/>
                </a:cubicBezTo>
                <a:cubicBezTo>
                  <a:pt x="245862" y="125040"/>
                  <a:pt x="387679" y="-5135"/>
                  <a:pt x="375508" y="157"/>
                </a:cubicBezTo>
                <a:cubicBezTo>
                  <a:pt x="363337" y="5449"/>
                  <a:pt x="224696" y="122394"/>
                  <a:pt x="181833" y="158907"/>
                </a:cubicBezTo>
                <a:cubicBezTo>
                  <a:pt x="138971" y="195419"/>
                  <a:pt x="118333" y="219232"/>
                  <a:pt x="118333" y="219232"/>
                </a:cubicBezTo>
                <a:cubicBezTo>
                  <a:pt x="109866" y="226640"/>
                  <a:pt x="137912" y="188540"/>
                  <a:pt x="131033" y="203357"/>
                </a:cubicBezTo>
                <a:cubicBezTo>
                  <a:pt x="124154" y="218174"/>
                  <a:pt x="77587" y="305486"/>
                  <a:pt x="77058" y="308132"/>
                </a:cubicBezTo>
                <a:cubicBezTo>
                  <a:pt x="76529" y="310778"/>
                  <a:pt x="135266" y="188540"/>
                  <a:pt x="127858" y="219232"/>
                </a:cubicBezTo>
                <a:cubicBezTo>
                  <a:pt x="120450" y="249924"/>
                  <a:pt x="-11842" y="528794"/>
                  <a:pt x="858" y="520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BE875BE-CD95-CD6A-1F8E-BCDBDE34B45C}"/>
              </a:ext>
            </a:extLst>
          </p:cNvPr>
          <p:cNvSpPr/>
          <p:nvPr/>
        </p:nvSpPr>
        <p:spPr>
          <a:xfrm>
            <a:off x="5346806" y="4882094"/>
            <a:ext cx="671032" cy="134431"/>
          </a:xfrm>
          <a:custGeom>
            <a:avLst/>
            <a:gdLst>
              <a:gd name="connsiteX0" fmla="*/ 3069 w 671032"/>
              <a:gd name="connsiteY0" fmla="*/ 134406 h 134431"/>
              <a:gd name="connsiteX1" fmla="*/ 339619 w 671032"/>
              <a:gd name="connsiteY1" fmla="*/ 42331 h 134431"/>
              <a:gd name="connsiteX2" fmla="*/ 501544 w 671032"/>
              <a:gd name="connsiteY2" fmla="*/ 45506 h 134431"/>
              <a:gd name="connsiteX3" fmla="*/ 472969 w 671032"/>
              <a:gd name="connsiteY3" fmla="*/ 61381 h 134431"/>
              <a:gd name="connsiteX4" fmla="*/ 669819 w 671032"/>
              <a:gd name="connsiteY4" fmla="*/ 102656 h 134431"/>
              <a:gd name="connsiteX5" fmla="*/ 536469 w 671032"/>
              <a:gd name="connsiteY5" fmla="*/ 51856 h 134431"/>
              <a:gd name="connsiteX6" fmla="*/ 164994 w 671032"/>
              <a:gd name="connsiteY6" fmla="*/ 1056 h 134431"/>
              <a:gd name="connsiteX7" fmla="*/ 317394 w 671032"/>
              <a:gd name="connsiteY7" fmla="*/ 20106 h 134431"/>
              <a:gd name="connsiteX8" fmla="*/ 209444 w 671032"/>
              <a:gd name="connsiteY8" fmla="*/ 51856 h 134431"/>
              <a:gd name="connsiteX9" fmla="*/ 28469 w 671032"/>
              <a:gd name="connsiteY9" fmla="*/ 83606 h 134431"/>
              <a:gd name="connsiteX10" fmla="*/ 164994 w 671032"/>
              <a:gd name="connsiteY10" fmla="*/ 51856 h 134431"/>
              <a:gd name="connsiteX11" fmla="*/ 3069 w 671032"/>
              <a:gd name="connsiteY11" fmla="*/ 134406 h 13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032" h="134431">
                <a:moveTo>
                  <a:pt x="3069" y="134406"/>
                </a:moveTo>
                <a:cubicBezTo>
                  <a:pt x="32173" y="132819"/>
                  <a:pt x="256540" y="57148"/>
                  <a:pt x="339619" y="42331"/>
                </a:cubicBezTo>
                <a:cubicBezTo>
                  <a:pt x="422698" y="27514"/>
                  <a:pt x="479319" y="42331"/>
                  <a:pt x="501544" y="45506"/>
                </a:cubicBezTo>
                <a:cubicBezTo>
                  <a:pt x="523769" y="48681"/>
                  <a:pt x="444923" y="51856"/>
                  <a:pt x="472969" y="61381"/>
                </a:cubicBezTo>
                <a:cubicBezTo>
                  <a:pt x="501015" y="70906"/>
                  <a:pt x="659236" y="104243"/>
                  <a:pt x="669819" y="102656"/>
                </a:cubicBezTo>
                <a:cubicBezTo>
                  <a:pt x="680402" y="101068"/>
                  <a:pt x="620606" y="68789"/>
                  <a:pt x="536469" y="51856"/>
                </a:cubicBezTo>
                <a:cubicBezTo>
                  <a:pt x="452332" y="34923"/>
                  <a:pt x="201507" y="6348"/>
                  <a:pt x="164994" y="1056"/>
                </a:cubicBezTo>
                <a:cubicBezTo>
                  <a:pt x="128481" y="-4236"/>
                  <a:pt x="309986" y="11639"/>
                  <a:pt x="317394" y="20106"/>
                </a:cubicBezTo>
                <a:cubicBezTo>
                  <a:pt x="324802" y="28573"/>
                  <a:pt x="257598" y="41273"/>
                  <a:pt x="209444" y="51856"/>
                </a:cubicBezTo>
                <a:cubicBezTo>
                  <a:pt x="161290" y="62439"/>
                  <a:pt x="35877" y="83606"/>
                  <a:pt x="28469" y="83606"/>
                </a:cubicBezTo>
                <a:cubicBezTo>
                  <a:pt x="21061" y="83606"/>
                  <a:pt x="168698" y="41273"/>
                  <a:pt x="164994" y="51856"/>
                </a:cubicBezTo>
                <a:cubicBezTo>
                  <a:pt x="161290" y="62439"/>
                  <a:pt x="-26035" y="135993"/>
                  <a:pt x="3069" y="13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888FF3-C7F4-02A8-E73E-945EF9BECADA}"/>
              </a:ext>
            </a:extLst>
          </p:cNvPr>
          <p:cNvSpPr/>
          <p:nvPr/>
        </p:nvSpPr>
        <p:spPr>
          <a:xfrm>
            <a:off x="5984834" y="5010118"/>
            <a:ext cx="223488" cy="390017"/>
          </a:xfrm>
          <a:custGeom>
            <a:avLst/>
            <a:gdLst>
              <a:gd name="connsiteX0" fmla="*/ 41 w 223488"/>
              <a:gd name="connsiteY0" fmla="*/ 32 h 390017"/>
              <a:gd name="connsiteX1" fmla="*/ 92116 w 223488"/>
              <a:gd name="connsiteY1" fmla="*/ 76232 h 390017"/>
              <a:gd name="connsiteX2" fmla="*/ 82591 w 223488"/>
              <a:gd name="connsiteY2" fmla="*/ 127032 h 390017"/>
              <a:gd name="connsiteX3" fmla="*/ 152441 w 223488"/>
              <a:gd name="connsiteY3" fmla="*/ 196882 h 390017"/>
              <a:gd name="connsiteX4" fmla="*/ 222291 w 223488"/>
              <a:gd name="connsiteY4" fmla="*/ 387382 h 390017"/>
              <a:gd name="connsiteX5" fmla="*/ 190541 w 223488"/>
              <a:gd name="connsiteY5" fmla="*/ 298482 h 390017"/>
              <a:gd name="connsiteX6" fmla="*/ 114341 w 223488"/>
              <a:gd name="connsiteY6" fmla="*/ 165132 h 390017"/>
              <a:gd name="connsiteX7" fmla="*/ 104816 w 223488"/>
              <a:gd name="connsiteY7" fmla="*/ 85757 h 390017"/>
              <a:gd name="connsiteX8" fmla="*/ 41 w 223488"/>
              <a:gd name="connsiteY8" fmla="*/ 32 h 3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88" h="390017">
                <a:moveTo>
                  <a:pt x="41" y="32"/>
                </a:moveTo>
                <a:cubicBezTo>
                  <a:pt x="-2076" y="-1556"/>
                  <a:pt x="78358" y="55065"/>
                  <a:pt x="92116" y="76232"/>
                </a:cubicBezTo>
                <a:cubicBezTo>
                  <a:pt x="105874" y="97399"/>
                  <a:pt x="72537" y="106924"/>
                  <a:pt x="82591" y="127032"/>
                </a:cubicBezTo>
                <a:cubicBezTo>
                  <a:pt x="92645" y="147140"/>
                  <a:pt x="129158" y="153490"/>
                  <a:pt x="152441" y="196882"/>
                </a:cubicBezTo>
                <a:cubicBezTo>
                  <a:pt x="175724" y="240274"/>
                  <a:pt x="215941" y="370449"/>
                  <a:pt x="222291" y="387382"/>
                </a:cubicBezTo>
                <a:cubicBezTo>
                  <a:pt x="228641" y="404315"/>
                  <a:pt x="208533" y="335524"/>
                  <a:pt x="190541" y="298482"/>
                </a:cubicBezTo>
                <a:cubicBezTo>
                  <a:pt x="172549" y="261440"/>
                  <a:pt x="128629" y="200586"/>
                  <a:pt x="114341" y="165132"/>
                </a:cubicBezTo>
                <a:cubicBezTo>
                  <a:pt x="100054" y="129678"/>
                  <a:pt x="124395" y="111686"/>
                  <a:pt x="104816" y="85757"/>
                </a:cubicBezTo>
                <a:cubicBezTo>
                  <a:pt x="85237" y="59828"/>
                  <a:pt x="2158" y="1620"/>
                  <a:pt x="4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19FF4BE-1FC1-0FB6-2FDB-6D9F06F05D8D}"/>
              </a:ext>
            </a:extLst>
          </p:cNvPr>
          <p:cNvSpPr/>
          <p:nvPr/>
        </p:nvSpPr>
        <p:spPr>
          <a:xfrm>
            <a:off x="4707720" y="4641793"/>
            <a:ext cx="394725" cy="176185"/>
          </a:xfrm>
          <a:custGeom>
            <a:avLst/>
            <a:gdLst>
              <a:gd name="connsiteX0" fmla="*/ 216705 w 394725"/>
              <a:gd name="connsiteY0" fmla="*/ 57 h 176185"/>
              <a:gd name="connsiteX1" fmla="*/ 143680 w 394725"/>
              <a:gd name="connsiteY1" fmla="*/ 79432 h 176185"/>
              <a:gd name="connsiteX2" fmla="*/ 805 w 394725"/>
              <a:gd name="connsiteY2" fmla="*/ 146107 h 176185"/>
              <a:gd name="connsiteX3" fmla="*/ 86530 w 394725"/>
              <a:gd name="connsiteY3" fmla="*/ 127057 h 176185"/>
              <a:gd name="connsiteX4" fmla="*/ 105580 w 394725"/>
              <a:gd name="connsiteY4" fmla="*/ 174682 h 176185"/>
              <a:gd name="connsiteX5" fmla="*/ 254805 w 394725"/>
              <a:gd name="connsiteY5" fmla="*/ 60382 h 176185"/>
              <a:gd name="connsiteX6" fmla="*/ 394505 w 394725"/>
              <a:gd name="connsiteY6" fmla="*/ 28632 h 176185"/>
              <a:gd name="connsiteX7" fmla="*/ 283380 w 394725"/>
              <a:gd name="connsiteY7" fmla="*/ 50857 h 176185"/>
              <a:gd name="connsiteX8" fmla="*/ 140505 w 394725"/>
              <a:gd name="connsiteY8" fmla="*/ 108007 h 176185"/>
              <a:gd name="connsiteX9" fmla="*/ 302430 w 394725"/>
              <a:gd name="connsiteY9" fmla="*/ 9582 h 176185"/>
              <a:gd name="connsiteX10" fmla="*/ 115105 w 394725"/>
              <a:gd name="connsiteY10" fmla="*/ 92132 h 176185"/>
              <a:gd name="connsiteX11" fmla="*/ 216705 w 394725"/>
              <a:gd name="connsiteY11" fmla="*/ 57 h 1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725" h="176185">
                <a:moveTo>
                  <a:pt x="216705" y="57"/>
                </a:moveTo>
                <a:cubicBezTo>
                  <a:pt x="221467" y="-2060"/>
                  <a:pt x="179663" y="55090"/>
                  <a:pt x="143680" y="79432"/>
                </a:cubicBezTo>
                <a:cubicBezTo>
                  <a:pt x="107697" y="103774"/>
                  <a:pt x="10330" y="138170"/>
                  <a:pt x="805" y="146107"/>
                </a:cubicBezTo>
                <a:cubicBezTo>
                  <a:pt x="-8720" y="154044"/>
                  <a:pt x="69067" y="122294"/>
                  <a:pt x="86530" y="127057"/>
                </a:cubicBezTo>
                <a:cubicBezTo>
                  <a:pt x="103993" y="131820"/>
                  <a:pt x="77534" y="185795"/>
                  <a:pt x="105580" y="174682"/>
                </a:cubicBezTo>
                <a:cubicBezTo>
                  <a:pt x="133626" y="163570"/>
                  <a:pt x="206651" y="84724"/>
                  <a:pt x="254805" y="60382"/>
                </a:cubicBezTo>
                <a:cubicBezTo>
                  <a:pt x="302959" y="36040"/>
                  <a:pt x="389743" y="30219"/>
                  <a:pt x="394505" y="28632"/>
                </a:cubicBezTo>
                <a:cubicBezTo>
                  <a:pt x="399267" y="27045"/>
                  <a:pt x="325713" y="37628"/>
                  <a:pt x="283380" y="50857"/>
                </a:cubicBezTo>
                <a:cubicBezTo>
                  <a:pt x="241047" y="64086"/>
                  <a:pt x="137330" y="114886"/>
                  <a:pt x="140505" y="108007"/>
                </a:cubicBezTo>
                <a:cubicBezTo>
                  <a:pt x="143680" y="101128"/>
                  <a:pt x="306663" y="12228"/>
                  <a:pt x="302430" y="9582"/>
                </a:cubicBezTo>
                <a:cubicBezTo>
                  <a:pt x="298197" y="6936"/>
                  <a:pt x="130451" y="90545"/>
                  <a:pt x="115105" y="92132"/>
                </a:cubicBezTo>
                <a:cubicBezTo>
                  <a:pt x="99759" y="93720"/>
                  <a:pt x="211943" y="2174"/>
                  <a:pt x="21670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2C2BB79-1E57-CBF2-B615-1D926C77B273}"/>
              </a:ext>
            </a:extLst>
          </p:cNvPr>
          <p:cNvSpPr/>
          <p:nvPr/>
        </p:nvSpPr>
        <p:spPr>
          <a:xfrm>
            <a:off x="4997171" y="4435202"/>
            <a:ext cx="554817" cy="204539"/>
          </a:xfrm>
          <a:custGeom>
            <a:avLst/>
            <a:gdLst>
              <a:gd name="connsiteX0" fmla="*/ 279 w 554817"/>
              <a:gd name="connsiteY0" fmla="*/ 203473 h 204539"/>
              <a:gd name="connsiteX1" fmla="*/ 101879 w 554817"/>
              <a:gd name="connsiteY1" fmla="*/ 187598 h 204539"/>
              <a:gd name="connsiteX2" fmla="*/ 124104 w 554817"/>
              <a:gd name="connsiteY2" fmla="*/ 136798 h 204539"/>
              <a:gd name="connsiteX3" fmla="*/ 159029 w 554817"/>
              <a:gd name="connsiteY3" fmla="*/ 162198 h 204539"/>
              <a:gd name="connsiteX4" fmla="*/ 282854 w 554817"/>
              <a:gd name="connsiteY4" fmla="*/ 92348 h 204539"/>
              <a:gd name="connsiteX5" fmla="*/ 447954 w 554817"/>
              <a:gd name="connsiteY5" fmla="*/ 101873 h 204539"/>
              <a:gd name="connsiteX6" fmla="*/ 311429 w 554817"/>
              <a:gd name="connsiteY6" fmla="*/ 98698 h 204539"/>
              <a:gd name="connsiteX7" fmla="*/ 473354 w 554817"/>
              <a:gd name="connsiteY7" fmla="*/ 47898 h 204539"/>
              <a:gd name="connsiteX8" fmla="*/ 552729 w 554817"/>
              <a:gd name="connsiteY8" fmla="*/ 273 h 204539"/>
              <a:gd name="connsiteX9" fmla="*/ 393979 w 554817"/>
              <a:gd name="connsiteY9" fmla="*/ 70123 h 204539"/>
              <a:gd name="connsiteX10" fmla="*/ 127279 w 554817"/>
              <a:gd name="connsiteY10" fmla="*/ 92348 h 204539"/>
              <a:gd name="connsiteX11" fmla="*/ 343179 w 554817"/>
              <a:gd name="connsiteY11" fmla="*/ 139973 h 204539"/>
              <a:gd name="connsiteX12" fmla="*/ 136804 w 554817"/>
              <a:gd name="connsiteY12" fmla="*/ 162198 h 204539"/>
              <a:gd name="connsiteX13" fmla="*/ 279 w 554817"/>
              <a:gd name="connsiteY13" fmla="*/ 203473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817" h="204539">
                <a:moveTo>
                  <a:pt x="279" y="203473"/>
                </a:moveTo>
                <a:cubicBezTo>
                  <a:pt x="-5542" y="207706"/>
                  <a:pt x="81242" y="198710"/>
                  <a:pt x="101879" y="187598"/>
                </a:cubicBezTo>
                <a:cubicBezTo>
                  <a:pt x="122516" y="176486"/>
                  <a:pt x="114579" y="141031"/>
                  <a:pt x="124104" y="136798"/>
                </a:cubicBezTo>
                <a:cubicBezTo>
                  <a:pt x="133629" y="132565"/>
                  <a:pt x="132571" y="169606"/>
                  <a:pt x="159029" y="162198"/>
                </a:cubicBezTo>
                <a:cubicBezTo>
                  <a:pt x="185487" y="154790"/>
                  <a:pt x="234700" y="102402"/>
                  <a:pt x="282854" y="92348"/>
                </a:cubicBezTo>
                <a:cubicBezTo>
                  <a:pt x="331008" y="82294"/>
                  <a:pt x="443192" y="100815"/>
                  <a:pt x="447954" y="101873"/>
                </a:cubicBezTo>
                <a:cubicBezTo>
                  <a:pt x="452716" y="102931"/>
                  <a:pt x="307196" y="107694"/>
                  <a:pt x="311429" y="98698"/>
                </a:cubicBezTo>
                <a:cubicBezTo>
                  <a:pt x="315662" y="89702"/>
                  <a:pt x="433137" y="64302"/>
                  <a:pt x="473354" y="47898"/>
                </a:cubicBezTo>
                <a:cubicBezTo>
                  <a:pt x="513571" y="31494"/>
                  <a:pt x="565958" y="-3431"/>
                  <a:pt x="552729" y="273"/>
                </a:cubicBezTo>
                <a:cubicBezTo>
                  <a:pt x="539500" y="3977"/>
                  <a:pt x="464887" y="54777"/>
                  <a:pt x="393979" y="70123"/>
                </a:cubicBezTo>
                <a:cubicBezTo>
                  <a:pt x="323071" y="85469"/>
                  <a:pt x="135746" y="80706"/>
                  <a:pt x="127279" y="92348"/>
                </a:cubicBezTo>
                <a:cubicBezTo>
                  <a:pt x="118812" y="103990"/>
                  <a:pt x="341592" y="128331"/>
                  <a:pt x="343179" y="139973"/>
                </a:cubicBezTo>
                <a:cubicBezTo>
                  <a:pt x="344766" y="151615"/>
                  <a:pt x="190779" y="151086"/>
                  <a:pt x="136804" y="162198"/>
                </a:cubicBezTo>
                <a:cubicBezTo>
                  <a:pt x="82829" y="173310"/>
                  <a:pt x="6100" y="199240"/>
                  <a:pt x="279" y="203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CF5BC32-744D-49CC-54E3-6DEF5FF39164}"/>
              </a:ext>
            </a:extLst>
          </p:cNvPr>
          <p:cNvSpPr/>
          <p:nvPr/>
        </p:nvSpPr>
        <p:spPr>
          <a:xfrm>
            <a:off x="4814202" y="4720980"/>
            <a:ext cx="323181" cy="179074"/>
          </a:xfrm>
          <a:custGeom>
            <a:avLst/>
            <a:gdLst>
              <a:gd name="connsiteX0" fmla="*/ 2273 w 323181"/>
              <a:gd name="connsiteY0" fmla="*/ 178045 h 179074"/>
              <a:gd name="connsiteX1" fmla="*/ 97523 w 323181"/>
              <a:gd name="connsiteY1" fmla="*/ 6595 h 179074"/>
              <a:gd name="connsiteX2" fmla="*/ 151498 w 323181"/>
              <a:gd name="connsiteY2" fmla="*/ 79620 h 179074"/>
              <a:gd name="connsiteX3" fmla="*/ 205473 w 323181"/>
              <a:gd name="connsiteY3" fmla="*/ 245 h 179074"/>
              <a:gd name="connsiteX4" fmla="*/ 221348 w 323181"/>
              <a:gd name="connsiteY4" fmla="*/ 57395 h 179074"/>
              <a:gd name="connsiteX5" fmla="*/ 322948 w 323181"/>
              <a:gd name="connsiteY5" fmla="*/ 130420 h 179074"/>
              <a:gd name="connsiteX6" fmla="*/ 246748 w 323181"/>
              <a:gd name="connsiteY6" fmla="*/ 63745 h 179074"/>
              <a:gd name="connsiteX7" fmla="*/ 167373 w 323181"/>
              <a:gd name="connsiteY7" fmla="*/ 57395 h 179074"/>
              <a:gd name="connsiteX8" fmla="*/ 126098 w 323181"/>
              <a:gd name="connsiteY8" fmla="*/ 22470 h 179074"/>
              <a:gd name="connsiteX9" fmla="*/ 37198 w 323181"/>
              <a:gd name="connsiteY9" fmla="*/ 76445 h 179074"/>
              <a:gd name="connsiteX10" fmla="*/ 2273 w 323181"/>
              <a:gd name="connsiteY10" fmla="*/ 178045 h 1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81" h="179074">
                <a:moveTo>
                  <a:pt x="2273" y="178045"/>
                </a:moveTo>
                <a:cubicBezTo>
                  <a:pt x="12327" y="166403"/>
                  <a:pt x="72652" y="22999"/>
                  <a:pt x="97523" y="6595"/>
                </a:cubicBezTo>
                <a:cubicBezTo>
                  <a:pt x="122394" y="-9809"/>
                  <a:pt x="133507" y="80678"/>
                  <a:pt x="151498" y="79620"/>
                </a:cubicBezTo>
                <a:cubicBezTo>
                  <a:pt x="169489" y="78562"/>
                  <a:pt x="193831" y="3949"/>
                  <a:pt x="205473" y="245"/>
                </a:cubicBezTo>
                <a:cubicBezTo>
                  <a:pt x="217115" y="-3459"/>
                  <a:pt x="201769" y="35699"/>
                  <a:pt x="221348" y="57395"/>
                </a:cubicBezTo>
                <a:cubicBezTo>
                  <a:pt x="240927" y="79091"/>
                  <a:pt x="318715" y="129362"/>
                  <a:pt x="322948" y="130420"/>
                </a:cubicBezTo>
                <a:cubicBezTo>
                  <a:pt x="327181" y="131478"/>
                  <a:pt x="272677" y="75916"/>
                  <a:pt x="246748" y="63745"/>
                </a:cubicBezTo>
                <a:cubicBezTo>
                  <a:pt x="220819" y="51574"/>
                  <a:pt x="187481" y="64274"/>
                  <a:pt x="167373" y="57395"/>
                </a:cubicBezTo>
                <a:cubicBezTo>
                  <a:pt x="147265" y="50516"/>
                  <a:pt x="147794" y="19295"/>
                  <a:pt x="126098" y="22470"/>
                </a:cubicBezTo>
                <a:cubicBezTo>
                  <a:pt x="104402" y="25645"/>
                  <a:pt x="56777" y="53691"/>
                  <a:pt x="37198" y="76445"/>
                </a:cubicBezTo>
                <a:cubicBezTo>
                  <a:pt x="17619" y="99199"/>
                  <a:pt x="-7781" y="189687"/>
                  <a:pt x="2273" y="178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62D9E99-F4EC-4B47-0A74-6C20E82CF354}"/>
              </a:ext>
            </a:extLst>
          </p:cNvPr>
          <p:cNvSpPr/>
          <p:nvPr/>
        </p:nvSpPr>
        <p:spPr>
          <a:xfrm>
            <a:off x="5064038" y="4582685"/>
            <a:ext cx="769901" cy="259541"/>
          </a:xfrm>
          <a:custGeom>
            <a:avLst/>
            <a:gdLst>
              <a:gd name="connsiteX0" fmla="*/ 87 w 769901"/>
              <a:gd name="connsiteY0" fmla="*/ 195690 h 259541"/>
              <a:gd name="connsiteX1" fmla="*/ 130262 w 769901"/>
              <a:gd name="connsiteY1" fmla="*/ 208390 h 259541"/>
              <a:gd name="connsiteX2" fmla="*/ 114387 w 769901"/>
              <a:gd name="connsiteY2" fmla="*/ 259190 h 259541"/>
              <a:gd name="connsiteX3" fmla="*/ 209637 w 769901"/>
              <a:gd name="connsiteY3" fmla="*/ 179815 h 259541"/>
              <a:gd name="connsiteX4" fmla="*/ 342987 w 769901"/>
              <a:gd name="connsiteY4" fmla="*/ 116315 h 259541"/>
              <a:gd name="connsiteX5" fmla="*/ 336637 w 769901"/>
              <a:gd name="connsiteY5" fmla="*/ 141715 h 259541"/>
              <a:gd name="connsiteX6" fmla="*/ 473162 w 769901"/>
              <a:gd name="connsiteY6" fmla="*/ 33765 h 259541"/>
              <a:gd name="connsiteX7" fmla="*/ 685887 w 769901"/>
              <a:gd name="connsiteY7" fmla="*/ 30590 h 259541"/>
              <a:gd name="connsiteX8" fmla="*/ 457287 w 769901"/>
              <a:gd name="connsiteY8" fmla="*/ 33765 h 259541"/>
              <a:gd name="connsiteX9" fmla="*/ 590637 w 769901"/>
              <a:gd name="connsiteY9" fmla="*/ 2015 h 259541"/>
              <a:gd name="connsiteX10" fmla="*/ 768437 w 769901"/>
              <a:gd name="connsiteY10" fmla="*/ 5190 h 259541"/>
              <a:gd name="connsiteX11" fmla="*/ 485862 w 769901"/>
              <a:gd name="connsiteY11" fmla="*/ 21065 h 259541"/>
              <a:gd name="connsiteX12" fmla="*/ 349337 w 769901"/>
              <a:gd name="connsiteY12" fmla="*/ 116315 h 259541"/>
              <a:gd name="connsiteX13" fmla="*/ 257262 w 769901"/>
              <a:gd name="connsiteY13" fmla="*/ 157590 h 259541"/>
              <a:gd name="connsiteX14" fmla="*/ 381087 w 769901"/>
              <a:gd name="connsiteY14" fmla="*/ 27415 h 259541"/>
              <a:gd name="connsiteX15" fmla="*/ 200112 w 769901"/>
              <a:gd name="connsiteY15" fmla="*/ 157590 h 259541"/>
              <a:gd name="connsiteX16" fmla="*/ 133437 w 769901"/>
              <a:gd name="connsiteY16" fmla="*/ 141715 h 259541"/>
              <a:gd name="connsiteX17" fmla="*/ 158837 w 769901"/>
              <a:gd name="connsiteY17" fmla="*/ 78215 h 259541"/>
              <a:gd name="connsiteX18" fmla="*/ 152487 w 769901"/>
              <a:gd name="connsiteY18" fmla="*/ 176640 h 259541"/>
              <a:gd name="connsiteX19" fmla="*/ 87 w 769901"/>
              <a:gd name="connsiteY19" fmla="*/ 195690 h 2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9901" h="259541">
                <a:moveTo>
                  <a:pt x="87" y="195690"/>
                </a:moveTo>
                <a:cubicBezTo>
                  <a:pt x="-3617" y="200982"/>
                  <a:pt x="111212" y="197807"/>
                  <a:pt x="130262" y="208390"/>
                </a:cubicBezTo>
                <a:cubicBezTo>
                  <a:pt x="149312" y="218973"/>
                  <a:pt x="101158" y="263952"/>
                  <a:pt x="114387" y="259190"/>
                </a:cubicBezTo>
                <a:cubicBezTo>
                  <a:pt x="127616" y="254428"/>
                  <a:pt x="171537" y="203627"/>
                  <a:pt x="209637" y="179815"/>
                </a:cubicBezTo>
                <a:cubicBezTo>
                  <a:pt x="247737" y="156003"/>
                  <a:pt x="321820" y="122665"/>
                  <a:pt x="342987" y="116315"/>
                </a:cubicBezTo>
                <a:cubicBezTo>
                  <a:pt x="364154" y="109965"/>
                  <a:pt x="314941" y="155473"/>
                  <a:pt x="336637" y="141715"/>
                </a:cubicBezTo>
                <a:cubicBezTo>
                  <a:pt x="358333" y="127957"/>
                  <a:pt x="414954" y="52286"/>
                  <a:pt x="473162" y="33765"/>
                </a:cubicBezTo>
                <a:cubicBezTo>
                  <a:pt x="531370" y="15244"/>
                  <a:pt x="688533" y="30590"/>
                  <a:pt x="685887" y="30590"/>
                </a:cubicBezTo>
                <a:cubicBezTo>
                  <a:pt x="683241" y="30590"/>
                  <a:pt x="473162" y="38527"/>
                  <a:pt x="457287" y="33765"/>
                </a:cubicBezTo>
                <a:cubicBezTo>
                  <a:pt x="441412" y="29003"/>
                  <a:pt x="538779" y="6777"/>
                  <a:pt x="590637" y="2015"/>
                </a:cubicBezTo>
                <a:cubicBezTo>
                  <a:pt x="642495" y="-2748"/>
                  <a:pt x="785900" y="2015"/>
                  <a:pt x="768437" y="5190"/>
                </a:cubicBezTo>
                <a:cubicBezTo>
                  <a:pt x="750975" y="8365"/>
                  <a:pt x="555712" y="2544"/>
                  <a:pt x="485862" y="21065"/>
                </a:cubicBezTo>
                <a:cubicBezTo>
                  <a:pt x="416012" y="39586"/>
                  <a:pt x="387437" y="93561"/>
                  <a:pt x="349337" y="116315"/>
                </a:cubicBezTo>
                <a:cubicBezTo>
                  <a:pt x="311237" y="139069"/>
                  <a:pt x="251970" y="172407"/>
                  <a:pt x="257262" y="157590"/>
                </a:cubicBezTo>
                <a:cubicBezTo>
                  <a:pt x="262554" y="142773"/>
                  <a:pt x="390612" y="27415"/>
                  <a:pt x="381087" y="27415"/>
                </a:cubicBezTo>
                <a:cubicBezTo>
                  <a:pt x="371562" y="27415"/>
                  <a:pt x="241387" y="138540"/>
                  <a:pt x="200112" y="157590"/>
                </a:cubicBezTo>
                <a:cubicBezTo>
                  <a:pt x="158837" y="176640"/>
                  <a:pt x="140316" y="154944"/>
                  <a:pt x="133437" y="141715"/>
                </a:cubicBezTo>
                <a:cubicBezTo>
                  <a:pt x="126558" y="128486"/>
                  <a:pt x="155662" y="72394"/>
                  <a:pt x="158837" y="78215"/>
                </a:cubicBezTo>
                <a:cubicBezTo>
                  <a:pt x="162012" y="84036"/>
                  <a:pt x="178945" y="157061"/>
                  <a:pt x="152487" y="176640"/>
                </a:cubicBezTo>
                <a:cubicBezTo>
                  <a:pt x="126029" y="196219"/>
                  <a:pt x="3791" y="190398"/>
                  <a:pt x="87" y="19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7C7D9D8-C318-E97D-E74B-391BEC2E5F99}"/>
              </a:ext>
            </a:extLst>
          </p:cNvPr>
          <p:cNvSpPr/>
          <p:nvPr/>
        </p:nvSpPr>
        <p:spPr>
          <a:xfrm>
            <a:off x="5358326" y="4400342"/>
            <a:ext cx="655471" cy="165320"/>
          </a:xfrm>
          <a:custGeom>
            <a:avLst/>
            <a:gdLst>
              <a:gd name="connsiteX0" fmla="*/ 1074 w 655471"/>
              <a:gd name="connsiteY0" fmla="*/ 98633 h 165320"/>
              <a:gd name="connsiteX1" fmla="*/ 242374 w 655471"/>
              <a:gd name="connsiteY1" fmla="*/ 54183 h 165320"/>
              <a:gd name="connsiteX2" fmla="*/ 509074 w 655471"/>
              <a:gd name="connsiteY2" fmla="*/ 82758 h 165320"/>
              <a:gd name="connsiteX3" fmla="*/ 356674 w 655471"/>
              <a:gd name="connsiteY3" fmla="*/ 208 h 165320"/>
              <a:gd name="connsiteX4" fmla="*/ 515424 w 655471"/>
              <a:gd name="connsiteY4" fmla="*/ 60533 h 165320"/>
              <a:gd name="connsiteX5" fmla="*/ 655124 w 655471"/>
              <a:gd name="connsiteY5" fmla="*/ 104983 h 165320"/>
              <a:gd name="connsiteX6" fmla="*/ 474149 w 655471"/>
              <a:gd name="connsiteY6" fmla="*/ 51008 h 165320"/>
              <a:gd name="connsiteX7" fmla="*/ 270949 w 655471"/>
              <a:gd name="connsiteY7" fmla="*/ 12908 h 165320"/>
              <a:gd name="connsiteX8" fmla="*/ 397949 w 655471"/>
              <a:gd name="connsiteY8" fmla="*/ 54183 h 165320"/>
              <a:gd name="connsiteX9" fmla="*/ 264599 w 655471"/>
              <a:gd name="connsiteY9" fmla="*/ 60533 h 165320"/>
              <a:gd name="connsiteX10" fmla="*/ 175699 w 655471"/>
              <a:gd name="connsiteY10" fmla="*/ 82758 h 165320"/>
              <a:gd name="connsiteX11" fmla="*/ 55049 w 655471"/>
              <a:gd name="connsiteY11" fmla="*/ 165308 h 165320"/>
              <a:gd name="connsiteX12" fmla="*/ 150299 w 655471"/>
              <a:gd name="connsiteY12" fmla="*/ 76408 h 165320"/>
              <a:gd name="connsiteX13" fmla="*/ 1074 w 655471"/>
              <a:gd name="connsiteY13" fmla="*/ 98633 h 16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471" h="165320">
                <a:moveTo>
                  <a:pt x="1074" y="98633"/>
                </a:moveTo>
                <a:cubicBezTo>
                  <a:pt x="16420" y="94929"/>
                  <a:pt x="157707" y="56829"/>
                  <a:pt x="242374" y="54183"/>
                </a:cubicBezTo>
                <a:cubicBezTo>
                  <a:pt x="327041" y="51537"/>
                  <a:pt x="490024" y="91754"/>
                  <a:pt x="509074" y="82758"/>
                </a:cubicBezTo>
                <a:cubicBezTo>
                  <a:pt x="528124" y="73762"/>
                  <a:pt x="355616" y="3912"/>
                  <a:pt x="356674" y="208"/>
                </a:cubicBezTo>
                <a:cubicBezTo>
                  <a:pt x="357732" y="-3496"/>
                  <a:pt x="465682" y="43070"/>
                  <a:pt x="515424" y="60533"/>
                </a:cubicBezTo>
                <a:cubicBezTo>
                  <a:pt x="565166" y="77995"/>
                  <a:pt x="662003" y="106570"/>
                  <a:pt x="655124" y="104983"/>
                </a:cubicBezTo>
                <a:cubicBezTo>
                  <a:pt x="648245" y="103396"/>
                  <a:pt x="538178" y="66354"/>
                  <a:pt x="474149" y="51008"/>
                </a:cubicBezTo>
                <a:cubicBezTo>
                  <a:pt x="410120" y="35662"/>
                  <a:pt x="283649" y="12379"/>
                  <a:pt x="270949" y="12908"/>
                </a:cubicBezTo>
                <a:cubicBezTo>
                  <a:pt x="258249" y="13437"/>
                  <a:pt x="399007" y="46246"/>
                  <a:pt x="397949" y="54183"/>
                </a:cubicBezTo>
                <a:cubicBezTo>
                  <a:pt x="396891" y="62120"/>
                  <a:pt x="301641" y="55771"/>
                  <a:pt x="264599" y="60533"/>
                </a:cubicBezTo>
                <a:cubicBezTo>
                  <a:pt x="227557" y="65295"/>
                  <a:pt x="210624" y="65295"/>
                  <a:pt x="175699" y="82758"/>
                </a:cubicBezTo>
                <a:cubicBezTo>
                  <a:pt x="140774" y="100221"/>
                  <a:pt x="59282" y="166366"/>
                  <a:pt x="55049" y="165308"/>
                </a:cubicBezTo>
                <a:cubicBezTo>
                  <a:pt x="50816" y="164250"/>
                  <a:pt x="160882" y="89108"/>
                  <a:pt x="150299" y="76408"/>
                </a:cubicBezTo>
                <a:cubicBezTo>
                  <a:pt x="139716" y="63708"/>
                  <a:pt x="-14272" y="102337"/>
                  <a:pt x="1074" y="98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C0B5D38-FB62-CC4D-DBE3-899BEFDBCE9B}"/>
              </a:ext>
            </a:extLst>
          </p:cNvPr>
          <p:cNvSpPr/>
          <p:nvPr/>
        </p:nvSpPr>
        <p:spPr>
          <a:xfrm>
            <a:off x="5510290" y="4533278"/>
            <a:ext cx="515957" cy="60947"/>
          </a:xfrm>
          <a:custGeom>
            <a:avLst/>
            <a:gdLst>
              <a:gd name="connsiteX0" fmla="*/ 1510 w 515957"/>
              <a:gd name="connsiteY0" fmla="*/ 38722 h 60947"/>
              <a:gd name="connsiteX1" fmla="*/ 245985 w 515957"/>
              <a:gd name="connsiteY1" fmla="*/ 3797 h 60947"/>
              <a:gd name="connsiteX2" fmla="*/ 223760 w 515957"/>
              <a:gd name="connsiteY2" fmla="*/ 29197 h 60947"/>
              <a:gd name="connsiteX3" fmla="*/ 436485 w 515957"/>
              <a:gd name="connsiteY3" fmla="*/ 13322 h 60947"/>
              <a:gd name="connsiteX4" fmla="*/ 411085 w 515957"/>
              <a:gd name="connsiteY4" fmla="*/ 13322 h 60947"/>
              <a:gd name="connsiteX5" fmla="*/ 515860 w 515957"/>
              <a:gd name="connsiteY5" fmla="*/ 60947 h 60947"/>
              <a:gd name="connsiteX6" fmla="*/ 426960 w 515957"/>
              <a:gd name="connsiteY6" fmla="*/ 13322 h 60947"/>
              <a:gd name="connsiteX7" fmla="*/ 277735 w 515957"/>
              <a:gd name="connsiteY7" fmla="*/ 622 h 60947"/>
              <a:gd name="connsiteX8" fmla="*/ 147560 w 515957"/>
              <a:gd name="connsiteY8" fmla="*/ 3797 h 60947"/>
              <a:gd name="connsiteX9" fmla="*/ 1510 w 515957"/>
              <a:gd name="connsiteY9" fmla="*/ 38722 h 6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957" h="60947">
                <a:moveTo>
                  <a:pt x="1510" y="38722"/>
                </a:moveTo>
                <a:cubicBezTo>
                  <a:pt x="17914" y="38722"/>
                  <a:pt x="208943" y="5384"/>
                  <a:pt x="245985" y="3797"/>
                </a:cubicBezTo>
                <a:cubicBezTo>
                  <a:pt x="283027" y="2209"/>
                  <a:pt x="192010" y="27609"/>
                  <a:pt x="223760" y="29197"/>
                </a:cubicBezTo>
                <a:cubicBezTo>
                  <a:pt x="255510" y="30785"/>
                  <a:pt x="405264" y="15968"/>
                  <a:pt x="436485" y="13322"/>
                </a:cubicBezTo>
                <a:cubicBezTo>
                  <a:pt x="467706" y="10676"/>
                  <a:pt x="397856" y="5385"/>
                  <a:pt x="411085" y="13322"/>
                </a:cubicBezTo>
                <a:cubicBezTo>
                  <a:pt x="424314" y="21259"/>
                  <a:pt x="513214" y="60947"/>
                  <a:pt x="515860" y="60947"/>
                </a:cubicBezTo>
                <a:cubicBezTo>
                  <a:pt x="518506" y="60947"/>
                  <a:pt x="466647" y="23376"/>
                  <a:pt x="426960" y="13322"/>
                </a:cubicBezTo>
                <a:cubicBezTo>
                  <a:pt x="387273" y="3268"/>
                  <a:pt x="324302" y="2209"/>
                  <a:pt x="277735" y="622"/>
                </a:cubicBezTo>
                <a:cubicBezTo>
                  <a:pt x="231168" y="-966"/>
                  <a:pt x="188306" y="622"/>
                  <a:pt x="147560" y="3797"/>
                </a:cubicBezTo>
                <a:cubicBezTo>
                  <a:pt x="106814" y="6972"/>
                  <a:pt x="-14894" y="38722"/>
                  <a:pt x="1510" y="38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57274EA-EC80-46C6-12B3-D04A9A95F08D}"/>
              </a:ext>
            </a:extLst>
          </p:cNvPr>
          <p:cNvSpPr/>
          <p:nvPr/>
        </p:nvSpPr>
        <p:spPr>
          <a:xfrm>
            <a:off x="5768693" y="4397260"/>
            <a:ext cx="260823" cy="130662"/>
          </a:xfrm>
          <a:custGeom>
            <a:avLst/>
            <a:gdLst>
              <a:gd name="connsiteX0" fmla="*/ 282 w 260823"/>
              <a:gd name="connsiteY0" fmla="*/ 115 h 130662"/>
              <a:gd name="connsiteX1" fmla="*/ 139982 w 260823"/>
              <a:gd name="connsiteY1" fmla="*/ 89015 h 130662"/>
              <a:gd name="connsiteX2" fmla="*/ 146332 w 260823"/>
              <a:gd name="connsiteY2" fmla="*/ 54090 h 130662"/>
              <a:gd name="connsiteX3" fmla="*/ 260632 w 260823"/>
              <a:gd name="connsiteY3" fmla="*/ 130290 h 130662"/>
              <a:gd name="connsiteX4" fmla="*/ 171732 w 260823"/>
              <a:gd name="connsiteY4" fmla="*/ 82665 h 130662"/>
              <a:gd name="connsiteX5" fmla="*/ 105057 w 260823"/>
              <a:gd name="connsiteY5" fmla="*/ 69965 h 130662"/>
              <a:gd name="connsiteX6" fmla="*/ 282 w 260823"/>
              <a:gd name="connsiteY6" fmla="*/ 115 h 13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823" h="130662">
                <a:moveTo>
                  <a:pt x="282" y="115"/>
                </a:moveTo>
                <a:cubicBezTo>
                  <a:pt x="6103" y="3290"/>
                  <a:pt x="115640" y="80019"/>
                  <a:pt x="139982" y="89015"/>
                </a:cubicBezTo>
                <a:cubicBezTo>
                  <a:pt x="164324" y="98011"/>
                  <a:pt x="126224" y="47211"/>
                  <a:pt x="146332" y="54090"/>
                </a:cubicBezTo>
                <a:cubicBezTo>
                  <a:pt x="166440" y="60969"/>
                  <a:pt x="256399" y="125528"/>
                  <a:pt x="260632" y="130290"/>
                </a:cubicBezTo>
                <a:cubicBezTo>
                  <a:pt x="264865" y="135052"/>
                  <a:pt x="197661" y="92719"/>
                  <a:pt x="171732" y="82665"/>
                </a:cubicBezTo>
                <a:cubicBezTo>
                  <a:pt x="145803" y="72611"/>
                  <a:pt x="129928" y="79490"/>
                  <a:pt x="105057" y="69965"/>
                </a:cubicBezTo>
                <a:cubicBezTo>
                  <a:pt x="80186" y="60440"/>
                  <a:pt x="-5539" y="-3060"/>
                  <a:pt x="28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3F3DA09-3D20-359E-C945-C9FD81FB6BBB}"/>
              </a:ext>
            </a:extLst>
          </p:cNvPr>
          <p:cNvSpPr/>
          <p:nvPr/>
        </p:nvSpPr>
        <p:spPr>
          <a:xfrm>
            <a:off x="2921659" y="5653558"/>
            <a:ext cx="352503" cy="502013"/>
          </a:xfrm>
          <a:custGeom>
            <a:avLst/>
            <a:gdLst>
              <a:gd name="connsiteX0" fmla="*/ 348122 w 352503"/>
              <a:gd name="connsiteY0" fmla="*/ 46321 h 502013"/>
              <a:gd name="connsiteX1" fmla="*/ 177339 w 352503"/>
              <a:gd name="connsiteY1" fmla="*/ 266915 h 502013"/>
              <a:gd name="connsiteX2" fmla="*/ 220034 w 352503"/>
              <a:gd name="connsiteY2" fmla="*/ 195756 h 502013"/>
              <a:gd name="connsiteX3" fmla="*/ 152433 w 352503"/>
              <a:gd name="connsiteY3" fmla="*/ 295379 h 502013"/>
              <a:gd name="connsiteX4" fmla="*/ 141759 w 352503"/>
              <a:gd name="connsiteY4" fmla="*/ 395002 h 502013"/>
              <a:gd name="connsiteX5" fmla="*/ 152433 w 352503"/>
              <a:gd name="connsiteY5" fmla="*/ 355865 h 502013"/>
              <a:gd name="connsiteX6" fmla="*/ 148875 w 352503"/>
              <a:gd name="connsiteY6" fmla="*/ 448372 h 502013"/>
              <a:gd name="connsiteX7" fmla="*/ 134643 w 352503"/>
              <a:gd name="connsiteY7" fmla="*/ 291821 h 502013"/>
              <a:gd name="connsiteX8" fmla="*/ 67041 w 352503"/>
              <a:gd name="connsiteY8" fmla="*/ 430582 h 502013"/>
              <a:gd name="connsiteX9" fmla="*/ 177339 w 352503"/>
              <a:gd name="connsiteY9" fmla="*/ 227777 h 502013"/>
              <a:gd name="connsiteX10" fmla="*/ 49252 w 352503"/>
              <a:gd name="connsiteY10" fmla="*/ 437698 h 502013"/>
              <a:gd name="connsiteX11" fmla="*/ 24346 w 352503"/>
              <a:gd name="connsiteY11" fmla="*/ 501742 h 502013"/>
              <a:gd name="connsiteX12" fmla="*/ 35020 w 352503"/>
              <a:gd name="connsiteY12" fmla="*/ 419908 h 502013"/>
              <a:gd name="connsiteX13" fmla="*/ 49252 w 352503"/>
              <a:gd name="connsiteY13" fmla="*/ 263357 h 502013"/>
              <a:gd name="connsiteX14" fmla="*/ 2998 w 352503"/>
              <a:gd name="connsiteY14" fmla="*/ 451930 h 502013"/>
              <a:gd name="connsiteX15" fmla="*/ 148875 w 352503"/>
              <a:gd name="connsiteY15" fmla="*/ 160176 h 502013"/>
              <a:gd name="connsiteX16" fmla="*/ 205802 w 352503"/>
              <a:gd name="connsiteY16" fmla="*/ 74784 h 502013"/>
              <a:gd name="connsiteX17" fmla="*/ 188013 w 352503"/>
              <a:gd name="connsiteY17" fmla="*/ 110364 h 502013"/>
              <a:gd name="connsiteX18" fmla="*/ 273404 w 352503"/>
              <a:gd name="connsiteY18" fmla="*/ 28531 h 502013"/>
              <a:gd name="connsiteX19" fmla="*/ 205802 w 352503"/>
              <a:gd name="connsiteY19" fmla="*/ 42763 h 502013"/>
              <a:gd name="connsiteX20" fmla="*/ 298310 w 352503"/>
              <a:gd name="connsiteY20" fmla="*/ 24973 h 502013"/>
              <a:gd name="connsiteX21" fmla="*/ 301868 w 352503"/>
              <a:gd name="connsiteY21" fmla="*/ 67 h 502013"/>
              <a:gd name="connsiteX22" fmla="*/ 348122 w 352503"/>
              <a:gd name="connsiteY22" fmla="*/ 46321 h 50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503" h="502013">
                <a:moveTo>
                  <a:pt x="348122" y="46321"/>
                </a:moveTo>
                <a:cubicBezTo>
                  <a:pt x="327367" y="90796"/>
                  <a:pt x="198687" y="242009"/>
                  <a:pt x="177339" y="266915"/>
                </a:cubicBezTo>
                <a:cubicBezTo>
                  <a:pt x="155991" y="291821"/>
                  <a:pt x="224185" y="191012"/>
                  <a:pt x="220034" y="195756"/>
                </a:cubicBezTo>
                <a:cubicBezTo>
                  <a:pt x="215883" y="200500"/>
                  <a:pt x="165479" y="262171"/>
                  <a:pt x="152433" y="295379"/>
                </a:cubicBezTo>
                <a:cubicBezTo>
                  <a:pt x="139387" y="328587"/>
                  <a:pt x="141759" y="384921"/>
                  <a:pt x="141759" y="395002"/>
                </a:cubicBezTo>
                <a:cubicBezTo>
                  <a:pt x="141759" y="405083"/>
                  <a:pt x="151247" y="346970"/>
                  <a:pt x="152433" y="355865"/>
                </a:cubicBezTo>
                <a:cubicBezTo>
                  <a:pt x="153619" y="364760"/>
                  <a:pt x="151840" y="459046"/>
                  <a:pt x="148875" y="448372"/>
                </a:cubicBezTo>
                <a:cubicBezTo>
                  <a:pt x="145910" y="437698"/>
                  <a:pt x="148282" y="294786"/>
                  <a:pt x="134643" y="291821"/>
                </a:cubicBezTo>
                <a:cubicBezTo>
                  <a:pt x="121004" y="288856"/>
                  <a:pt x="59925" y="441256"/>
                  <a:pt x="67041" y="430582"/>
                </a:cubicBezTo>
                <a:cubicBezTo>
                  <a:pt x="74157" y="419908"/>
                  <a:pt x="180304" y="226591"/>
                  <a:pt x="177339" y="227777"/>
                </a:cubicBezTo>
                <a:cubicBezTo>
                  <a:pt x="174374" y="228963"/>
                  <a:pt x="74751" y="392037"/>
                  <a:pt x="49252" y="437698"/>
                </a:cubicBezTo>
                <a:cubicBezTo>
                  <a:pt x="23753" y="483359"/>
                  <a:pt x="26718" y="504707"/>
                  <a:pt x="24346" y="501742"/>
                </a:cubicBezTo>
                <a:cubicBezTo>
                  <a:pt x="21974" y="498777"/>
                  <a:pt x="30869" y="459639"/>
                  <a:pt x="35020" y="419908"/>
                </a:cubicBezTo>
                <a:cubicBezTo>
                  <a:pt x="39171" y="380177"/>
                  <a:pt x="54589" y="258020"/>
                  <a:pt x="49252" y="263357"/>
                </a:cubicBezTo>
                <a:cubicBezTo>
                  <a:pt x="43915" y="268694"/>
                  <a:pt x="-13606" y="469127"/>
                  <a:pt x="2998" y="451930"/>
                </a:cubicBezTo>
                <a:cubicBezTo>
                  <a:pt x="19602" y="434733"/>
                  <a:pt x="115074" y="223034"/>
                  <a:pt x="148875" y="160176"/>
                </a:cubicBezTo>
                <a:cubicBezTo>
                  <a:pt x="182676" y="97318"/>
                  <a:pt x="199279" y="83086"/>
                  <a:pt x="205802" y="74784"/>
                </a:cubicBezTo>
                <a:cubicBezTo>
                  <a:pt x="212325" y="66482"/>
                  <a:pt x="176746" y="118073"/>
                  <a:pt x="188013" y="110364"/>
                </a:cubicBezTo>
                <a:cubicBezTo>
                  <a:pt x="199280" y="102655"/>
                  <a:pt x="270439" y="39798"/>
                  <a:pt x="273404" y="28531"/>
                </a:cubicBezTo>
                <a:cubicBezTo>
                  <a:pt x="276369" y="17264"/>
                  <a:pt x="201651" y="43356"/>
                  <a:pt x="205802" y="42763"/>
                </a:cubicBezTo>
                <a:cubicBezTo>
                  <a:pt x="209953" y="42170"/>
                  <a:pt x="282299" y="32089"/>
                  <a:pt x="298310" y="24973"/>
                </a:cubicBezTo>
                <a:cubicBezTo>
                  <a:pt x="314321" y="17857"/>
                  <a:pt x="294159" y="660"/>
                  <a:pt x="301868" y="67"/>
                </a:cubicBezTo>
                <a:cubicBezTo>
                  <a:pt x="309577" y="-526"/>
                  <a:pt x="368877" y="1846"/>
                  <a:pt x="348122" y="46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4371F56-5C9D-8A90-F893-55BCA57F5F6E}"/>
              </a:ext>
            </a:extLst>
          </p:cNvPr>
          <p:cNvSpPr/>
          <p:nvPr/>
        </p:nvSpPr>
        <p:spPr>
          <a:xfrm>
            <a:off x="3195033" y="5585768"/>
            <a:ext cx="501887" cy="135801"/>
          </a:xfrm>
          <a:custGeom>
            <a:avLst/>
            <a:gdLst>
              <a:gd name="connsiteX0" fmla="*/ 30 w 501887"/>
              <a:gd name="connsiteY0" fmla="*/ 74973 h 135801"/>
              <a:gd name="connsiteX1" fmla="*/ 160139 w 501887"/>
              <a:gd name="connsiteY1" fmla="*/ 85647 h 135801"/>
              <a:gd name="connsiteX2" fmla="*/ 74748 w 501887"/>
              <a:gd name="connsiteY2" fmla="*/ 106995 h 135801"/>
              <a:gd name="connsiteX3" fmla="*/ 220625 w 501887"/>
              <a:gd name="connsiteY3" fmla="*/ 60741 h 135801"/>
              <a:gd name="connsiteX4" fmla="*/ 295342 w 501887"/>
              <a:gd name="connsiteY4" fmla="*/ 60741 h 135801"/>
              <a:gd name="connsiteX5" fmla="*/ 273994 w 501887"/>
              <a:gd name="connsiteY5" fmla="*/ 60741 h 135801"/>
              <a:gd name="connsiteX6" fmla="*/ 409197 w 501887"/>
              <a:gd name="connsiteY6" fmla="*/ 82089 h 135801"/>
              <a:gd name="connsiteX7" fmla="*/ 501705 w 501887"/>
              <a:gd name="connsiteY7" fmla="*/ 135458 h 135801"/>
              <a:gd name="connsiteX8" fmla="*/ 430545 w 501887"/>
              <a:gd name="connsiteY8" fmla="*/ 99879 h 135801"/>
              <a:gd name="connsiteX9" fmla="*/ 348712 w 501887"/>
              <a:gd name="connsiteY9" fmla="*/ 3813 h 135801"/>
              <a:gd name="connsiteX10" fmla="*/ 370060 w 501887"/>
              <a:gd name="connsiteY10" fmla="*/ 42951 h 135801"/>
              <a:gd name="connsiteX11" fmla="*/ 209951 w 501887"/>
              <a:gd name="connsiteY11" fmla="*/ 255 h 135801"/>
              <a:gd name="connsiteX12" fmla="*/ 252646 w 501887"/>
              <a:gd name="connsiteY12" fmla="*/ 25161 h 135801"/>
              <a:gd name="connsiteX13" fmla="*/ 138791 w 501887"/>
              <a:gd name="connsiteY13" fmla="*/ 25161 h 135801"/>
              <a:gd name="connsiteX14" fmla="*/ 181487 w 501887"/>
              <a:gd name="connsiteY14" fmla="*/ 53625 h 135801"/>
              <a:gd name="connsiteX15" fmla="*/ 96095 w 501887"/>
              <a:gd name="connsiteY15" fmla="*/ 50067 h 135801"/>
              <a:gd name="connsiteX16" fmla="*/ 145907 w 501887"/>
              <a:gd name="connsiteY16" fmla="*/ 57183 h 135801"/>
              <a:gd name="connsiteX17" fmla="*/ 30 w 501887"/>
              <a:gd name="connsiteY17" fmla="*/ 74973 h 13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887" h="135801">
                <a:moveTo>
                  <a:pt x="30" y="74973"/>
                </a:moveTo>
                <a:cubicBezTo>
                  <a:pt x="2402" y="79717"/>
                  <a:pt x="147686" y="80310"/>
                  <a:pt x="160139" y="85647"/>
                </a:cubicBezTo>
                <a:cubicBezTo>
                  <a:pt x="172592" y="90984"/>
                  <a:pt x="64667" y="111146"/>
                  <a:pt x="74748" y="106995"/>
                </a:cubicBezTo>
                <a:cubicBezTo>
                  <a:pt x="84829" y="102844"/>
                  <a:pt x="183859" y="68450"/>
                  <a:pt x="220625" y="60741"/>
                </a:cubicBezTo>
                <a:cubicBezTo>
                  <a:pt x="257391" y="53032"/>
                  <a:pt x="295342" y="60741"/>
                  <a:pt x="295342" y="60741"/>
                </a:cubicBezTo>
                <a:cubicBezTo>
                  <a:pt x="304237" y="60741"/>
                  <a:pt x="255018" y="57183"/>
                  <a:pt x="273994" y="60741"/>
                </a:cubicBezTo>
                <a:cubicBezTo>
                  <a:pt x="292970" y="64299"/>
                  <a:pt x="371245" y="69636"/>
                  <a:pt x="409197" y="82089"/>
                </a:cubicBezTo>
                <a:cubicBezTo>
                  <a:pt x="447149" y="94542"/>
                  <a:pt x="498147" y="132493"/>
                  <a:pt x="501705" y="135458"/>
                </a:cubicBezTo>
                <a:cubicBezTo>
                  <a:pt x="505263" y="138423"/>
                  <a:pt x="456044" y="121820"/>
                  <a:pt x="430545" y="99879"/>
                </a:cubicBezTo>
                <a:cubicBezTo>
                  <a:pt x="405046" y="77938"/>
                  <a:pt x="358793" y="13301"/>
                  <a:pt x="348712" y="3813"/>
                </a:cubicBezTo>
                <a:cubicBezTo>
                  <a:pt x="338631" y="-5675"/>
                  <a:pt x="393187" y="43544"/>
                  <a:pt x="370060" y="42951"/>
                </a:cubicBezTo>
                <a:cubicBezTo>
                  <a:pt x="346933" y="42358"/>
                  <a:pt x="229520" y="3220"/>
                  <a:pt x="209951" y="255"/>
                </a:cubicBezTo>
                <a:cubicBezTo>
                  <a:pt x="190382" y="-2710"/>
                  <a:pt x="264506" y="21010"/>
                  <a:pt x="252646" y="25161"/>
                </a:cubicBezTo>
                <a:cubicBezTo>
                  <a:pt x="240786" y="29312"/>
                  <a:pt x="150651" y="20417"/>
                  <a:pt x="138791" y="25161"/>
                </a:cubicBezTo>
                <a:cubicBezTo>
                  <a:pt x="126931" y="29905"/>
                  <a:pt x="188603" y="49474"/>
                  <a:pt x="181487" y="53625"/>
                </a:cubicBezTo>
                <a:cubicBezTo>
                  <a:pt x="174371" y="57776"/>
                  <a:pt x="102025" y="49474"/>
                  <a:pt x="96095" y="50067"/>
                </a:cubicBezTo>
                <a:cubicBezTo>
                  <a:pt x="90165" y="50660"/>
                  <a:pt x="157767" y="54811"/>
                  <a:pt x="145907" y="57183"/>
                </a:cubicBezTo>
                <a:cubicBezTo>
                  <a:pt x="134047" y="59555"/>
                  <a:pt x="-2342" y="70229"/>
                  <a:pt x="30" y="7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9BFE033-4F5F-D7B4-97FB-657878AD0811}"/>
              </a:ext>
            </a:extLst>
          </p:cNvPr>
          <p:cNvSpPr/>
          <p:nvPr/>
        </p:nvSpPr>
        <p:spPr>
          <a:xfrm>
            <a:off x="3413386" y="5621190"/>
            <a:ext cx="543748" cy="333098"/>
          </a:xfrm>
          <a:custGeom>
            <a:avLst/>
            <a:gdLst>
              <a:gd name="connsiteX0" fmla="*/ 194402 w 543748"/>
              <a:gd name="connsiteY0" fmla="*/ 3971 h 333098"/>
              <a:gd name="connsiteX1" fmla="*/ 375859 w 543748"/>
              <a:gd name="connsiteY1" fmla="*/ 89363 h 333098"/>
              <a:gd name="connsiteX2" fmla="*/ 322489 w 543748"/>
              <a:gd name="connsiteY2" fmla="*/ 53783 h 333098"/>
              <a:gd name="connsiteX3" fmla="*/ 447019 w 543748"/>
              <a:gd name="connsiteY3" fmla="*/ 149848 h 333098"/>
              <a:gd name="connsiteX4" fmla="*/ 507504 w 543748"/>
              <a:gd name="connsiteY4" fmla="*/ 217450 h 333098"/>
              <a:gd name="connsiteX5" fmla="*/ 507504 w 543748"/>
              <a:gd name="connsiteY5" fmla="*/ 281493 h 333098"/>
              <a:gd name="connsiteX6" fmla="*/ 543084 w 543748"/>
              <a:gd name="connsiteY6" fmla="*/ 221008 h 333098"/>
              <a:gd name="connsiteX7" fmla="*/ 471925 w 543748"/>
              <a:gd name="connsiteY7" fmla="*/ 331305 h 333098"/>
              <a:gd name="connsiteX8" fmla="*/ 471925 w 543748"/>
              <a:gd name="connsiteY8" fmla="*/ 285051 h 333098"/>
              <a:gd name="connsiteX9" fmla="*/ 457693 w 543748"/>
              <a:gd name="connsiteY9" fmla="*/ 228124 h 333098"/>
              <a:gd name="connsiteX10" fmla="*/ 276236 w 543748"/>
              <a:gd name="connsiteY10" fmla="*/ 124942 h 333098"/>
              <a:gd name="connsiteX11" fmla="*/ 326047 w 543748"/>
              <a:gd name="connsiteY11" fmla="*/ 149848 h 333098"/>
              <a:gd name="connsiteX12" fmla="*/ 155265 w 543748"/>
              <a:gd name="connsiteY12" fmla="*/ 39551 h 333098"/>
              <a:gd name="connsiteX13" fmla="*/ 2272 w 543748"/>
              <a:gd name="connsiteY13" fmla="*/ 14645 h 333098"/>
              <a:gd name="connsiteX14" fmla="*/ 276236 w 543748"/>
              <a:gd name="connsiteY14" fmla="*/ 78689 h 333098"/>
              <a:gd name="connsiteX15" fmla="*/ 69873 w 543748"/>
              <a:gd name="connsiteY15" fmla="*/ 413 h 333098"/>
              <a:gd name="connsiteX16" fmla="*/ 244214 w 543748"/>
              <a:gd name="connsiteY16" fmla="*/ 46667 h 333098"/>
              <a:gd name="connsiteX17" fmla="*/ 194402 w 543748"/>
              <a:gd name="connsiteY17" fmla="*/ 3971 h 33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3748" h="333098">
                <a:moveTo>
                  <a:pt x="194402" y="3971"/>
                </a:moveTo>
                <a:cubicBezTo>
                  <a:pt x="216343" y="11087"/>
                  <a:pt x="354511" y="81061"/>
                  <a:pt x="375859" y="89363"/>
                </a:cubicBezTo>
                <a:cubicBezTo>
                  <a:pt x="397207" y="97665"/>
                  <a:pt x="310629" y="43702"/>
                  <a:pt x="322489" y="53783"/>
                </a:cubicBezTo>
                <a:cubicBezTo>
                  <a:pt x="334349" y="63864"/>
                  <a:pt x="416183" y="122570"/>
                  <a:pt x="447019" y="149848"/>
                </a:cubicBezTo>
                <a:cubicBezTo>
                  <a:pt x="477855" y="177126"/>
                  <a:pt x="497423" y="195509"/>
                  <a:pt x="507504" y="217450"/>
                </a:cubicBezTo>
                <a:cubicBezTo>
                  <a:pt x="517585" y="239391"/>
                  <a:pt x="501574" y="280900"/>
                  <a:pt x="507504" y="281493"/>
                </a:cubicBezTo>
                <a:cubicBezTo>
                  <a:pt x="513434" y="282086"/>
                  <a:pt x="549014" y="212706"/>
                  <a:pt x="543084" y="221008"/>
                </a:cubicBezTo>
                <a:cubicBezTo>
                  <a:pt x="537154" y="229310"/>
                  <a:pt x="483785" y="320631"/>
                  <a:pt x="471925" y="331305"/>
                </a:cubicBezTo>
                <a:cubicBezTo>
                  <a:pt x="460065" y="341979"/>
                  <a:pt x="474297" y="302248"/>
                  <a:pt x="471925" y="285051"/>
                </a:cubicBezTo>
                <a:cubicBezTo>
                  <a:pt x="469553" y="267854"/>
                  <a:pt x="490308" y="254809"/>
                  <a:pt x="457693" y="228124"/>
                </a:cubicBezTo>
                <a:cubicBezTo>
                  <a:pt x="425078" y="201439"/>
                  <a:pt x="298177" y="137988"/>
                  <a:pt x="276236" y="124942"/>
                </a:cubicBezTo>
                <a:cubicBezTo>
                  <a:pt x="254295" y="111896"/>
                  <a:pt x="346209" y="164080"/>
                  <a:pt x="326047" y="149848"/>
                </a:cubicBezTo>
                <a:cubicBezTo>
                  <a:pt x="305885" y="135616"/>
                  <a:pt x="209227" y="62085"/>
                  <a:pt x="155265" y="39551"/>
                </a:cubicBezTo>
                <a:cubicBezTo>
                  <a:pt x="101303" y="17017"/>
                  <a:pt x="-17890" y="8122"/>
                  <a:pt x="2272" y="14645"/>
                </a:cubicBezTo>
                <a:cubicBezTo>
                  <a:pt x="22434" y="21168"/>
                  <a:pt x="264969" y="81061"/>
                  <a:pt x="276236" y="78689"/>
                </a:cubicBezTo>
                <a:cubicBezTo>
                  <a:pt x="287503" y="76317"/>
                  <a:pt x="75210" y="5750"/>
                  <a:pt x="69873" y="413"/>
                </a:cubicBezTo>
                <a:cubicBezTo>
                  <a:pt x="64536" y="-4924"/>
                  <a:pt x="219308" y="43109"/>
                  <a:pt x="244214" y="46667"/>
                </a:cubicBezTo>
                <a:cubicBezTo>
                  <a:pt x="269120" y="50225"/>
                  <a:pt x="172461" y="-3145"/>
                  <a:pt x="194402" y="3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ED0979F-E328-AA5C-078C-E5E64EE84F32}"/>
              </a:ext>
            </a:extLst>
          </p:cNvPr>
          <p:cNvSpPr/>
          <p:nvPr/>
        </p:nvSpPr>
        <p:spPr>
          <a:xfrm>
            <a:off x="3792364" y="5770996"/>
            <a:ext cx="75524" cy="132789"/>
          </a:xfrm>
          <a:custGeom>
            <a:avLst/>
            <a:gdLst>
              <a:gd name="connsiteX0" fmla="*/ 60925 w 75524"/>
              <a:gd name="connsiteY0" fmla="*/ 42 h 132789"/>
              <a:gd name="connsiteX1" fmla="*/ 21787 w 75524"/>
              <a:gd name="connsiteY1" fmla="*/ 74760 h 132789"/>
              <a:gd name="connsiteX2" fmla="*/ 75157 w 75524"/>
              <a:gd name="connsiteY2" fmla="*/ 131687 h 132789"/>
              <a:gd name="connsiteX3" fmla="*/ 43135 w 75524"/>
              <a:gd name="connsiteY3" fmla="*/ 110339 h 132789"/>
              <a:gd name="connsiteX4" fmla="*/ 439 w 75524"/>
              <a:gd name="connsiteY4" fmla="*/ 85434 h 132789"/>
              <a:gd name="connsiteX5" fmla="*/ 60925 w 75524"/>
              <a:gd name="connsiteY5" fmla="*/ 42 h 13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24" h="132789">
                <a:moveTo>
                  <a:pt x="60925" y="42"/>
                </a:moveTo>
                <a:cubicBezTo>
                  <a:pt x="64483" y="-1737"/>
                  <a:pt x="19415" y="52819"/>
                  <a:pt x="21787" y="74760"/>
                </a:cubicBezTo>
                <a:cubicBezTo>
                  <a:pt x="24159" y="96701"/>
                  <a:pt x="71599" y="125757"/>
                  <a:pt x="75157" y="131687"/>
                </a:cubicBezTo>
                <a:cubicBezTo>
                  <a:pt x="78715" y="137617"/>
                  <a:pt x="55588" y="118048"/>
                  <a:pt x="43135" y="110339"/>
                </a:cubicBezTo>
                <a:cubicBezTo>
                  <a:pt x="30682" y="102630"/>
                  <a:pt x="-4305" y="104410"/>
                  <a:pt x="439" y="85434"/>
                </a:cubicBezTo>
                <a:cubicBezTo>
                  <a:pt x="5183" y="66458"/>
                  <a:pt x="57367" y="1821"/>
                  <a:pt x="6092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C2EF6FE-FF1B-26B1-1E89-9F95262E99F5}"/>
              </a:ext>
            </a:extLst>
          </p:cNvPr>
          <p:cNvSpPr/>
          <p:nvPr/>
        </p:nvSpPr>
        <p:spPr>
          <a:xfrm>
            <a:off x="3571042" y="5877723"/>
            <a:ext cx="337019" cy="111760"/>
          </a:xfrm>
          <a:custGeom>
            <a:avLst/>
            <a:gdLst>
              <a:gd name="connsiteX0" fmla="*/ 335616 w 337019"/>
              <a:gd name="connsiteY0" fmla="*/ 54 h 111760"/>
              <a:gd name="connsiteX1" fmla="*/ 214645 w 337019"/>
              <a:gd name="connsiteY1" fmla="*/ 28518 h 111760"/>
              <a:gd name="connsiteX2" fmla="*/ 111464 w 337019"/>
              <a:gd name="connsiteY2" fmla="*/ 67656 h 111760"/>
              <a:gd name="connsiteX3" fmla="*/ 186181 w 337019"/>
              <a:gd name="connsiteY3" fmla="*/ 35634 h 111760"/>
              <a:gd name="connsiteX4" fmla="*/ 86558 w 337019"/>
              <a:gd name="connsiteY4" fmla="*/ 92562 h 111760"/>
              <a:gd name="connsiteX5" fmla="*/ 1167 w 337019"/>
              <a:gd name="connsiteY5" fmla="*/ 110352 h 111760"/>
              <a:gd name="connsiteX6" fmla="*/ 150602 w 337019"/>
              <a:gd name="connsiteY6" fmla="*/ 60540 h 111760"/>
              <a:gd name="connsiteX7" fmla="*/ 129254 w 337019"/>
              <a:gd name="connsiteY7" fmla="*/ 35634 h 111760"/>
              <a:gd name="connsiteX8" fmla="*/ 335616 w 337019"/>
              <a:gd name="connsiteY8" fmla="*/ 54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019" h="111760">
                <a:moveTo>
                  <a:pt x="335616" y="54"/>
                </a:moveTo>
                <a:cubicBezTo>
                  <a:pt x="349848" y="-1132"/>
                  <a:pt x="252004" y="17251"/>
                  <a:pt x="214645" y="28518"/>
                </a:cubicBezTo>
                <a:cubicBezTo>
                  <a:pt x="177286" y="39785"/>
                  <a:pt x="116208" y="66470"/>
                  <a:pt x="111464" y="67656"/>
                </a:cubicBezTo>
                <a:cubicBezTo>
                  <a:pt x="106720" y="68842"/>
                  <a:pt x="190332" y="31483"/>
                  <a:pt x="186181" y="35634"/>
                </a:cubicBezTo>
                <a:cubicBezTo>
                  <a:pt x="182030" y="39785"/>
                  <a:pt x="117394" y="80109"/>
                  <a:pt x="86558" y="92562"/>
                </a:cubicBezTo>
                <a:cubicBezTo>
                  <a:pt x="55722" y="105015"/>
                  <a:pt x="-9507" y="115689"/>
                  <a:pt x="1167" y="110352"/>
                </a:cubicBezTo>
                <a:cubicBezTo>
                  <a:pt x="11841" y="105015"/>
                  <a:pt x="129254" y="72993"/>
                  <a:pt x="150602" y="60540"/>
                </a:cubicBezTo>
                <a:cubicBezTo>
                  <a:pt x="171950" y="48087"/>
                  <a:pt x="99604" y="42750"/>
                  <a:pt x="129254" y="35634"/>
                </a:cubicBezTo>
                <a:cubicBezTo>
                  <a:pt x="158904" y="28518"/>
                  <a:pt x="321384" y="1240"/>
                  <a:pt x="33561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A81FFC4-E575-4D54-FB5F-914FCC8E0B0B}"/>
              </a:ext>
            </a:extLst>
          </p:cNvPr>
          <p:cNvSpPr/>
          <p:nvPr/>
        </p:nvSpPr>
        <p:spPr>
          <a:xfrm>
            <a:off x="2938865" y="5899083"/>
            <a:ext cx="910872" cy="298969"/>
          </a:xfrm>
          <a:custGeom>
            <a:avLst/>
            <a:gdLst>
              <a:gd name="connsiteX0" fmla="*/ 24 w 910872"/>
              <a:gd name="connsiteY0" fmla="*/ 298912 h 298969"/>
              <a:gd name="connsiteX1" fmla="*/ 74741 w 910872"/>
              <a:gd name="connsiteY1" fmla="*/ 231311 h 298969"/>
              <a:gd name="connsiteX2" fmla="*/ 206386 w 910872"/>
              <a:gd name="connsiteY2" fmla="*/ 121013 h 298969"/>
              <a:gd name="connsiteX3" fmla="*/ 174365 w 910872"/>
              <a:gd name="connsiteY3" fmla="*/ 170825 h 298969"/>
              <a:gd name="connsiteX4" fmla="*/ 252640 w 910872"/>
              <a:gd name="connsiteY4" fmla="*/ 192173 h 298969"/>
              <a:gd name="connsiteX5" fmla="*/ 370053 w 910872"/>
              <a:gd name="connsiteY5" fmla="*/ 181499 h 298969"/>
              <a:gd name="connsiteX6" fmla="*/ 309568 w 910872"/>
              <a:gd name="connsiteY6" fmla="*/ 195731 h 298969"/>
              <a:gd name="connsiteX7" fmla="*/ 505256 w 910872"/>
              <a:gd name="connsiteY7" fmla="*/ 145919 h 298969"/>
              <a:gd name="connsiteX8" fmla="*/ 636902 w 910872"/>
              <a:gd name="connsiteY8" fmla="*/ 106782 h 298969"/>
              <a:gd name="connsiteX9" fmla="*/ 583532 w 910872"/>
              <a:gd name="connsiteY9" fmla="*/ 135245 h 298969"/>
              <a:gd name="connsiteX10" fmla="*/ 740083 w 910872"/>
              <a:gd name="connsiteY10" fmla="*/ 64086 h 298969"/>
              <a:gd name="connsiteX11" fmla="*/ 910866 w 910872"/>
              <a:gd name="connsiteY11" fmla="*/ 42 h 298969"/>
              <a:gd name="connsiteX12" fmla="*/ 747199 w 910872"/>
              <a:gd name="connsiteY12" fmla="*/ 53412 h 298969"/>
              <a:gd name="connsiteX13" fmla="*/ 487467 w 910872"/>
              <a:gd name="connsiteY13" fmla="*/ 142361 h 298969"/>
              <a:gd name="connsiteX14" fmla="*/ 220618 w 910872"/>
              <a:gd name="connsiteY14" fmla="*/ 163709 h 298969"/>
              <a:gd name="connsiteX15" fmla="*/ 302452 w 910872"/>
              <a:gd name="connsiteY15" fmla="*/ 188615 h 298969"/>
              <a:gd name="connsiteX16" fmla="*/ 142343 w 910872"/>
              <a:gd name="connsiteY16" fmla="*/ 181499 h 298969"/>
              <a:gd name="connsiteX17" fmla="*/ 81857 w 910872"/>
              <a:gd name="connsiteY17" fmla="*/ 220637 h 298969"/>
              <a:gd name="connsiteX18" fmla="*/ 24 w 910872"/>
              <a:gd name="connsiteY18" fmla="*/ 298912 h 29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0872" h="298969">
                <a:moveTo>
                  <a:pt x="24" y="298912"/>
                </a:moveTo>
                <a:cubicBezTo>
                  <a:pt x="-1162" y="300691"/>
                  <a:pt x="40347" y="260961"/>
                  <a:pt x="74741" y="231311"/>
                </a:cubicBezTo>
                <a:cubicBezTo>
                  <a:pt x="109135" y="201661"/>
                  <a:pt x="189782" y="131094"/>
                  <a:pt x="206386" y="121013"/>
                </a:cubicBezTo>
                <a:cubicBezTo>
                  <a:pt x="222990" y="110932"/>
                  <a:pt x="166656" y="158965"/>
                  <a:pt x="174365" y="170825"/>
                </a:cubicBezTo>
                <a:cubicBezTo>
                  <a:pt x="182074" y="182685"/>
                  <a:pt x="220026" y="190394"/>
                  <a:pt x="252640" y="192173"/>
                </a:cubicBezTo>
                <a:cubicBezTo>
                  <a:pt x="285254" y="193952"/>
                  <a:pt x="360565" y="180906"/>
                  <a:pt x="370053" y="181499"/>
                </a:cubicBezTo>
                <a:cubicBezTo>
                  <a:pt x="379541" y="182092"/>
                  <a:pt x="309568" y="195731"/>
                  <a:pt x="309568" y="195731"/>
                </a:cubicBezTo>
                <a:lnTo>
                  <a:pt x="505256" y="145919"/>
                </a:lnTo>
                <a:cubicBezTo>
                  <a:pt x="559812" y="131094"/>
                  <a:pt x="623856" y="108561"/>
                  <a:pt x="636902" y="106782"/>
                </a:cubicBezTo>
                <a:cubicBezTo>
                  <a:pt x="649948" y="105003"/>
                  <a:pt x="566335" y="142361"/>
                  <a:pt x="583532" y="135245"/>
                </a:cubicBezTo>
                <a:cubicBezTo>
                  <a:pt x="600729" y="128129"/>
                  <a:pt x="685527" y="86620"/>
                  <a:pt x="740083" y="64086"/>
                </a:cubicBezTo>
                <a:cubicBezTo>
                  <a:pt x="794639" y="41552"/>
                  <a:pt x="909680" y="1821"/>
                  <a:pt x="910866" y="42"/>
                </a:cubicBezTo>
                <a:cubicBezTo>
                  <a:pt x="912052" y="-1737"/>
                  <a:pt x="747199" y="53412"/>
                  <a:pt x="747199" y="53412"/>
                </a:cubicBezTo>
                <a:cubicBezTo>
                  <a:pt x="676633" y="77132"/>
                  <a:pt x="575230" y="123978"/>
                  <a:pt x="487467" y="142361"/>
                </a:cubicBezTo>
                <a:cubicBezTo>
                  <a:pt x="399704" y="160744"/>
                  <a:pt x="251454" y="156000"/>
                  <a:pt x="220618" y="163709"/>
                </a:cubicBezTo>
                <a:cubicBezTo>
                  <a:pt x="189782" y="171418"/>
                  <a:pt x="315498" y="185650"/>
                  <a:pt x="302452" y="188615"/>
                </a:cubicBezTo>
                <a:cubicBezTo>
                  <a:pt x="289406" y="191580"/>
                  <a:pt x="179109" y="176162"/>
                  <a:pt x="142343" y="181499"/>
                </a:cubicBezTo>
                <a:cubicBezTo>
                  <a:pt x="105577" y="186836"/>
                  <a:pt x="102019" y="202254"/>
                  <a:pt x="81857" y="220637"/>
                </a:cubicBezTo>
                <a:cubicBezTo>
                  <a:pt x="61695" y="239020"/>
                  <a:pt x="1210" y="297133"/>
                  <a:pt x="24" y="298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3332D90-414A-D6FA-D4E1-8E5E2CD80370}"/>
              </a:ext>
            </a:extLst>
          </p:cNvPr>
          <p:cNvSpPr/>
          <p:nvPr/>
        </p:nvSpPr>
        <p:spPr>
          <a:xfrm>
            <a:off x="2970876" y="6033903"/>
            <a:ext cx="584327" cy="118144"/>
          </a:xfrm>
          <a:custGeom>
            <a:avLst/>
            <a:gdLst>
              <a:gd name="connsiteX0" fmla="*/ 35 w 584327"/>
              <a:gd name="connsiteY0" fmla="*/ 117839 h 118144"/>
              <a:gd name="connsiteX1" fmla="*/ 85426 w 584327"/>
              <a:gd name="connsiteY1" fmla="*/ 82259 h 118144"/>
              <a:gd name="connsiteX2" fmla="*/ 284673 w 584327"/>
              <a:gd name="connsiteY2" fmla="*/ 110723 h 118144"/>
              <a:gd name="connsiteX3" fmla="*/ 185049 w 584327"/>
              <a:gd name="connsiteY3" fmla="*/ 68027 h 118144"/>
              <a:gd name="connsiteX4" fmla="*/ 252651 w 584327"/>
              <a:gd name="connsiteY4" fmla="*/ 85817 h 118144"/>
              <a:gd name="connsiteX5" fmla="*/ 398528 w 584327"/>
              <a:gd name="connsiteY5" fmla="*/ 82259 h 118144"/>
              <a:gd name="connsiteX6" fmla="*/ 434108 w 584327"/>
              <a:gd name="connsiteY6" fmla="*/ 117839 h 118144"/>
              <a:gd name="connsiteX7" fmla="*/ 423434 w 584327"/>
              <a:gd name="connsiteY7" fmla="*/ 96491 h 118144"/>
              <a:gd name="connsiteX8" fmla="*/ 455456 w 584327"/>
              <a:gd name="connsiteY8" fmla="*/ 46679 h 118144"/>
              <a:gd name="connsiteX9" fmla="*/ 498151 w 584327"/>
              <a:gd name="connsiteY9" fmla="*/ 60911 h 118144"/>
              <a:gd name="connsiteX10" fmla="*/ 555079 w 584327"/>
              <a:gd name="connsiteY10" fmla="*/ 103607 h 118144"/>
              <a:gd name="connsiteX11" fmla="*/ 544405 w 584327"/>
              <a:gd name="connsiteY11" fmla="*/ 75143 h 118144"/>
              <a:gd name="connsiteX12" fmla="*/ 565753 w 584327"/>
              <a:gd name="connsiteY12" fmla="*/ 28889 h 118144"/>
              <a:gd name="connsiteX13" fmla="*/ 576427 w 584327"/>
              <a:gd name="connsiteY13" fmla="*/ 425 h 118144"/>
              <a:gd name="connsiteX14" fmla="*/ 441224 w 584327"/>
              <a:gd name="connsiteY14" fmla="*/ 50237 h 118144"/>
              <a:gd name="connsiteX15" fmla="*/ 334484 w 584327"/>
              <a:gd name="connsiteY15" fmla="*/ 64469 h 118144"/>
              <a:gd name="connsiteX16" fmla="*/ 177933 w 584327"/>
              <a:gd name="connsiteY16" fmla="*/ 68027 h 118144"/>
              <a:gd name="connsiteX17" fmla="*/ 234861 w 584327"/>
              <a:gd name="connsiteY17" fmla="*/ 85817 h 118144"/>
              <a:gd name="connsiteX18" fmla="*/ 92542 w 584327"/>
              <a:gd name="connsiteY18" fmla="*/ 39563 h 118144"/>
              <a:gd name="connsiteX19" fmla="*/ 74752 w 584327"/>
              <a:gd name="connsiteY19" fmla="*/ 64469 h 118144"/>
              <a:gd name="connsiteX20" fmla="*/ 35 w 584327"/>
              <a:gd name="connsiteY20" fmla="*/ 117839 h 11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4327" h="118144">
                <a:moveTo>
                  <a:pt x="35" y="117839"/>
                </a:moveTo>
                <a:cubicBezTo>
                  <a:pt x="1814" y="120804"/>
                  <a:pt x="37986" y="83445"/>
                  <a:pt x="85426" y="82259"/>
                </a:cubicBezTo>
                <a:cubicBezTo>
                  <a:pt x="132866" y="81073"/>
                  <a:pt x="268069" y="113095"/>
                  <a:pt x="284673" y="110723"/>
                </a:cubicBezTo>
                <a:cubicBezTo>
                  <a:pt x="301277" y="108351"/>
                  <a:pt x="190386" y="72178"/>
                  <a:pt x="185049" y="68027"/>
                </a:cubicBezTo>
                <a:cubicBezTo>
                  <a:pt x="179712" y="63876"/>
                  <a:pt x="217071" y="83445"/>
                  <a:pt x="252651" y="85817"/>
                </a:cubicBezTo>
                <a:cubicBezTo>
                  <a:pt x="288231" y="88189"/>
                  <a:pt x="368285" y="76922"/>
                  <a:pt x="398528" y="82259"/>
                </a:cubicBezTo>
                <a:cubicBezTo>
                  <a:pt x="428771" y="87596"/>
                  <a:pt x="434108" y="117839"/>
                  <a:pt x="434108" y="117839"/>
                </a:cubicBezTo>
                <a:cubicBezTo>
                  <a:pt x="438259" y="120211"/>
                  <a:pt x="419876" y="108351"/>
                  <a:pt x="423434" y="96491"/>
                </a:cubicBezTo>
                <a:cubicBezTo>
                  <a:pt x="426992" y="84631"/>
                  <a:pt x="443003" y="52609"/>
                  <a:pt x="455456" y="46679"/>
                </a:cubicBezTo>
                <a:cubicBezTo>
                  <a:pt x="467909" y="40749"/>
                  <a:pt x="481547" y="51423"/>
                  <a:pt x="498151" y="60911"/>
                </a:cubicBezTo>
                <a:cubicBezTo>
                  <a:pt x="514755" y="70399"/>
                  <a:pt x="547370" y="101235"/>
                  <a:pt x="555079" y="103607"/>
                </a:cubicBezTo>
                <a:cubicBezTo>
                  <a:pt x="562788" y="105979"/>
                  <a:pt x="542626" y="87596"/>
                  <a:pt x="544405" y="75143"/>
                </a:cubicBezTo>
                <a:cubicBezTo>
                  <a:pt x="546184" y="62690"/>
                  <a:pt x="560416" y="41342"/>
                  <a:pt x="565753" y="28889"/>
                </a:cubicBezTo>
                <a:cubicBezTo>
                  <a:pt x="571090" y="16436"/>
                  <a:pt x="597182" y="-3133"/>
                  <a:pt x="576427" y="425"/>
                </a:cubicBezTo>
                <a:cubicBezTo>
                  <a:pt x="555672" y="3983"/>
                  <a:pt x="481548" y="39563"/>
                  <a:pt x="441224" y="50237"/>
                </a:cubicBezTo>
                <a:cubicBezTo>
                  <a:pt x="400900" y="60911"/>
                  <a:pt x="378366" y="61504"/>
                  <a:pt x="334484" y="64469"/>
                </a:cubicBezTo>
                <a:cubicBezTo>
                  <a:pt x="290602" y="67434"/>
                  <a:pt x="194537" y="64469"/>
                  <a:pt x="177933" y="68027"/>
                </a:cubicBezTo>
                <a:cubicBezTo>
                  <a:pt x="161329" y="71585"/>
                  <a:pt x="234861" y="85817"/>
                  <a:pt x="234861" y="85817"/>
                </a:cubicBezTo>
                <a:cubicBezTo>
                  <a:pt x="220629" y="81073"/>
                  <a:pt x="119227" y="43121"/>
                  <a:pt x="92542" y="39563"/>
                </a:cubicBezTo>
                <a:cubicBezTo>
                  <a:pt x="65857" y="36005"/>
                  <a:pt x="84833" y="52016"/>
                  <a:pt x="74752" y="64469"/>
                </a:cubicBezTo>
                <a:cubicBezTo>
                  <a:pt x="64671" y="76922"/>
                  <a:pt x="-1744" y="114874"/>
                  <a:pt x="35" y="117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1D0E36B-6DF2-33EA-AA29-381565327E99}"/>
              </a:ext>
            </a:extLst>
          </p:cNvPr>
          <p:cNvSpPr/>
          <p:nvPr/>
        </p:nvSpPr>
        <p:spPr>
          <a:xfrm>
            <a:off x="2928203" y="5873687"/>
            <a:ext cx="177951" cy="254170"/>
          </a:xfrm>
          <a:custGeom>
            <a:avLst/>
            <a:gdLst>
              <a:gd name="connsiteX0" fmla="*/ 142331 w 177951"/>
              <a:gd name="connsiteY0" fmla="*/ 532 h 254170"/>
              <a:gd name="connsiteX1" fmla="*/ 103193 w 177951"/>
              <a:gd name="connsiteY1" fmla="*/ 128620 h 254170"/>
              <a:gd name="connsiteX2" fmla="*/ 128099 w 177951"/>
              <a:gd name="connsiteY2" fmla="*/ 192663 h 254170"/>
              <a:gd name="connsiteX3" fmla="*/ 113867 w 177951"/>
              <a:gd name="connsiteY3" fmla="*/ 206895 h 254170"/>
              <a:gd name="connsiteX4" fmla="*/ 177911 w 177951"/>
              <a:gd name="connsiteY4" fmla="*/ 253149 h 254170"/>
              <a:gd name="connsiteX5" fmla="*/ 103193 w 177951"/>
              <a:gd name="connsiteY5" fmla="*/ 238917 h 254170"/>
              <a:gd name="connsiteX6" fmla="*/ 12 w 177951"/>
              <a:gd name="connsiteY6" fmla="*/ 238917 h 254170"/>
              <a:gd name="connsiteX7" fmla="*/ 96077 w 177951"/>
              <a:gd name="connsiteY7" fmla="*/ 235359 h 254170"/>
              <a:gd name="connsiteX8" fmla="*/ 81845 w 177951"/>
              <a:gd name="connsiteY8" fmla="*/ 181989 h 254170"/>
              <a:gd name="connsiteX9" fmla="*/ 142331 w 177951"/>
              <a:gd name="connsiteY9" fmla="*/ 532 h 25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51" h="254170">
                <a:moveTo>
                  <a:pt x="142331" y="532"/>
                </a:moveTo>
                <a:cubicBezTo>
                  <a:pt x="145889" y="-8363"/>
                  <a:pt x="105565" y="96598"/>
                  <a:pt x="103193" y="128620"/>
                </a:cubicBezTo>
                <a:cubicBezTo>
                  <a:pt x="100821" y="160642"/>
                  <a:pt x="126320" y="179617"/>
                  <a:pt x="128099" y="192663"/>
                </a:cubicBezTo>
                <a:cubicBezTo>
                  <a:pt x="129878" y="205709"/>
                  <a:pt x="105565" y="196814"/>
                  <a:pt x="113867" y="206895"/>
                </a:cubicBezTo>
                <a:cubicBezTo>
                  <a:pt x="122169" y="216976"/>
                  <a:pt x="179690" y="247812"/>
                  <a:pt x="177911" y="253149"/>
                </a:cubicBezTo>
                <a:cubicBezTo>
                  <a:pt x="176132" y="258486"/>
                  <a:pt x="132843" y="241289"/>
                  <a:pt x="103193" y="238917"/>
                </a:cubicBezTo>
                <a:cubicBezTo>
                  <a:pt x="73543" y="236545"/>
                  <a:pt x="1198" y="239510"/>
                  <a:pt x="12" y="238917"/>
                </a:cubicBezTo>
                <a:cubicBezTo>
                  <a:pt x="-1174" y="238324"/>
                  <a:pt x="82438" y="244847"/>
                  <a:pt x="96077" y="235359"/>
                </a:cubicBezTo>
                <a:cubicBezTo>
                  <a:pt x="109716" y="225871"/>
                  <a:pt x="71764" y="215790"/>
                  <a:pt x="81845" y="181989"/>
                </a:cubicBezTo>
                <a:cubicBezTo>
                  <a:pt x="91926" y="148188"/>
                  <a:pt x="138773" y="9427"/>
                  <a:pt x="14233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FDA52EA-F339-9375-3AC6-E31114BFA893}"/>
              </a:ext>
            </a:extLst>
          </p:cNvPr>
          <p:cNvSpPr/>
          <p:nvPr/>
        </p:nvSpPr>
        <p:spPr>
          <a:xfrm>
            <a:off x="2952304" y="5696255"/>
            <a:ext cx="242837" cy="396082"/>
          </a:xfrm>
          <a:custGeom>
            <a:avLst/>
            <a:gdLst>
              <a:gd name="connsiteX0" fmla="*/ 242759 w 242837"/>
              <a:gd name="connsiteY0" fmla="*/ 66 h 396082"/>
              <a:gd name="connsiteX1" fmla="*/ 93324 w 242837"/>
              <a:gd name="connsiteY1" fmla="*/ 177964 h 396082"/>
              <a:gd name="connsiteX2" fmla="*/ 32838 w 242837"/>
              <a:gd name="connsiteY2" fmla="*/ 270472 h 396082"/>
              <a:gd name="connsiteX3" fmla="*/ 817 w 242837"/>
              <a:gd name="connsiteY3" fmla="*/ 395001 h 396082"/>
              <a:gd name="connsiteX4" fmla="*/ 11491 w 242837"/>
              <a:gd name="connsiteY4" fmla="*/ 320284 h 396082"/>
              <a:gd name="connsiteX5" fmla="*/ 32838 w 242837"/>
              <a:gd name="connsiteY5" fmla="*/ 142385 h 396082"/>
              <a:gd name="connsiteX6" fmla="*/ 36396 w 242837"/>
              <a:gd name="connsiteY6" fmla="*/ 209986 h 396082"/>
              <a:gd name="connsiteX7" fmla="*/ 89766 w 242837"/>
              <a:gd name="connsiteY7" fmla="*/ 128153 h 396082"/>
              <a:gd name="connsiteX8" fmla="*/ 71976 w 242837"/>
              <a:gd name="connsiteY8" fmla="*/ 156617 h 396082"/>
              <a:gd name="connsiteX9" fmla="*/ 242759 w 242837"/>
              <a:gd name="connsiteY9" fmla="*/ 66 h 39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37" h="396082">
                <a:moveTo>
                  <a:pt x="242759" y="66"/>
                </a:moveTo>
                <a:cubicBezTo>
                  <a:pt x="246317" y="3624"/>
                  <a:pt x="128311" y="132896"/>
                  <a:pt x="93324" y="177964"/>
                </a:cubicBezTo>
                <a:cubicBezTo>
                  <a:pt x="58337" y="223032"/>
                  <a:pt x="48256" y="234299"/>
                  <a:pt x="32838" y="270472"/>
                </a:cubicBezTo>
                <a:cubicBezTo>
                  <a:pt x="17420" y="306645"/>
                  <a:pt x="4375" y="386699"/>
                  <a:pt x="817" y="395001"/>
                </a:cubicBezTo>
                <a:cubicBezTo>
                  <a:pt x="-2741" y="403303"/>
                  <a:pt x="6154" y="362387"/>
                  <a:pt x="11491" y="320284"/>
                </a:cubicBezTo>
                <a:cubicBezTo>
                  <a:pt x="16828" y="278181"/>
                  <a:pt x="28687" y="160768"/>
                  <a:pt x="32838" y="142385"/>
                </a:cubicBezTo>
                <a:cubicBezTo>
                  <a:pt x="36989" y="124002"/>
                  <a:pt x="26908" y="212358"/>
                  <a:pt x="36396" y="209986"/>
                </a:cubicBezTo>
                <a:cubicBezTo>
                  <a:pt x="45884" y="207614"/>
                  <a:pt x="83836" y="137048"/>
                  <a:pt x="89766" y="128153"/>
                </a:cubicBezTo>
                <a:cubicBezTo>
                  <a:pt x="95696" y="119258"/>
                  <a:pt x="48849" y="176186"/>
                  <a:pt x="71976" y="156617"/>
                </a:cubicBezTo>
                <a:cubicBezTo>
                  <a:pt x="95103" y="137048"/>
                  <a:pt x="239201" y="-3492"/>
                  <a:pt x="242759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86E2AA1-C822-2749-699B-F8017A7B36A0}"/>
              </a:ext>
            </a:extLst>
          </p:cNvPr>
          <p:cNvSpPr/>
          <p:nvPr/>
        </p:nvSpPr>
        <p:spPr>
          <a:xfrm>
            <a:off x="3148807" y="5619765"/>
            <a:ext cx="605068" cy="403897"/>
          </a:xfrm>
          <a:custGeom>
            <a:avLst/>
            <a:gdLst>
              <a:gd name="connsiteX0" fmla="*/ 2 w 605068"/>
              <a:gd name="connsiteY0" fmla="*/ 197527 h 403897"/>
              <a:gd name="connsiteX1" fmla="*/ 149437 w 605068"/>
              <a:gd name="connsiteY1" fmla="*/ 105019 h 403897"/>
              <a:gd name="connsiteX2" fmla="*/ 124532 w 605068"/>
              <a:gd name="connsiteY2" fmla="*/ 154831 h 403897"/>
              <a:gd name="connsiteX3" fmla="*/ 106742 w 605068"/>
              <a:gd name="connsiteY3" fmla="*/ 211759 h 403897"/>
              <a:gd name="connsiteX4" fmla="*/ 145879 w 605068"/>
              <a:gd name="connsiteY4" fmla="*/ 325614 h 403897"/>
              <a:gd name="connsiteX5" fmla="*/ 188575 w 605068"/>
              <a:gd name="connsiteY5" fmla="*/ 368310 h 403897"/>
              <a:gd name="connsiteX6" fmla="*/ 252619 w 605068"/>
              <a:gd name="connsiteY6" fmla="*/ 403889 h 403897"/>
              <a:gd name="connsiteX7" fmla="*/ 224155 w 605068"/>
              <a:gd name="connsiteY7" fmla="*/ 371868 h 403897"/>
              <a:gd name="connsiteX8" fmla="*/ 334452 w 605068"/>
              <a:gd name="connsiteY8" fmla="*/ 393216 h 403897"/>
              <a:gd name="connsiteX9" fmla="*/ 473213 w 605068"/>
              <a:gd name="connsiteY9" fmla="*/ 343404 h 403897"/>
              <a:gd name="connsiteX10" fmla="*/ 491003 w 605068"/>
              <a:gd name="connsiteY10" fmla="*/ 254454 h 403897"/>
              <a:gd name="connsiteX11" fmla="*/ 480329 w 605068"/>
              <a:gd name="connsiteY11" fmla="*/ 133483 h 403897"/>
              <a:gd name="connsiteX12" fmla="*/ 483887 w 605068"/>
              <a:gd name="connsiteY12" fmla="*/ 94346 h 403897"/>
              <a:gd name="connsiteX13" fmla="*/ 604858 w 605068"/>
              <a:gd name="connsiteY13" fmla="*/ 101461 h 403897"/>
              <a:gd name="connsiteX14" fmla="*/ 508793 w 605068"/>
              <a:gd name="connsiteY14" fmla="*/ 44534 h 403897"/>
              <a:gd name="connsiteX15" fmla="*/ 352242 w 605068"/>
              <a:gd name="connsiteY15" fmla="*/ 1838 h 403897"/>
              <a:gd name="connsiteX16" fmla="*/ 231271 w 605068"/>
              <a:gd name="connsiteY16" fmla="*/ 12512 h 403897"/>
              <a:gd name="connsiteX17" fmla="*/ 145879 w 605068"/>
              <a:gd name="connsiteY17" fmla="*/ 55208 h 403897"/>
              <a:gd name="connsiteX18" fmla="*/ 2 w 605068"/>
              <a:gd name="connsiteY18" fmla="*/ 197527 h 4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068" h="403897">
                <a:moveTo>
                  <a:pt x="2" y="197527"/>
                </a:moveTo>
                <a:cubicBezTo>
                  <a:pt x="595" y="205829"/>
                  <a:pt x="128682" y="112135"/>
                  <a:pt x="149437" y="105019"/>
                </a:cubicBezTo>
                <a:cubicBezTo>
                  <a:pt x="170192" y="97903"/>
                  <a:pt x="131648" y="137041"/>
                  <a:pt x="124532" y="154831"/>
                </a:cubicBezTo>
                <a:cubicBezTo>
                  <a:pt x="117416" y="172621"/>
                  <a:pt x="103184" y="183295"/>
                  <a:pt x="106742" y="211759"/>
                </a:cubicBezTo>
                <a:cubicBezTo>
                  <a:pt x="110300" y="240223"/>
                  <a:pt x="132240" y="299522"/>
                  <a:pt x="145879" y="325614"/>
                </a:cubicBezTo>
                <a:cubicBezTo>
                  <a:pt x="159518" y="351706"/>
                  <a:pt x="170785" y="355264"/>
                  <a:pt x="188575" y="368310"/>
                </a:cubicBezTo>
                <a:cubicBezTo>
                  <a:pt x="206365" y="381356"/>
                  <a:pt x="246689" y="403296"/>
                  <a:pt x="252619" y="403889"/>
                </a:cubicBezTo>
                <a:cubicBezTo>
                  <a:pt x="258549" y="404482"/>
                  <a:pt x="210516" y="373647"/>
                  <a:pt x="224155" y="371868"/>
                </a:cubicBezTo>
                <a:cubicBezTo>
                  <a:pt x="237794" y="370089"/>
                  <a:pt x="292942" y="397960"/>
                  <a:pt x="334452" y="393216"/>
                </a:cubicBezTo>
                <a:cubicBezTo>
                  <a:pt x="375962" y="388472"/>
                  <a:pt x="447121" y="366531"/>
                  <a:pt x="473213" y="343404"/>
                </a:cubicBezTo>
                <a:cubicBezTo>
                  <a:pt x="499305" y="320277"/>
                  <a:pt x="489817" y="289441"/>
                  <a:pt x="491003" y="254454"/>
                </a:cubicBezTo>
                <a:cubicBezTo>
                  <a:pt x="492189" y="219467"/>
                  <a:pt x="481515" y="160168"/>
                  <a:pt x="480329" y="133483"/>
                </a:cubicBezTo>
                <a:cubicBezTo>
                  <a:pt x="479143" y="106798"/>
                  <a:pt x="463132" y="99683"/>
                  <a:pt x="483887" y="94346"/>
                </a:cubicBezTo>
                <a:cubicBezTo>
                  <a:pt x="504642" y="89009"/>
                  <a:pt x="600707" y="109763"/>
                  <a:pt x="604858" y="101461"/>
                </a:cubicBezTo>
                <a:cubicBezTo>
                  <a:pt x="609009" y="93159"/>
                  <a:pt x="550896" y="61138"/>
                  <a:pt x="508793" y="44534"/>
                </a:cubicBezTo>
                <a:cubicBezTo>
                  <a:pt x="466690" y="27930"/>
                  <a:pt x="398496" y="7175"/>
                  <a:pt x="352242" y="1838"/>
                </a:cubicBezTo>
                <a:cubicBezTo>
                  <a:pt x="305988" y="-3499"/>
                  <a:pt x="265665" y="3617"/>
                  <a:pt x="231271" y="12512"/>
                </a:cubicBezTo>
                <a:cubicBezTo>
                  <a:pt x="196877" y="21407"/>
                  <a:pt x="179087" y="27930"/>
                  <a:pt x="145879" y="55208"/>
                </a:cubicBezTo>
                <a:cubicBezTo>
                  <a:pt x="112671" y="82486"/>
                  <a:pt x="-591" y="189225"/>
                  <a:pt x="2" y="197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3E0D26A-97E0-E3F3-0688-A5CF107C44EF}"/>
              </a:ext>
            </a:extLst>
          </p:cNvPr>
          <p:cNvSpPr/>
          <p:nvPr/>
        </p:nvSpPr>
        <p:spPr>
          <a:xfrm>
            <a:off x="3356433" y="5731810"/>
            <a:ext cx="122456" cy="122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135D793-9BB8-93B8-ABE4-9098156AD0F2}"/>
              </a:ext>
            </a:extLst>
          </p:cNvPr>
          <p:cNvSpPr/>
          <p:nvPr/>
        </p:nvSpPr>
        <p:spPr>
          <a:xfrm>
            <a:off x="2860597" y="5625106"/>
            <a:ext cx="291820" cy="551211"/>
          </a:xfrm>
          <a:custGeom>
            <a:avLst/>
            <a:gdLst>
              <a:gd name="connsiteX0" fmla="*/ 17806 w 291820"/>
              <a:gd name="connsiteY0" fmla="*/ 547983 h 551211"/>
              <a:gd name="connsiteX1" fmla="*/ 67618 w 291820"/>
              <a:gd name="connsiteY1" fmla="*/ 252671 h 551211"/>
              <a:gd name="connsiteX2" fmla="*/ 53386 w 291820"/>
              <a:gd name="connsiteY2" fmla="*/ 288251 h 551211"/>
              <a:gd name="connsiteX3" fmla="*/ 167241 w 291820"/>
              <a:gd name="connsiteY3" fmla="*/ 103236 h 551211"/>
              <a:gd name="connsiteX4" fmla="*/ 145893 w 291820"/>
              <a:gd name="connsiteY4" fmla="*/ 131700 h 551211"/>
              <a:gd name="connsiteX5" fmla="*/ 291770 w 291820"/>
              <a:gd name="connsiteY5" fmla="*/ 55 h 551211"/>
              <a:gd name="connsiteX6" fmla="*/ 128103 w 291820"/>
              <a:gd name="connsiteY6" fmla="*/ 149490 h 551211"/>
              <a:gd name="connsiteX7" fmla="*/ 128103 w 291820"/>
              <a:gd name="connsiteY7" fmla="*/ 110352 h 551211"/>
              <a:gd name="connsiteX8" fmla="*/ 153009 w 291820"/>
              <a:gd name="connsiteY8" fmla="*/ 28519 h 551211"/>
              <a:gd name="connsiteX9" fmla="*/ 124545 w 291820"/>
              <a:gd name="connsiteY9" fmla="*/ 106794 h 551211"/>
              <a:gd name="connsiteX10" fmla="*/ 49828 w 291820"/>
              <a:gd name="connsiteY10" fmla="*/ 252671 h 551211"/>
              <a:gd name="connsiteX11" fmla="*/ 56944 w 291820"/>
              <a:gd name="connsiteY11" fmla="*/ 231324 h 551211"/>
              <a:gd name="connsiteX12" fmla="*/ 24922 w 291820"/>
              <a:gd name="connsiteY12" fmla="*/ 295367 h 551211"/>
              <a:gd name="connsiteX13" fmla="*/ 16 w 291820"/>
              <a:gd name="connsiteY13" fmla="*/ 334505 h 551211"/>
              <a:gd name="connsiteX14" fmla="*/ 21364 w 291820"/>
              <a:gd name="connsiteY14" fmla="*/ 302483 h 551211"/>
              <a:gd name="connsiteX15" fmla="*/ 39154 w 291820"/>
              <a:gd name="connsiteY15" fmla="*/ 405664 h 551211"/>
              <a:gd name="connsiteX16" fmla="*/ 17806 w 291820"/>
              <a:gd name="connsiteY16" fmla="*/ 547983 h 55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20" h="551211">
                <a:moveTo>
                  <a:pt x="17806" y="547983"/>
                </a:moveTo>
                <a:cubicBezTo>
                  <a:pt x="22550" y="522484"/>
                  <a:pt x="61688" y="295960"/>
                  <a:pt x="67618" y="252671"/>
                </a:cubicBezTo>
                <a:cubicBezTo>
                  <a:pt x="73548" y="209382"/>
                  <a:pt x="36782" y="313157"/>
                  <a:pt x="53386" y="288251"/>
                </a:cubicBezTo>
                <a:cubicBezTo>
                  <a:pt x="69990" y="263345"/>
                  <a:pt x="151823" y="129328"/>
                  <a:pt x="167241" y="103236"/>
                </a:cubicBezTo>
                <a:cubicBezTo>
                  <a:pt x="182659" y="77144"/>
                  <a:pt x="125138" y="148897"/>
                  <a:pt x="145893" y="131700"/>
                </a:cubicBezTo>
                <a:cubicBezTo>
                  <a:pt x="166648" y="114503"/>
                  <a:pt x="294735" y="-2910"/>
                  <a:pt x="291770" y="55"/>
                </a:cubicBezTo>
                <a:cubicBezTo>
                  <a:pt x="288805" y="3020"/>
                  <a:pt x="155381" y="131107"/>
                  <a:pt x="128103" y="149490"/>
                </a:cubicBezTo>
                <a:cubicBezTo>
                  <a:pt x="100825" y="167873"/>
                  <a:pt x="123952" y="130514"/>
                  <a:pt x="128103" y="110352"/>
                </a:cubicBezTo>
                <a:cubicBezTo>
                  <a:pt x="132254" y="90190"/>
                  <a:pt x="153602" y="29112"/>
                  <a:pt x="153009" y="28519"/>
                </a:cubicBezTo>
                <a:cubicBezTo>
                  <a:pt x="152416" y="27926"/>
                  <a:pt x="141742" y="69435"/>
                  <a:pt x="124545" y="106794"/>
                </a:cubicBezTo>
                <a:cubicBezTo>
                  <a:pt x="107348" y="144153"/>
                  <a:pt x="49828" y="252671"/>
                  <a:pt x="49828" y="252671"/>
                </a:cubicBezTo>
                <a:cubicBezTo>
                  <a:pt x="38561" y="273426"/>
                  <a:pt x="61095" y="224208"/>
                  <a:pt x="56944" y="231324"/>
                </a:cubicBezTo>
                <a:cubicBezTo>
                  <a:pt x="52793" y="238440"/>
                  <a:pt x="34410" y="278170"/>
                  <a:pt x="24922" y="295367"/>
                </a:cubicBezTo>
                <a:cubicBezTo>
                  <a:pt x="15434" y="312564"/>
                  <a:pt x="609" y="333319"/>
                  <a:pt x="16" y="334505"/>
                </a:cubicBezTo>
                <a:cubicBezTo>
                  <a:pt x="-577" y="335691"/>
                  <a:pt x="14841" y="290623"/>
                  <a:pt x="21364" y="302483"/>
                </a:cubicBezTo>
                <a:cubicBezTo>
                  <a:pt x="27887" y="314343"/>
                  <a:pt x="38561" y="370677"/>
                  <a:pt x="39154" y="405664"/>
                </a:cubicBezTo>
                <a:cubicBezTo>
                  <a:pt x="39747" y="440651"/>
                  <a:pt x="13062" y="573482"/>
                  <a:pt x="17806" y="547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AFF3CA0-815B-7A14-9DFC-867526C683A7}"/>
              </a:ext>
            </a:extLst>
          </p:cNvPr>
          <p:cNvSpPr/>
          <p:nvPr/>
        </p:nvSpPr>
        <p:spPr>
          <a:xfrm>
            <a:off x="2961696" y="5514772"/>
            <a:ext cx="884501" cy="226871"/>
          </a:xfrm>
          <a:custGeom>
            <a:avLst/>
            <a:gdLst>
              <a:gd name="connsiteX0" fmla="*/ 2099 w 884501"/>
              <a:gd name="connsiteY0" fmla="*/ 224244 h 226871"/>
              <a:gd name="connsiteX1" fmla="*/ 240483 w 884501"/>
              <a:gd name="connsiteY1" fmla="*/ 64135 h 226871"/>
              <a:gd name="connsiteX2" fmla="*/ 212019 w 884501"/>
              <a:gd name="connsiteY2" fmla="*/ 92599 h 226871"/>
              <a:gd name="connsiteX3" fmla="*/ 325874 w 884501"/>
              <a:gd name="connsiteY3" fmla="*/ 17882 h 226871"/>
              <a:gd name="connsiteX4" fmla="*/ 525121 w 884501"/>
              <a:gd name="connsiteY4" fmla="*/ 10766 h 226871"/>
              <a:gd name="connsiteX5" fmla="*/ 493099 w 884501"/>
              <a:gd name="connsiteY5" fmla="*/ 3650 h 226871"/>
              <a:gd name="connsiteX6" fmla="*/ 610513 w 884501"/>
              <a:gd name="connsiteY6" fmla="*/ 92 h 226871"/>
              <a:gd name="connsiteX7" fmla="*/ 735042 w 884501"/>
              <a:gd name="connsiteY7" fmla="*/ 7208 h 226871"/>
              <a:gd name="connsiteX8" fmla="*/ 703020 w 884501"/>
              <a:gd name="connsiteY8" fmla="*/ 14324 h 226871"/>
              <a:gd name="connsiteX9" fmla="*/ 795527 w 884501"/>
              <a:gd name="connsiteY9" fmla="*/ 92599 h 226871"/>
              <a:gd name="connsiteX10" fmla="*/ 884477 w 884501"/>
              <a:gd name="connsiteY10" fmla="*/ 167317 h 226871"/>
              <a:gd name="connsiteX11" fmla="*/ 802643 w 884501"/>
              <a:gd name="connsiteY11" fmla="*/ 92599 h 226871"/>
              <a:gd name="connsiteX12" fmla="*/ 638976 w 884501"/>
              <a:gd name="connsiteY12" fmla="*/ 28556 h 226871"/>
              <a:gd name="connsiteX13" fmla="*/ 550027 w 884501"/>
              <a:gd name="connsiteY13" fmla="*/ 3650 h 226871"/>
              <a:gd name="connsiteX14" fmla="*/ 379244 w 884501"/>
              <a:gd name="connsiteY14" fmla="*/ 17882 h 226871"/>
              <a:gd name="connsiteX15" fmla="*/ 268947 w 884501"/>
              <a:gd name="connsiteY15" fmla="*/ 64135 h 226871"/>
              <a:gd name="connsiteX16" fmla="*/ 130186 w 884501"/>
              <a:gd name="connsiteY16" fmla="*/ 156643 h 226871"/>
              <a:gd name="connsiteX17" fmla="*/ 2099 w 884501"/>
              <a:gd name="connsiteY17" fmla="*/ 224244 h 2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4501" h="226871">
                <a:moveTo>
                  <a:pt x="2099" y="224244"/>
                </a:moveTo>
                <a:cubicBezTo>
                  <a:pt x="20482" y="208826"/>
                  <a:pt x="205496" y="86076"/>
                  <a:pt x="240483" y="64135"/>
                </a:cubicBezTo>
                <a:cubicBezTo>
                  <a:pt x="275470" y="42194"/>
                  <a:pt x="197787" y="100308"/>
                  <a:pt x="212019" y="92599"/>
                </a:cubicBezTo>
                <a:cubicBezTo>
                  <a:pt x="226251" y="84890"/>
                  <a:pt x="273690" y="31521"/>
                  <a:pt x="325874" y="17882"/>
                </a:cubicBezTo>
                <a:cubicBezTo>
                  <a:pt x="378058" y="4243"/>
                  <a:pt x="497250" y="13138"/>
                  <a:pt x="525121" y="10766"/>
                </a:cubicBezTo>
                <a:cubicBezTo>
                  <a:pt x="552992" y="8394"/>
                  <a:pt x="478867" y="5429"/>
                  <a:pt x="493099" y="3650"/>
                </a:cubicBezTo>
                <a:cubicBezTo>
                  <a:pt x="507331" y="1871"/>
                  <a:pt x="570189" y="-501"/>
                  <a:pt x="610513" y="92"/>
                </a:cubicBezTo>
                <a:cubicBezTo>
                  <a:pt x="650837" y="685"/>
                  <a:pt x="719624" y="4836"/>
                  <a:pt x="735042" y="7208"/>
                </a:cubicBezTo>
                <a:cubicBezTo>
                  <a:pt x="750460" y="9580"/>
                  <a:pt x="692939" y="92"/>
                  <a:pt x="703020" y="14324"/>
                </a:cubicBezTo>
                <a:cubicBezTo>
                  <a:pt x="713101" y="28556"/>
                  <a:pt x="795527" y="92599"/>
                  <a:pt x="795527" y="92599"/>
                </a:cubicBezTo>
                <a:cubicBezTo>
                  <a:pt x="825770" y="118098"/>
                  <a:pt x="883291" y="167317"/>
                  <a:pt x="884477" y="167317"/>
                </a:cubicBezTo>
                <a:cubicBezTo>
                  <a:pt x="885663" y="167317"/>
                  <a:pt x="843560" y="115726"/>
                  <a:pt x="802643" y="92599"/>
                </a:cubicBezTo>
                <a:cubicBezTo>
                  <a:pt x="761726" y="69472"/>
                  <a:pt x="681079" y="43381"/>
                  <a:pt x="638976" y="28556"/>
                </a:cubicBezTo>
                <a:cubicBezTo>
                  <a:pt x="596873" y="13731"/>
                  <a:pt x="593316" y="5429"/>
                  <a:pt x="550027" y="3650"/>
                </a:cubicBezTo>
                <a:cubicBezTo>
                  <a:pt x="506738" y="1871"/>
                  <a:pt x="426091" y="7801"/>
                  <a:pt x="379244" y="17882"/>
                </a:cubicBezTo>
                <a:cubicBezTo>
                  <a:pt x="332397" y="27963"/>
                  <a:pt x="310457" y="41008"/>
                  <a:pt x="268947" y="64135"/>
                </a:cubicBezTo>
                <a:cubicBezTo>
                  <a:pt x="227437" y="87262"/>
                  <a:pt x="169324" y="129958"/>
                  <a:pt x="130186" y="156643"/>
                </a:cubicBezTo>
                <a:cubicBezTo>
                  <a:pt x="91048" y="183328"/>
                  <a:pt x="-16284" y="239662"/>
                  <a:pt x="2099" y="22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B755412-281A-7E84-316D-7CE29F4078AA}"/>
              </a:ext>
            </a:extLst>
          </p:cNvPr>
          <p:cNvSpPr/>
          <p:nvPr/>
        </p:nvSpPr>
        <p:spPr>
          <a:xfrm>
            <a:off x="3015862" y="5525538"/>
            <a:ext cx="801148" cy="263639"/>
          </a:xfrm>
          <a:custGeom>
            <a:avLst/>
            <a:gdLst>
              <a:gd name="connsiteX0" fmla="*/ 1302 w 801148"/>
              <a:gd name="connsiteY0" fmla="*/ 263290 h 263639"/>
              <a:gd name="connsiteX1" fmla="*/ 293056 w 801148"/>
              <a:gd name="connsiteY1" fmla="*/ 39137 h 263639"/>
              <a:gd name="connsiteX2" fmla="*/ 253919 w 801148"/>
              <a:gd name="connsiteY2" fmla="*/ 71159 h 263639"/>
              <a:gd name="connsiteX3" fmla="*/ 428259 w 801148"/>
              <a:gd name="connsiteY3" fmla="*/ 21348 h 263639"/>
              <a:gd name="connsiteX4" fmla="*/ 567020 w 801148"/>
              <a:gd name="connsiteY4" fmla="*/ 42695 h 263639"/>
              <a:gd name="connsiteX5" fmla="*/ 542115 w 801148"/>
              <a:gd name="connsiteY5" fmla="*/ 24906 h 263639"/>
              <a:gd name="connsiteX6" fmla="*/ 712898 w 801148"/>
              <a:gd name="connsiteY6" fmla="*/ 78275 h 263639"/>
              <a:gd name="connsiteX7" fmla="*/ 798289 w 801148"/>
              <a:gd name="connsiteY7" fmla="*/ 110297 h 263639"/>
              <a:gd name="connsiteX8" fmla="*/ 613274 w 801148"/>
              <a:gd name="connsiteY8" fmla="*/ 32022 h 263639"/>
              <a:gd name="connsiteX9" fmla="*/ 463839 w 801148"/>
              <a:gd name="connsiteY9" fmla="*/ 0 h 263639"/>
              <a:gd name="connsiteX10" fmla="*/ 243245 w 801148"/>
              <a:gd name="connsiteY10" fmla="*/ 32022 h 263639"/>
              <a:gd name="connsiteX11" fmla="*/ 261034 w 801148"/>
              <a:gd name="connsiteY11" fmla="*/ 53369 h 263639"/>
              <a:gd name="connsiteX12" fmla="*/ 108042 w 801148"/>
              <a:gd name="connsiteY12" fmla="*/ 163667 h 263639"/>
              <a:gd name="connsiteX13" fmla="*/ 182759 w 801148"/>
              <a:gd name="connsiteY13" fmla="*/ 92507 h 263639"/>
              <a:gd name="connsiteX14" fmla="*/ 1302 w 801148"/>
              <a:gd name="connsiteY14" fmla="*/ 263290 h 2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1148" h="263639">
                <a:moveTo>
                  <a:pt x="1302" y="263290"/>
                </a:moveTo>
                <a:cubicBezTo>
                  <a:pt x="19685" y="254395"/>
                  <a:pt x="250953" y="71159"/>
                  <a:pt x="293056" y="39137"/>
                </a:cubicBezTo>
                <a:cubicBezTo>
                  <a:pt x="335159" y="7115"/>
                  <a:pt x="231385" y="74124"/>
                  <a:pt x="253919" y="71159"/>
                </a:cubicBezTo>
                <a:cubicBezTo>
                  <a:pt x="276453" y="68194"/>
                  <a:pt x="376076" y="26092"/>
                  <a:pt x="428259" y="21348"/>
                </a:cubicBezTo>
                <a:cubicBezTo>
                  <a:pt x="480442" y="16604"/>
                  <a:pt x="548044" y="42102"/>
                  <a:pt x="567020" y="42695"/>
                </a:cubicBezTo>
                <a:cubicBezTo>
                  <a:pt x="585996" y="43288"/>
                  <a:pt x="517802" y="18976"/>
                  <a:pt x="542115" y="24906"/>
                </a:cubicBezTo>
                <a:cubicBezTo>
                  <a:pt x="566428" y="30836"/>
                  <a:pt x="670202" y="64043"/>
                  <a:pt x="712898" y="78275"/>
                </a:cubicBezTo>
                <a:cubicBezTo>
                  <a:pt x="755594" y="92507"/>
                  <a:pt x="814893" y="118006"/>
                  <a:pt x="798289" y="110297"/>
                </a:cubicBezTo>
                <a:cubicBezTo>
                  <a:pt x="781685" y="102588"/>
                  <a:pt x="669016" y="50405"/>
                  <a:pt x="613274" y="32022"/>
                </a:cubicBezTo>
                <a:cubicBezTo>
                  <a:pt x="557532" y="13639"/>
                  <a:pt x="525510" y="0"/>
                  <a:pt x="463839" y="0"/>
                </a:cubicBezTo>
                <a:cubicBezTo>
                  <a:pt x="402168" y="0"/>
                  <a:pt x="277046" y="23127"/>
                  <a:pt x="243245" y="32022"/>
                </a:cubicBezTo>
                <a:cubicBezTo>
                  <a:pt x="209444" y="40917"/>
                  <a:pt x="283568" y="31428"/>
                  <a:pt x="261034" y="53369"/>
                </a:cubicBezTo>
                <a:cubicBezTo>
                  <a:pt x="238500" y="75310"/>
                  <a:pt x="121088" y="157144"/>
                  <a:pt x="108042" y="163667"/>
                </a:cubicBezTo>
                <a:cubicBezTo>
                  <a:pt x="94996" y="170190"/>
                  <a:pt x="200549" y="76496"/>
                  <a:pt x="182759" y="92507"/>
                </a:cubicBezTo>
                <a:cubicBezTo>
                  <a:pt x="164969" y="108518"/>
                  <a:pt x="-17081" y="272185"/>
                  <a:pt x="1302" y="26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E6947C0-77C8-1DB5-EF05-B083706BB3E3}"/>
              </a:ext>
            </a:extLst>
          </p:cNvPr>
          <p:cNvSpPr/>
          <p:nvPr/>
        </p:nvSpPr>
        <p:spPr>
          <a:xfrm>
            <a:off x="3425115" y="5909384"/>
            <a:ext cx="479178" cy="135828"/>
          </a:xfrm>
          <a:custGeom>
            <a:avLst/>
            <a:gdLst>
              <a:gd name="connsiteX0" fmla="*/ 1217 w 479178"/>
              <a:gd name="connsiteY0" fmla="*/ 135618 h 135828"/>
              <a:gd name="connsiteX1" fmla="*/ 296529 w 479178"/>
              <a:gd name="connsiteY1" fmla="*/ 75133 h 135828"/>
              <a:gd name="connsiteX2" fmla="*/ 196905 w 479178"/>
              <a:gd name="connsiteY2" fmla="*/ 117828 h 135828"/>
              <a:gd name="connsiteX3" fmla="*/ 385478 w 479178"/>
              <a:gd name="connsiteY3" fmla="*/ 25321 h 135828"/>
              <a:gd name="connsiteX4" fmla="*/ 477985 w 479178"/>
              <a:gd name="connsiteY4" fmla="*/ 415 h 135828"/>
              <a:gd name="connsiteX5" fmla="*/ 324992 w 479178"/>
              <a:gd name="connsiteY5" fmla="*/ 39553 h 135828"/>
              <a:gd name="connsiteX6" fmla="*/ 196905 w 479178"/>
              <a:gd name="connsiteY6" fmla="*/ 92923 h 135828"/>
              <a:gd name="connsiteX7" fmla="*/ 1217 w 479178"/>
              <a:gd name="connsiteY7" fmla="*/ 135618 h 13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178" h="135828">
                <a:moveTo>
                  <a:pt x="1217" y="135618"/>
                </a:moveTo>
                <a:cubicBezTo>
                  <a:pt x="17821" y="132653"/>
                  <a:pt x="263914" y="78098"/>
                  <a:pt x="296529" y="75133"/>
                </a:cubicBezTo>
                <a:cubicBezTo>
                  <a:pt x="329144" y="72168"/>
                  <a:pt x="182080" y="126130"/>
                  <a:pt x="196905" y="117828"/>
                </a:cubicBezTo>
                <a:cubicBezTo>
                  <a:pt x="211730" y="109526"/>
                  <a:pt x="338631" y="44890"/>
                  <a:pt x="385478" y="25321"/>
                </a:cubicBezTo>
                <a:cubicBezTo>
                  <a:pt x="432325" y="5752"/>
                  <a:pt x="488066" y="-1957"/>
                  <a:pt x="477985" y="415"/>
                </a:cubicBezTo>
                <a:cubicBezTo>
                  <a:pt x="467904" y="2787"/>
                  <a:pt x="371839" y="24135"/>
                  <a:pt x="324992" y="39553"/>
                </a:cubicBezTo>
                <a:cubicBezTo>
                  <a:pt x="278145" y="54971"/>
                  <a:pt x="251460" y="76319"/>
                  <a:pt x="196905" y="92923"/>
                </a:cubicBezTo>
                <a:cubicBezTo>
                  <a:pt x="142350" y="109527"/>
                  <a:pt x="-15387" y="138583"/>
                  <a:pt x="1217" y="13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76F787F-D58D-9C5D-57DA-F653C251EA99}"/>
              </a:ext>
            </a:extLst>
          </p:cNvPr>
          <p:cNvSpPr/>
          <p:nvPr/>
        </p:nvSpPr>
        <p:spPr>
          <a:xfrm>
            <a:off x="2789304" y="5075609"/>
            <a:ext cx="751231" cy="336091"/>
          </a:xfrm>
          <a:custGeom>
            <a:avLst/>
            <a:gdLst>
              <a:gd name="connsiteX0" fmla="*/ 150 w 751231"/>
              <a:gd name="connsiteY0" fmla="*/ 336073 h 336091"/>
              <a:gd name="connsiteX1" fmla="*/ 106889 w 751231"/>
              <a:gd name="connsiteY1" fmla="*/ 200870 h 336091"/>
              <a:gd name="connsiteX2" fmla="*/ 57077 w 751231"/>
              <a:gd name="connsiteY2" fmla="*/ 257798 h 336091"/>
              <a:gd name="connsiteX3" fmla="*/ 135353 w 751231"/>
              <a:gd name="connsiteY3" fmla="*/ 179523 h 336091"/>
              <a:gd name="connsiteX4" fmla="*/ 213628 w 751231"/>
              <a:gd name="connsiteY4" fmla="*/ 97689 h 336091"/>
              <a:gd name="connsiteX5" fmla="*/ 220744 w 751231"/>
              <a:gd name="connsiteY5" fmla="*/ 122595 h 336091"/>
              <a:gd name="connsiteX6" fmla="*/ 327484 w 751231"/>
              <a:gd name="connsiteY6" fmla="*/ 54993 h 336091"/>
              <a:gd name="connsiteX7" fmla="*/ 352389 w 751231"/>
              <a:gd name="connsiteY7" fmla="*/ 69225 h 336091"/>
              <a:gd name="connsiteX8" fmla="*/ 491150 w 751231"/>
              <a:gd name="connsiteY8" fmla="*/ 26530 h 336091"/>
              <a:gd name="connsiteX9" fmla="*/ 416433 w 751231"/>
              <a:gd name="connsiteY9" fmla="*/ 30087 h 336091"/>
              <a:gd name="connsiteX10" fmla="*/ 747325 w 751231"/>
              <a:gd name="connsiteY10" fmla="*/ 12298 h 336091"/>
              <a:gd name="connsiteX11" fmla="*/ 587216 w 751231"/>
              <a:gd name="connsiteY11" fmla="*/ 1624 h 336091"/>
              <a:gd name="connsiteX12" fmla="*/ 423549 w 751231"/>
              <a:gd name="connsiteY12" fmla="*/ 47877 h 336091"/>
              <a:gd name="connsiteX13" fmla="*/ 178049 w 751231"/>
              <a:gd name="connsiteY13" fmla="*/ 101247 h 336091"/>
              <a:gd name="connsiteX14" fmla="*/ 202954 w 751231"/>
              <a:gd name="connsiteY14" fmla="*/ 94131 h 336091"/>
              <a:gd name="connsiteX15" fmla="*/ 199396 w 751231"/>
              <a:gd name="connsiteY15" fmla="*/ 154617 h 336091"/>
              <a:gd name="connsiteX16" fmla="*/ 85541 w 751231"/>
              <a:gd name="connsiteY16" fmla="*/ 190196 h 336091"/>
              <a:gd name="connsiteX17" fmla="*/ 150 w 751231"/>
              <a:gd name="connsiteY17" fmla="*/ 336073 h 3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231" h="336091">
                <a:moveTo>
                  <a:pt x="150" y="336073"/>
                </a:moveTo>
                <a:cubicBezTo>
                  <a:pt x="3708" y="337852"/>
                  <a:pt x="97401" y="213916"/>
                  <a:pt x="106889" y="200870"/>
                </a:cubicBezTo>
                <a:cubicBezTo>
                  <a:pt x="116377" y="187824"/>
                  <a:pt x="52333" y="261356"/>
                  <a:pt x="57077" y="257798"/>
                </a:cubicBezTo>
                <a:cubicBezTo>
                  <a:pt x="61821" y="254240"/>
                  <a:pt x="109261" y="206208"/>
                  <a:pt x="135353" y="179523"/>
                </a:cubicBezTo>
                <a:cubicBezTo>
                  <a:pt x="161445" y="152838"/>
                  <a:pt x="199396" y="107177"/>
                  <a:pt x="213628" y="97689"/>
                </a:cubicBezTo>
                <a:cubicBezTo>
                  <a:pt x="227860" y="88201"/>
                  <a:pt x="201768" y="129711"/>
                  <a:pt x="220744" y="122595"/>
                </a:cubicBezTo>
                <a:cubicBezTo>
                  <a:pt x="239720" y="115479"/>
                  <a:pt x="305543" y="63888"/>
                  <a:pt x="327484" y="54993"/>
                </a:cubicBezTo>
                <a:cubicBezTo>
                  <a:pt x="349425" y="46098"/>
                  <a:pt x="325111" y="73969"/>
                  <a:pt x="352389" y="69225"/>
                </a:cubicBezTo>
                <a:cubicBezTo>
                  <a:pt x="379667" y="64481"/>
                  <a:pt x="480476" y="33053"/>
                  <a:pt x="491150" y="26530"/>
                </a:cubicBezTo>
                <a:cubicBezTo>
                  <a:pt x="501824" y="20007"/>
                  <a:pt x="416433" y="30087"/>
                  <a:pt x="416433" y="30087"/>
                </a:cubicBezTo>
                <a:cubicBezTo>
                  <a:pt x="459129" y="27715"/>
                  <a:pt x="718861" y="17042"/>
                  <a:pt x="747325" y="12298"/>
                </a:cubicBezTo>
                <a:cubicBezTo>
                  <a:pt x="775789" y="7554"/>
                  <a:pt x="641179" y="-4306"/>
                  <a:pt x="587216" y="1624"/>
                </a:cubicBezTo>
                <a:cubicBezTo>
                  <a:pt x="533253" y="7554"/>
                  <a:pt x="491744" y="31273"/>
                  <a:pt x="423549" y="47877"/>
                </a:cubicBezTo>
                <a:cubicBezTo>
                  <a:pt x="355355" y="64481"/>
                  <a:pt x="214815" y="93538"/>
                  <a:pt x="178049" y="101247"/>
                </a:cubicBezTo>
                <a:cubicBezTo>
                  <a:pt x="141283" y="108956"/>
                  <a:pt x="199396" y="85236"/>
                  <a:pt x="202954" y="94131"/>
                </a:cubicBezTo>
                <a:cubicBezTo>
                  <a:pt x="206512" y="103026"/>
                  <a:pt x="218965" y="138606"/>
                  <a:pt x="199396" y="154617"/>
                </a:cubicBezTo>
                <a:cubicBezTo>
                  <a:pt x="179827" y="170628"/>
                  <a:pt x="114005" y="163511"/>
                  <a:pt x="85541" y="190196"/>
                </a:cubicBezTo>
                <a:cubicBezTo>
                  <a:pt x="57077" y="216881"/>
                  <a:pt x="-3408" y="334294"/>
                  <a:pt x="150" y="336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CADDD56-F61D-9319-466F-6BF352050C30}"/>
              </a:ext>
            </a:extLst>
          </p:cNvPr>
          <p:cNvSpPr/>
          <p:nvPr/>
        </p:nvSpPr>
        <p:spPr>
          <a:xfrm>
            <a:off x="3374936" y="4981143"/>
            <a:ext cx="493711" cy="138898"/>
          </a:xfrm>
          <a:custGeom>
            <a:avLst/>
            <a:gdLst>
              <a:gd name="connsiteX0" fmla="*/ 1584 w 493711"/>
              <a:gd name="connsiteY0" fmla="*/ 138785 h 138898"/>
              <a:gd name="connsiteX1" fmla="*/ 69185 w 493711"/>
              <a:gd name="connsiteY1" fmla="*/ 71184 h 138898"/>
              <a:gd name="connsiteX2" fmla="*/ 165251 w 493711"/>
              <a:gd name="connsiteY2" fmla="*/ 49836 h 138898"/>
              <a:gd name="connsiteX3" fmla="*/ 254200 w 493711"/>
              <a:gd name="connsiteY3" fmla="*/ 35604 h 138898"/>
              <a:gd name="connsiteX4" fmla="*/ 229294 w 493711"/>
              <a:gd name="connsiteY4" fmla="*/ 7140 h 138898"/>
              <a:gd name="connsiteX5" fmla="*/ 357382 w 493711"/>
              <a:gd name="connsiteY5" fmla="*/ 71184 h 138898"/>
              <a:gd name="connsiteX6" fmla="*/ 307570 w 493711"/>
              <a:gd name="connsiteY6" fmla="*/ 49836 h 138898"/>
              <a:gd name="connsiteX7" fmla="*/ 492585 w 493711"/>
              <a:gd name="connsiteY7" fmla="*/ 103206 h 138898"/>
              <a:gd name="connsiteX8" fmla="*/ 382287 w 493711"/>
              <a:gd name="connsiteY8" fmla="*/ 60510 h 138898"/>
              <a:gd name="connsiteX9" fmla="*/ 321802 w 493711"/>
              <a:gd name="connsiteY9" fmla="*/ 21372 h 138898"/>
              <a:gd name="connsiteX10" fmla="*/ 478353 w 493711"/>
              <a:gd name="connsiteY10" fmla="*/ 99648 h 138898"/>
              <a:gd name="connsiteX11" fmla="*/ 336034 w 493711"/>
              <a:gd name="connsiteY11" fmla="*/ 56952 h 138898"/>
              <a:gd name="connsiteX12" fmla="*/ 133229 w 493711"/>
              <a:gd name="connsiteY12" fmla="*/ 24 h 138898"/>
              <a:gd name="connsiteX13" fmla="*/ 282664 w 493711"/>
              <a:gd name="connsiteY13" fmla="*/ 49836 h 138898"/>
              <a:gd name="connsiteX14" fmla="*/ 136787 w 493711"/>
              <a:gd name="connsiteY14" fmla="*/ 53394 h 138898"/>
              <a:gd name="connsiteX15" fmla="*/ 1584 w 493711"/>
              <a:gd name="connsiteY15" fmla="*/ 138785 h 1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3711" h="138898">
                <a:moveTo>
                  <a:pt x="1584" y="138785"/>
                </a:moveTo>
                <a:cubicBezTo>
                  <a:pt x="-9683" y="141750"/>
                  <a:pt x="41907" y="86009"/>
                  <a:pt x="69185" y="71184"/>
                </a:cubicBezTo>
                <a:cubicBezTo>
                  <a:pt x="96463" y="56359"/>
                  <a:pt x="134415" y="55766"/>
                  <a:pt x="165251" y="49836"/>
                </a:cubicBezTo>
                <a:cubicBezTo>
                  <a:pt x="196087" y="43906"/>
                  <a:pt x="243526" y="42720"/>
                  <a:pt x="254200" y="35604"/>
                </a:cubicBezTo>
                <a:cubicBezTo>
                  <a:pt x="264874" y="28488"/>
                  <a:pt x="212097" y="1210"/>
                  <a:pt x="229294" y="7140"/>
                </a:cubicBezTo>
                <a:cubicBezTo>
                  <a:pt x="246491" y="13070"/>
                  <a:pt x="344336" y="64068"/>
                  <a:pt x="357382" y="71184"/>
                </a:cubicBezTo>
                <a:cubicBezTo>
                  <a:pt x="370428" y="78300"/>
                  <a:pt x="285036" y="44499"/>
                  <a:pt x="307570" y="49836"/>
                </a:cubicBezTo>
                <a:cubicBezTo>
                  <a:pt x="330104" y="55173"/>
                  <a:pt x="480132" y="101427"/>
                  <a:pt x="492585" y="103206"/>
                </a:cubicBezTo>
                <a:cubicBezTo>
                  <a:pt x="505038" y="104985"/>
                  <a:pt x="410751" y="74149"/>
                  <a:pt x="382287" y="60510"/>
                </a:cubicBezTo>
                <a:cubicBezTo>
                  <a:pt x="353823" y="46871"/>
                  <a:pt x="305791" y="14849"/>
                  <a:pt x="321802" y="21372"/>
                </a:cubicBezTo>
                <a:cubicBezTo>
                  <a:pt x="337813" y="27895"/>
                  <a:pt x="475981" y="93718"/>
                  <a:pt x="478353" y="99648"/>
                </a:cubicBezTo>
                <a:cubicBezTo>
                  <a:pt x="480725" y="105578"/>
                  <a:pt x="336034" y="56952"/>
                  <a:pt x="336034" y="56952"/>
                </a:cubicBezTo>
                <a:lnTo>
                  <a:pt x="133229" y="24"/>
                </a:lnTo>
                <a:cubicBezTo>
                  <a:pt x="124334" y="-1162"/>
                  <a:pt x="282071" y="40941"/>
                  <a:pt x="282664" y="49836"/>
                </a:cubicBezTo>
                <a:cubicBezTo>
                  <a:pt x="283257" y="58731"/>
                  <a:pt x="180076" y="44499"/>
                  <a:pt x="136787" y="53394"/>
                </a:cubicBezTo>
                <a:cubicBezTo>
                  <a:pt x="93498" y="62289"/>
                  <a:pt x="12851" y="135820"/>
                  <a:pt x="1584" y="13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05DCFD6-A472-A7BA-E03A-6A4E3E4BB5CE}"/>
              </a:ext>
            </a:extLst>
          </p:cNvPr>
          <p:cNvSpPr/>
          <p:nvPr/>
        </p:nvSpPr>
        <p:spPr>
          <a:xfrm>
            <a:off x="2820497" y="5151868"/>
            <a:ext cx="535000" cy="267222"/>
          </a:xfrm>
          <a:custGeom>
            <a:avLst/>
            <a:gdLst>
              <a:gd name="connsiteX0" fmla="*/ 978 w 535000"/>
              <a:gd name="connsiteY0" fmla="*/ 266930 h 267222"/>
              <a:gd name="connsiteX1" fmla="*/ 118392 w 535000"/>
              <a:gd name="connsiteY1" fmla="*/ 192213 h 267222"/>
              <a:gd name="connsiteX2" fmla="*/ 239363 w 535000"/>
              <a:gd name="connsiteY2" fmla="*/ 202887 h 267222"/>
              <a:gd name="connsiteX3" fmla="*/ 193109 w 535000"/>
              <a:gd name="connsiteY3" fmla="*/ 174423 h 267222"/>
              <a:gd name="connsiteX4" fmla="*/ 499095 w 535000"/>
              <a:gd name="connsiteY4" fmla="*/ 117495 h 267222"/>
              <a:gd name="connsiteX5" fmla="*/ 257153 w 535000"/>
              <a:gd name="connsiteY5" fmla="*/ 149517 h 267222"/>
              <a:gd name="connsiteX6" fmla="*/ 321196 w 535000"/>
              <a:gd name="connsiteY6" fmla="*/ 99706 h 267222"/>
              <a:gd name="connsiteX7" fmla="*/ 534675 w 535000"/>
              <a:gd name="connsiteY7" fmla="*/ 82 h 267222"/>
              <a:gd name="connsiteX8" fmla="*/ 267827 w 535000"/>
              <a:gd name="connsiteY8" fmla="*/ 117495 h 267222"/>
              <a:gd name="connsiteX9" fmla="*/ 185993 w 535000"/>
              <a:gd name="connsiteY9" fmla="*/ 160191 h 267222"/>
              <a:gd name="connsiteX10" fmla="*/ 978 w 535000"/>
              <a:gd name="connsiteY10" fmla="*/ 266930 h 26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000" h="267222">
                <a:moveTo>
                  <a:pt x="978" y="266930"/>
                </a:moveTo>
                <a:cubicBezTo>
                  <a:pt x="-10289" y="272267"/>
                  <a:pt x="78661" y="202887"/>
                  <a:pt x="118392" y="192213"/>
                </a:cubicBezTo>
                <a:cubicBezTo>
                  <a:pt x="158123" y="181539"/>
                  <a:pt x="226910" y="205852"/>
                  <a:pt x="239363" y="202887"/>
                </a:cubicBezTo>
                <a:cubicBezTo>
                  <a:pt x="251816" y="199922"/>
                  <a:pt x="149820" y="188655"/>
                  <a:pt x="193109" y="174423"/>
                </a:cubicBezTo>
                <a:cubicBezTo>
                  <a:pt x="236398" y="160191"/>
                  <a:pt x="488421" y="121646"/>
                  <a:pt x="499095" y="117495"/>
                </a:cubicBezTo>
                <a:cubicBezTo>
                  <a:pt x="509769" y="113344"/>
                  <a:pt x="286803" y="152482"/>
                  <a:pt x="257153" y="149517"/>
                </a:cubicBezTo>
                <a:cubicBezTo>
                  <a:pt x="227503" y="146552"/>
                  <a:pt x="274942" y="124612"/>
                  <a:pt x="321196" y="99706"/>
                </a:cubicBezTo>
                <a:cubicBezTo>
                  <a:pt x="367450" y="74800"/>
                  <a:pt x="543570" y="-2883"/>
                  <a:pt x="534675" y="82"/>
                </a:cubicBezTo>
                <a:cubicBezTo>
                  <a:pt x="525780" y="3047"/>
                  <a:pt x="325941" y="90810"/>
                  <a:pt x="267827" y="117495"/>
                </a:cubicBezTo>
                <a:cubicBezTo>
                  <a:pt x="209713" y="144180"/>
                  <a:pt x="229282" y="141808"/>
                  <a:pt x="185993" y="160191"/>
                </a:cubicBezTo>
                <a:cubicBezTo>
                  <a:pt x="142704" y="178574"/>
                  <a:pt x="12245" y="261593"/>
                  <a:pt x="978" y="266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6F5BA11-65CF-5A9C-8ADB-8DCD3D04DCA6}"/>
              </a:ext>
            </a:extLst>
          </p:cNvPr>
          <p:cNvSpPr/>
          <p:nvPr/>
        </p:nvSpPr>
        <p:spPr>
          <a:xfrm>
            <a:off x="3255417" y="5221160"/>
            <a:ext cx="382509" cy="76922"/>
          </a:xfrm>
          <a:custGeom>
            <a:avLst/>
            <a:gdLst>
              <a:gd name="connsiteX0" fmla="*/ 302560 w 382509"/>
              <a:gd name="connsiteY0" fmla="*/ 76667 h 76922"/>
              <a:gd name="connsiteX1" fmla="*/ 74849 w 382509"/>
              <a:gd name="connsiteY1" fmla="*/ 51761 h 76922"/>
              <a:gd name="connsiteX2" fmla="*/ 10806 w 382509"/>
              <a:gd name="connsiteY2" fmla="*/ 51761 h 76922"/>
              <a:gd name="connsiteX3" fmla="*/ 160241 w 382509"/>
              <a:gd name="connsiteY3" fmla="*/ 5508 h 76922"/>
              <a:gd name="connsiteX4" fmla="*/ 380835 w 382509"/>
              <a:gd name="connsiteY4" fmla="*/ 12624 h 76922"/>
              <a:gd name="connsiteX5" fmla="*/ 252748 w 382509"/>
              <a:gd name="connsiteY5" fmla="*/ 5508 h 76922"/>
              <a:gd name="connsiteX6" fmla="*/ 89081 w 382509"/>
              <a:gd name="connsiteY6" fmla="*/ 1950 h 76922"/>
              <a:gd name="connsiteX7" fmla="*/ 117545 w 382509"/>
              <a:gd name="connsiteY7" fmla="*/ 37529 h 76922"/>
              <a:gd name="connsiteX8" fmla="*/ 3690 w 382509"/>
              <a:gd name="connsiteY8" fmla="*/ 33972 h 76922"/>
              <a:gd name="connsiteX9" fmla="*/ 302560 w 382509"/>
              <a:gd name="connsiteY9" fmla="*/ 76667 h 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509" h="76922">
                <a:moveTo>
                  <a:pt x="302560" y="76667"/>
                </a:moveTo>
                <a:cubicBezTo>
                  <a:pt x="314420" y="79632"/>
                  <a:pt x="123475" y="55912"/>
                  <a:pt x="74849" y="51761"/>
                </a:cubicBezTo>
                <a:cubicBezTo>
                  <a:pt x="26223" y="47610"/>
                  <a:pt x="-3426" y="59470"/>
                  <a:pt x="10806" y="51761"/>
                </a:cubicBezTo>
                <a:cubicBezTo>
                  <a:pt x="25038" y="44052"/>
                  <a:pt x="98570" y="12031"/>
                  <a:pt x="160241" y="5508"/>
                </a:cubicBezTo>
                <a:cubicBezTo>
                  <a:pt x="221912" y="-1015"/>
                  <a:pt x="365417" y="12624"/>
                  <a:pt x="380835" y="12624"/>
                </a:cubicBezTo>
                <a:cubicBezTo>
                  <a:pt x="396253" y="12624"/>
                  <a:pt x="301374" y="7287"/>
                  <a:pt x="252748" y="5508"/>
                </a:cubicBezTo>
                <a:cubicBezTo>
                  <a:pt x="204122" y="3729"/>
                  <a:pt x="111615" y="-3387"/>
                  <a:pt x="89081" y="1950"/>
                </a:cubicBezTo>
                <a:cubicBezTo>
                  <a:pt x="66547" y="7287"/>
                  <a:pt x="131777" y="32192"/>
                  <a:pt x="117545" y="37529"/>
                </a:cubicBezTo>
                <a:cubicBezTo>
                  <a:pt x="103313" y="42866"/>
                  <a:pt x="-22995" y="26856"/>
                  <a:pt x="3690" y="33972"/>
                </a:cubicBezTo>
                <a:cubicBezTo>
                  <a:pt x="30375" y="41088"/>
                  <a:pt x="290700" y="73702"/>
                  <a:pt x="302560" y="76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5385339-3E7C-7781-8E56-CCA6F3D96088}"/>
              </a:ext>
            </a:extLst>
          </p:cNvPr>
          <p:cNvSpPr/>
          <p:nvPr/>
        </p:nvSpPr>
        <p:spPr>
          <a:xfrm>
            <a:off x="3579110" y="5055332"/>
            <a:ext cx="327553" cy="179022"/>
          </a:xfrm>
          <a:custGeom>
            <a:avLst/>
            <a:gdLst>
              <a:gd name="connsiteX0" fmla="*/ 215 w 327553"/>
              <a:gd name="connsiteY0" fmla="*/ 553 h 179022"/>
              <a:gd name="connsiteX1" fmla="*/ 249273 w 327553"/>
              <a:gd name="connsiteY1" fmla="*/ 53922 h 179022"/>
              <a:gd name="connsiteX2" fmla="*/ 316874 w 327553"/>
              <a:gd name="connsiteY2" fmla="*/ 75270 h 179022"/>
              <a:gd name="connsiteX3" fmla="*/ 263505 w 327553"/>
              <a:gd name="connsiteY3" fmla="*/ 39691 h 179022"/>
              <a:gd name="connsiteX4" fmla="*/ 267063 w 327553"/>
              <a:gd name="connsiteY4" fmla="*/ 78828 h 179022"/>
              <a:gd name="connsiteX5" fmla="*/ 327548 w 327553"/>
              <a:gd name="connsiteY5" fmla="*/ 121524 h 179022"/>
              <a:gd name="connsiteX6" fmla="*/ 263505 w 327553"/>
              <a:gd name="connsiteY6" fmla="*/ 114408 h 179022"/>
              <a:gd name="connsiteX7" fmla="*/ 309758 w 327553"/>
              <a:gd name="connsiteY7" fmla="*/ 178452 h 179022"/>
              <a:gd name="connsiteX8" fmla="*/ 263505 w 327553"/>
              <a:gd name="connsiteY8" fmla="*/ 71712 h 179022"/>
              <a:gd name="connsiteX9" fmla="*/ 206577 w 327553"/>
              <a:gd name="connsiteY9" fmla="*/ 29017 h 179022"/>
              <a:gd name="connsiteX10" fmla="*/ 215 w 327553"/>
              <a:gd name="connsiteY10" fmla="*/ 553 h 1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553" h="179022">
                <a:moveTo>
                  <a:pt x="215" y="553"/>
                </a:moveTo>
                <a:cubicBezTo>
                  <a:pt x="7331" y="4704"/>
                  <a:pt x="196497" y="41469"/>
                  <a:pt x="249273" y="53922"/>
                </a:cubicBezTo>
                <a:cubicBezTo>
                  <a:pt x="302050" y="66375"/>
                  <a:pt x="314502" y="77642"/>
                  <a:pt x="316874" y="75270"/>
                </a:cubicBezTo>
                <a:cubicBezTo>
                  <a:pt x="319246" y="72898"/>
                  <a:pt x="271807" y="39098"/>
                  <a:pt x="263505" y="39691"/>
                </a:cubicBezTo>
                <a:cubicBezTo>
                  <a:pt x="255203" y="40284"/>
                  <a:pt x="256389" y="65189"/>
                  <a:pt x="267063" y="78828"/>
                </a:cubicBezTo>
                <a:cubicBezTo>
                  <a:pt x="277737" y="92467"/>
                  <a:pt x="328141" y="115594"/>
                  <a:pt x="327548" y="121524"/>
                </a:cubicBezTo>
                <a:cubicBezTo>
                  <a:pt x="326955" y="127454"/>
                  <a:pt x="266470" y="104920"/>
                  <a:pt x="263505" y="114408"/>
                </a:cubicBezTo>
                <a:cubicBezTo>
                  <a:pt x="260540" y="123896"/>
                  <a:pt x="309758" y="185568"/>
                  <a:pt x="309758" y="178452"/>
                </a:cubicBezTo>
                <a:cubicBezTo>
                  <a:pt x="309758" y="171336"/>
                  <a:pt x="280702" y="96618"/>
                  <a:pt x="263505" y="71712"/>
                </a:cubicBezTo>
                <a:cubicBezTo>
                  <a:pt x="246308" y="46806"/>
                  <a:pt x="249273" y="41470"/>
                  <a:pt x="206577" y="29017"/>
                </a:cubicBezTo>
                <a:cubicBezTo>
                  <a:pt x="163881" y="16564"/>
                  <a:pt x="-6901" y="-3598"/>
                  <a:pt x="215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D6491EA-EDB7-8B78-AE78-89F5E706A9CC}"/>
              </a:ext>
            </a:extLst>
          </p:cNvPr>
          <p:cNvSpPr/>
          <p:nvPr/>
        </p:nvSpPr>
        <p:spPr>
          <a:xfrm>
            <a:off x="3476054" y="5073559"/>
            <a:ext cx="491789" cy="229015"/>
          </a:xfrm>
          <a:custGeom>
            <a:avLst/>
            <a:gdLst>
              <a:gd name="connsiteX0" fmla="*/ 89 w 491789"/>
              <a:gd name="connsiteY0" fmla="*/ 174457 h 229015"/>
              <a:gd name="connsiteX1" fmla="*/ 142408 w 491789"/>
              <a:gd name="connsiteY1" fmla="*/ 178015 h 229015"/>
              <a:gd name="connsiteX2" fmla="*/ 256264 w 491789"/>
              <a:gd name="connsiteY2" fmla="*/ 195804 h 229015"/>
              <a:gd name="connsiteX3" fmla="*/ 174430 w 491789"/>
              <a:gd name="connsiteY3" fmla="*/ 170899 h 229015"/>
              <a:gd name="connsiteX4" fmla="*/ 249148 w 491789"/>
              <a:gd name="connsiteY4" fmla="*/ 170899 h 229015"/>
              <a:gd name="connsiteX5" fmla="*/ 192220 w 491789"/>
              <a:gd name="connsiteY5" fmla="*/ 96181 h 229015"/>
              <a:gd name="connsiteX6" fmla="*/ 284727 w 491789"/>
              <a:gd name="connsiteY6" fmla="*/ 167341 h 229015"/>
              <a:gd name="connsiteX7" fmla="*/ 245590 w 491789"/>
              <a:gd name="connsiteY7" fmla="*/ 60601 h 229015"/>
              <a:gd name="connsiteX8" fmla="*/ 487532 w 491789"/>
              <a:gd name="connsiteY8" fmla="*/ 227826 h 229015"/>
              <a:gd name="connsiteX9" fmla="*/ 387909 w 491789"/>
              <a:gd name="connsiteY9" fmla="*/ 131761 h 229015"/>
              <a:gd name="connsiteX10" fmla="*/ 234916 w 491789"/>
              <a:gd name="connsiteY10" fmla="*/ 60601 h 229015"/>
              <a:gd name="connsiteX11" fmla="*/ 213568 w 491789"/>
              <a:gd name="connsiteY11" fmla="*/ 113971 h 229015"/>
              <a:gd name="connsiteX12" fmla="*/ 202894 w 491789"/>
              <a:gd name="connsiteY12" fmla="*/ 116 h 229015"/>
              <a:gd name="connsiteX13" fmla="*/ 202894 w 491789"/>
              <a:gd name="connsiteY13" fmla="*/ 138877 h 229015"/>
              <a:gd name="connsiteX14" fmla="*/ 163756 w 491789"/>
              <a:gd name="connsiteY14" fmla="*/ 142435 h 229015"/>
              <a:gd name="connsiteX15" fmla="*/ 113944 w 491789"/>
              <a:gd name="connsiteY15" fmla="*/ 25022 h 229015"/>
              <a:gd name="connsiteX16" fmla="*/ 163756 w 491789"/>
              <a:gd name="connsiteY16" fmla="*/ 131761 h 229015"/>
              <a:gd name="connsiteX17" fmla="*/ 89 w 491789"/>
              <a:gd name="connsiteY17" fmla="*/ 174457 h 22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789" h="229015">
                <a:moveTo>
                  <a:pt x="89" y="174457"/>
                </a:moveTo>
                <a:cubicBezTo>
                  <a:pt x="-3469" y="182166"/>
                  <a:pt x="99712" y="174457"/>
                  <a:pt x="142408" y="178015"/>
                </a:cubicBezTo>
                <a:cubicBezTo>
                  <a:pt x="185104" y="181573"/>
                  <a:pt x="250927" y="196990"/>
                  <a:pt x="256264" y="195804"/>
                </a:cubicBezTo>
                <a:cubicBezTo>
                  <a:pt x="261601" y="194618"/>
                  <a:pt x="175616" y="175050"/>
                  <a:pt x="174430" y="170899"/>
                </a:cubicBezTo>
                <a:cubicBezTo>
                  <a:pt x="173244" y="166748"/>
                  <a:pt x="246183" y="183352"/>
                  <a:pt x="249148" y="170899"/>
                </a:cubicBezTo>
                <a:cubicBezTo>
                  <a:pt x="252113" y="158446"/>
                  <a:pt x="186290" y="96774"/>
                  <a:pt x="192220" y="96181"/>
                </a:cubicBezTo>
                <a:cubicBezTo>
                  <a:pt x="198150" y="95588"/>
                  <a:pt x="275832" y="173271"/>
                  <a:pt x="284727" y="167341"/>
                </a:cubicBezTo>
                <a:cubicBezTo>
                  <a:pt x="293622" y="161411"/>
                  <a:pt x="211789" y="50520"/>
                  <a:pt x="245590" y="60601"/>
                </a:cubicBezTo>
                <a:cubicBezTo>
                  <a:pt x="279391" y="70682"/>
                  <a:pt x="463812" y="215966"/>
                  <a:pt x="487532" y="227826"/>
                </a:cubicBezTo>
                <a:cubicBezTo>
                  <a:pt x="511252" y="239686"/>
                  <a:pt x="430012" y="159632"/>
                  <a:pt x="387909" y="131761"/>
                </a:cubicBezTo>
                <a:cubicBezTo>
                  <a:pt x="345806" y="103890"/>
                  <a:pt x="263973" y="63566"/>
                  <a:pt x="234916" y="60601"/>
                </a:cubicBezTo>
                <a:cubicBezTo>
                  <a:pt x="205859" y="57636"/>
                  <a:pt x="218905" y="124052"/>
                  <a:pt x="213568" y="113971"/>
                </a:cubicBezTo>
                <a:cubicBezTo>
                  <a:pt x="208231" y="103890"/>
                  <a:pt x="204673" y="-4035"/>
                  <a:pt x="202894" y="116"/>
                </a:cubicBezTo>
                <a:cubicBezTo>
                  <a:pt x="201115" y="4267"/>
                  <a:pt x="209417" y="115157"/>
                  <a:pt x="202894" y="138877"/>
                </a:cubicBezTo>
                <a:cubicBezTo>
                  <a:pt x="196371" y="162597"/>
                  <a:pt x="178581" y="161411"/>
                  <a:pt x="163756" y="142435"/>
                </a:cubicBezTo>
                <a:cubicBezTo>
                  <a:pt x="148931" y="123459"/>
                  <a:pt x="113944" y="26801"/>
                  <a:pt x="113944" y="25022"/>
                </a:cubicBezTo>
                <a:cubicBezTo>
                  <a:pt x="113944" y="23243"/>
                  <a:pt x="178581" y="109820"/>
                  <a:pt x="163756" y="131761"/>
                </a:cubicBezTo>
                <a:cubicBezTo>
                  <a:pt x="148931" y="153702"/>
                  <a:pt x="3647" y="166748"/>
                  <a:pt x="89" y="174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A257970-A33F-344C-E9DE-92D52F1DD16F}"/>
              </a:ext>
            </a:extLst>
          </p:cNvPr>
          <p:cNvSpPr/>
          <p:nvPr/>
        </p:nvSpPr>
        <p:spPr>
          <a:xfrm>
            <a:off x="4519309" y="4883639"/>
            <a:ext cx="169318" cy="1000449"/>
          </a:xfrm>
          <a:custGeom>
            <a:avLst/>
            <a:gdLst>
              <a:gd name="connsiteX0" fmla="*/ 169131 w 169318"/>
              <a:gd name="connsiteY0" fmla="*/ 10 h 1000449"/>
              <a:gd name="connsiteX1" fmla="*/ 35567 w 169318"/>
              <a:gd name="connsiteY1" fmla="*/ 445224 h 1000449"/>
              <a:gd name="connsiteX2" fmla="*/ 90363 w 169318"/>
              <a:gd name="connsiteY2" fmla="*/ 390428 h 1000449"/>
              <a:gd name="connsiteX3" fmla="*/ 152008 w 169318"/>
              <a:gd name="connsiteY3" fmla="*/ 592487 h 1000449"/>
              <a:gd name="connsiteX4" fmla="*/ 148583 w 169318"/>
              <a:gd name="connsiteY4" fmla="*/ 554815 h 1000449"/>
              <a:gd name="connsiteX5" fmla="*/ 124610 w 169318"/>
              <a:gd name="connsiteY5" fmla="*/ 753449 h 1000449"/>
              <a:gd name="connsiteX6" fmla="*/ 114336 w 169318"/>
              <a:gd name="connsiteY6" fmla="*/ 996604 h 1000449"/>
              <a:gd name="connsiteX7" fmla="*/ 145158 w 169318"/>
              <a:gd name="connsiteY7" fmla="*/ 547965 h 1000449"/>
              <a:gd name="connsiteX8" fmla="*/ 134884 w 169318"/>
              <a:gd name="connsiteY8" fmla="*/ 431525 h 1000449"/>
              <a:gd name="connsiteX9" fmla="*/ 152008 w 169318"/>
              <a:gd name="connsiteY9" fmla="*/ 267139 h 1000449"/>
              <a:gd name="connsiteX10" fmla="*/ 97212 w 169318"/>
              <a:gd name="connsiteY10" fmla="*/ 380154 h 1000449"/>
              <a:gd name="connsiteX11" fmla="*/ 100637 w 169318"/>
              <a:gd name="connsiteY11" fmla="*/ 308235 h 1000449"/>
              <a:gd name="connsiteX12" fmla="*/ 1320 w 169318"/>
              <a:gd name="connsiteY12" fmla="*/ 431525 h 1000449"/>
              <a:gd name="connsiteX13" fmla="*/ 169131 w 169318"/>
              <a:gd name="connsiteY13" fmla="*/ 10 h 100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18" h="1000449">
                <a:moveTo>
                  <a:pt x="169131" y="10"/>
                </a:moveTo>
                <a:cubicBezTo>
                  <a:pt x="174839" y="2293"/>
                  <a:pt x="48695" y="380154"/>
                  <a:pt x="35567" y="445224"/>
                </a:cubicBezTo>
                <a:cubicBezTo>
                  <a:pt x="22439" y="510294"/>
                  <a:pt x="70956" y="365884"/>
                  <a:pt x="90363" y="390428"/>
                </a:cubicBezTo>
                <a:cubicBezTo>
                  <a:pt x="109770" y="414972"/>
                  <a:pt x="142305" y="565089"/>
                  <a:pt x="152008" y="592487"/>
                </a:cubicBezTo>
                <a:cubicBezTo>
                  <a:pt x="161711" y="619885"/>
                  <a:pt x="153149" y="527988"/>
                  <a:pt x="148583" y="554815"/>
                </a:cubicBezTo>
                <a:cubicBezTo>
                  <a:pt x="144017" y="581642"/>
                  <a:pt x="130318" y="679818"/>
                  <a:pt x="124610" y="753449"/>
                </a:cubicBezTo>
                <a:cubicBezTo>
                  <a:pt x="118902" y="827080"/>
                  <a:pt x="110911" y="1030851"/>
                  <a:pt x="114336" y="996604"/>
                </a:cubicBezTo>
                <a:cubicBezTo>
                  <a:pt x="117761" y="962357"/>
                  <a:pt x="141733" y="642145"/>
                  <a:pt x="145158" y="547965"/>
                </a:cubicBezTo>
                <a:cubicBezTo>
                  <a:pt x="148583" y="453785"/>
                  <a:pt x="133742" y="478329"/>
                  <a:pt x="134884" y="431525"/>
                </a:cubicBezTo>
                <a:cubicBezTo>
                  <a:pt x="136026" y="384721"/>
                  <a:pt x="158287" y="275701"/>
                  <a:pt x="152008" y="267139"/>
                </a:cubicBezTo>
                <a:cubicBezTo>
                  <a:pt x="145729" y="258577"/>
                  <a:pt x="105774" y="373305"/>
                  <a:pt x="97212" y="380154"/>
                </a:cubicBezTo>
                <a:cubicBezTo>
                  <a:pt x="88650" y="387003"/>
                  <a:pt x="116619" y="299673"/>
                  <a:pt x="100637" y="308235"/>
                </a:cubicBezTo>
                <a:cubicBezTo>
                  <a:pt x="84655" y="316797"/>
                  <a:pt x="-12379" y="481183"/>
                  <a:pt x="1320" y="431525"/>
                </a:cubicBezTo>
                <a:cubicBezTo>
                  <a:pt x="15019" y="381867"/>
                  <a:pt x="163423" y="-2273"/>
                  <a:pt x="1691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9B21BAB-0D5C-8549-3E8B-E1583CF75D9F}"/>
              </a:ext>
            </a:extLst>
          </p:cNvPr>
          <p:cNvSpPr/>
          <p:nvPr/>
        </p:nvSpPr>
        <p:spPr>
          <a:xfrm>
            <a:off x="4396160" y="5268727"/>
            <a:ext cx="233167" cy="923378"/>
          </a:xfrm>
          <a:custGeom>
            <a:avLst/>
            <a:gdLst>
              <a:gd name="connsiteX0" fmla="*/ 4604 w 233167"/>
              <a:gd name="connsiteY0" fmla="*/ 1916 h 923378"/>
              <a:gd name="connsiteX1" fmla="*/ 11453 w 233167"/>
              <a:gd name="connsiteY1" fmla="*/ 409457 h 923378"/>
              <a:gd name="connsiteX2" fmla="*/ 124469 w 233167"/>
              <a:gd name="connsiteY2" fmla="*/ 642338 h 923378"/>
              <a:gd name="connsiteX3" fmla="*/ 90222 w 233167"/>
              <a:gd name="connsiteY3" fmla="*/ 546446 h 923378"/>
              <a:gd name="connsiteX4" fmla="*/ 230636 w 233167"/>
              <a:gd name="connsiteY4" fmla="*/ 916316 h 923378"/>
              <a:gd name="connsiteX5" fmla="*/ 168991 w 233167"/>
              <a:gd name="connsiteY5" fmla="*/ 762203 h 923378"/>
              <a:gd name="connsiteX6" fmla="*/ 25152 w 233167"/>
              <a:gd name="connsiteY6" fmla="*/ 430006 h 923378"/>
              <a:gd name="connsiteX7" fmla="*/ 18303 w 233167"/>
              <a:gd name="connsiteY7" fmla="*/ 262194 h 923378"/>
              <a:gd name="connsiteX8" fmla="*/ 4604 w 233167"/>
              <a:gd name="connsiteY8" fmla="*/ 1916 h 92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167" h="923378">
                <a:moveTo>
                  <a:pt x="4604" y="1916"/>
                </a:moveTo>
                <a:cubicBezTo>
                  <a:pt x="3462" y="26460"/>
                  <a:pt x="-8524" y="302720"/>
                  <a:pt x="11453" y="409457"/>
                </a:cubicBezTo>
                <a:cubicBezTo>
                  <a:pt x="31430" y="516194"/>
                  <a:pt x="111341" y="619507"/>
                  <a:pt x="124469" y="642338"/>
                </a:cubicBezTo>
                <a:cubicBezTo>
                  <a:pt x="137597" y="665169"/>
                  <a:pt x="72528" y="500783"/>
                  <a:pt x="90222" y="546446"/>
                </a:cubicBezTo>
                <a:cubicBezTo>
                  <a:pt x="107916" y="592109"/>
                  <a:pt x="217508" y="880357"/>
                  <a:pt x="230636" y="916316"/>
                </a:cubicBezTo>
                <a:cubicBezTo>
                  <a:pt x="243764" y="952276"/>
                  <a:pt x="203238" y="843255"/>
                  <a:pt x="168991" y="762203"/>
                </a:cubicBezTo>
                <a:cubicBezTo>
                  <a:pt x="134744" y="681151"/>
                  <a:pt x="50267" y="513341"/>
                  <a:pt x="25152" y="430006"/>
                </a:cubicBezTo>
                <a:cubicBezTo>
                  <a:pt x="37" y="346671"/>
                  <a:pt x="23440" y="328976"/>
                  <a:pt x="18303" y="262194"/>
                </a:cubicBezTo>
                <a:cubicBezTo>
                  <a:pt x="13166" y="195412"/>
                  <a:pt x="5746" y="-22628"/>
                  <a:pt x="4604" y="1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3C89020-13D4-9035-22D8-CF624CF4F9E6}"/>
              </a:ext>
            </a:extLst>
          </p:cNvPr>
          <p:cNvSpPr/>
          <p:nvPr/>
        </p:nvSpPr>
        <p:spPr>
          <a:xfrm>
            <a:off x="4442262" y="5216031"/>
            <a:ext cx="85279" cy="1195384"/>
          </a:xfrm>
          <a:custGeom>
            <a:avLst/>
            <a:gdLst>
              <a:gd name="connsiteX0" fmla="*/ 6448 w 85279"/>
              <a:gd name="connsiteY0" fmla="*/ 6666 h 1195384"/>
              <a:gd name="connsiteX1" fmla="*/ 6448 w 85279"/>
              <a:gd name="connsiteY1" fmla="*/ 732706 h 1195384"/>
              <a:gd name="connsiteX2" fmla="*/ 16722 w 85279"/>
              <a:gd name="connsiteY2" fmla="*/ 681335 h 1195384"/>
              <a:gd name="connsiteX3" fmla="*/ 3023 w 85279"/>
              <a:gd name="connsiteY3" fmla="*/ 945039 h 1195384"/>
              <a:gd name="connsiteX4" fmla="*/ 85217 w 85279"/>
              <a:gd name="connsiteY4" fmla="*/ 1195043 h 1195384"/>
              <a:gd name="connsiteX5" fmla="*/ 16722 w 85279"/>
              <a:gd name="connsiteY5" fmla="*/ 992985 h 1195384"/>
              <a:gd name="connsiteX6" fmla="*/ 26996 w 85279"/>
              <a:gd name="connsiteY6" fmla="*/ 739556 h 1195384"/>
              <a:gd name="connsiteX7" fmla="*/ 78367 w 85279"/>
              <a:gd name="connsiteY7" fmla="*/ 208724 h 1195384"/>
              <a:gd name="connsiteX8" fmla="*/ 20147 w 85279"/>
              <a:gd name="connsiteY8" fmla="*/ 599142 h 1195384"/>
              <a:gd name="connsiteX9" fmla="*/ 23572 w 85279"/>
              <a:gd name="connsiteY9" fmla="*/ 383385 h 1195384"/>
              <a:gd name="connsiteX10" fmla="*/ 6448 w 85279"/>
              <a:gd name="connsiteY10" fmla="*/ 6666 h 11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79" h="1195384">
                <a:moveTo>
                  <a:pt x="6448" y="6666"/>
                </a:moveTo>
                <a:cubicBezTo>
                  <a:pt x="3594" y="64886"/>
                  <a:pt x="4736" y="620261"/>
                  <a:pt x="6448" y="732706"/>
                </a:cubicBezTo>
                <a:cubicBezTo>
                  <a:pt x="8160" y="845151"/>
                  <a:pt x="17293" y="645946"/>
                  <a:pt x="16722" y="681335"/>
                </a:cubicBezTo>
                <a:cubicBezTo>
                  <a:pt x="16151" y="716724"/>
                  <a:pt x="-8393" y="859421"/>
                  <a:pt x="3023" y="945039"/>
                </a:cubicBezTo>
                <a:cubicBezTo>
                  <a:pt x="14439" y="1030657"/>
                  <a:pt x="82934" y="1187052"/>
                  <a:pt x="85217" y="1195043"/>
                </a:cubicBezTo>
                <a:cubicBezTo>
                  <a:pt x="87500" y="1203034"/>
                  <a:pt x="26425" y="1068899"/>
                  <a:pt x="16722" y="992985"/>
                </a:cubicBezTo>
                <a:cubicBezTo>
                  <a:pt x="7019" y="917071"/>
                  <a:pt x="16722" y="870266"/>
                  <a:pt x="26996" y="739556"/>
                </a:cubicBezTo>
                <a:cubicBezTo>
                  <a:pt x="37270" y="608846"/>
                  <a:pt x="79508" y="232126"/>
                  <a:pt x="78367" y="208724"/>
                </a:cubicBezTo>
                <a:cubicBezTo>
                  <a:pt x="77226" y="185322"/>
                  <a:pt x="29279" y="570032"/>
                  <a:pt x="20147" y="599142"/>
                </a:cubicBezTo>
                <a:cubicBezTo>
                  <a:pt x="11015" y="628252"/>
                  <a:pt x="25284" y="478706"/>
                  <a:pt x="23572" y="383385"/>
                </a:cubicBezTo>
                <a:cubicBezTo>
                  <a:pt x="21860" y="288064"/>
                  <a:pt x="9302" y="-51554"/>
                  <a:pt x="6448" y="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E472D0F-9FA1-589A-9D76-709A089C7EB6}"/>
              </a:ext>
            </a:extLst>
          </p:cNvPr>
          <p:cNvSpPr/>
          <p:nvPr/>
        </p:nvSpPr>
        <p:spPr>
          <a:xfrm>
            <a:off x="4616283" y="5497672"/>
            <a:ext cx="377096" cy="1344924"/>
          </a:xfrm>
          <a:custGeom>
            <a:avLst/>
            <a:gdLst>
              <a:gd name="connsiteX0" fmla="*/ 89281 w 377096"/>
              <a:gd name="connsiteY0" fmla="*/ 2427 h 1344924"/>
              <a:gd name="connsiteX1" fmla="*/ 79007 w 377096"/>
              <a:gd name="connsiteY1" fmla="*/ 721618 h 1344924"/>
              <a:gd name="connsiteX2" fmla="*/ 79007 w 377096"/>
              <a:gd name="connsiteY2" fmla="*/ 694220 h 1344924"/>
              <a:gd name="connsiteX3" fmla="*/ 205721 w 377096"/>
              <a:gd name="connsiteY3" fmla="*/ 971622 h 1344924"/>
              <a:gd name="connsiteX4" fmla="*/ 198872 w 377096"/>
              <a:gd name="connsiteY4" fmla="*/ 937375 h 1344924"/>
              <a:gd name="connsiteX5" fmla="*/ 370108 w 377096"/>
              <a:gd name="connsiteY5" fmla="*/ 1129159 h 1344924"/>
              <a:gd name="connsiteX6" fmla="*/ 346135 w 377096"/>
              <a:gd name="connsiteY6" fmla="*/ 1064090 h 1344924"/>
              <a:gd name="connsiteX7" fmla="*/ 366683 w 377096"/>
              <a:gd name="connsiteY7" fmla="*/ 1163407 h 1344924"/>
              <a:gd name="connsiteX8" fmla="*/ 322162 w 377096"/>
              <a:gd name="connsiteY8" fmla="*/ 1344917 h 1344924"/>
              <a:gd name="connsiteX9" fmla="*/ 349560 w 377096"/>
              <a:gd name="connsiteY9" fmla="*/ 1170256 h 1344924"/>
              <a:gd name="connsiteX10" fmla="*/ 339286 w 377096"/>
              <a:gd name="connsiteY10" fmla="*/ 1101762 h 1344924"/>
              <a:gd name="connsiteX11" fmla="*/ 236544 w 377096"/>
              <a:gd name="connsiteY11" fmla="*/ 827784 h 1344924"/>
              <a:gd name="connsiteX12" fmla="*/ 257092 w 377096"/>
              <a:gd name="connsiteY12" fmla="*/ 971622 h 1344924"/>
              <a:gd name="connsiteX13" fmla="*/ 102980 w 377096"/>
              <a:gd name="connsiteY13" fmla="*/ 793537 h 1344924"/>
              <a:gd name="connsiteX14" fmla="*/ 37910 w 377096"/>
              <a:gd name="connsiteY14" fmla="*/ 707919 h 1344924"/>
              <a:gd name="connsiteX15" fmla="*/ 238 w 377096"/>
              <a:gd name="connsiteY15" fmla="*/ 509285 h 1344924"/>
              <a:gd name="connsiteX16" fmla="*/ 55034 w 377096"/>
              <a:gd name="connsiteY16" fmla="*/ 697645 h 1344924"/>
              <a:gd name="connsiteX17" fmla="*/ 72157 w 377096"/>
              <a:gd name="connsiteY17" fmla="*/ 495586 h 1344924"/>
              <a:gd name="connsiteX18" fmla="*/ 89281 w 377096"/>
              <a:gd name="connsiteY18" fmla="*/ 2427 h 134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096" h="1344924">
                <a:moveTo>
                  <a:pt x="89281" y="2427"/>
                </a:moveTo>
                <a:cubicBezTo>
                  <a:pt x="90423" y="40099"/>
                  <a:pt x="80719" y="606319"/>
                  <a:pt x="79007" y="721618"/>
                </a:cubicBezTo>
                <a:cubicBezTo>
                  <a:pt x="77295" y="836917"/>
                  <a:pt x="57888" y="652553"/>
                  <a:pt x="79007" y="694220"/>
                </a:cubicBezTo>
                <a:cubicBezTo>
                  <a:pt x="100126" y="735887"/>
                  <a:pt x="185744" y="931096"/>
                  <a:pt x="205721" y="971622"/>
                </a:cubicBezTo>
                <a:cubicBezTo>
                  <a:pt x="225698" y="1012148"/>
                  <a:pt x="171474" y="911119"/>
                  <a:pt x="198872" y="937375"/>
                </a:cubicBezTo>
                <a:cubicBezTo>
                  <a:pt x="226270" y="963631"/>
                  <a:pt x="345564" y="1108040"/>
                  <a:pt x="370108" y="1129159"/>
                </a:cubicBezTo>
                <a:cubicBezTo>
                  <a:pt x="394652" y="1150278"/>
                  <a:pt x="346706" y="1058382"/>
                  <a:pt x="346135" y="1064090"/>
                </a:cubicBezTo>
                <a:cubicBezTo>
                  <a:pt x="345564" y="1069798"/>
                  <a:pt x="370678" y="1116603"/>
                  <a:pt x="366683" y="1163407"/>
                </a:cubicBezTo>
                <a:cubicBezTo>
                  <a:pt x="362688" y="1210211"/>
                  <a:pt x="325016" y="1343776"/>
                  <a:pt x="322162" y="1344917"/>
                </a:cubicBezTo>
                <a:cubicBezTo>
                  <a:pt x="319308" y="1346058"/>
                  <a:pt x="346706" y="1210782"/>
                  <a:pt x="349560" y="1170256"/>
                </a:cubicBezTo>
                <a:cubicBezTo>
                  <a:pt x="352414" y="1129730"/>
                  <a:pt x="358122" y="1158841"/>
                  <a:pt x="339286" y="1101762"/>
                </a:cubicBezTo>
                <a:cubicBezTo>
                  <a:pt x="320450" y="1044683"/>
                  <a:pt x="250243" y="849474"/>
                  <a:pt x="236544" y="827784"/>
                </a:cubicBezTo>
                <a:cubicBezTo>
                  <a:pt x="222845" y="806094"/>
                  <a:pt x="279353" y="977330"/>
                  <a:pt x="257092" y="971622"/>
                </a:cubicBezTo>
                <a:cubicBezTo>
                  <a:pt x="234831" y="965914"/>
                  <a:pt x="139510" y="837488"/>
                  <a:pt x="102980" y="793537"/>
                </a:cubicBezTo>
                <a:cubicBezTo>
                  <a:pt x="66450" y="749587"/>
                  <a:pt x="55034" y="755294"/>
                  <a:pt x="37910" y="707919"/>
                </a:cubicBezTo>
                <a:cubicBezTo>
                  <a:pt x="20786" y="660544"/>
                  <a:pt x="-2616" y="510997"/>
                  <a:pt x="238" y="509285"/>
                </a:cubicBezTo>
                <a:cubicBezTo>
                  <a:pt x="3092" y="507573"/>
                  <a:pt x="43048" y="699928"/>
                  <a:pt x="55034" y="697645"/>
                </a:cubicBezTo>
                <a:cubicBezTo>
                  <a:pt x="67020" y="695362"/>
                  <a:pt x="63595" y="614880"/>
                  <a:pt x="72157" y="495586"/>
                </a:cubicBezTo>
                <a:cubicBezTo>
                  <a:pt x="80719" y="376292"/>
                  <a:pt x="88139" y="-35245"/>
                  <a:pt x="89281" y="2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3968BE2-26C1-AF6B-92DA-4484B70F86C9}"/>
              </a:ext>
            </a:extLst>
          </p:cNvPr>
          <p:cNvSpPr/>
          <p:nvPr/>
        </p:nvSpPr>
        <p:spPr>
          <a:xfrm>
            <a:off x="4489482" y="5923479"/>
            <a:ext cx="416010" cy="1004778"/>
          </a:xfrm>
          <a:custGeom>
            <a:avLst/>
            <a:gdLst>
              <a:gd name="connsiteX0" fmla="*/ 116765 w 416010"/>
              <a:gd name="connsiteY0" fmla="*/ 1285 h 1004778"/>
              <a:gd name="connsiteX1" fmla="*/ 27722 w 416010"/>
              <a:gd name="connsiteY1" fmla="*/ 586912 h 1004778"/>
              <a:gd name="connsiteX2" fmla="*/ 325 w 416010"/>
              <a:gd name="connsiteY2" fmla="*/ 905411 h 1004778"/>
              <a:gd name="connsiteX3" fmla="*/ 14024 w 416010"/>
              <a:gd name="connsiteY3" fmla="*/ 823218 h 1004778"/>
              <a:gd name="connsiteX4" fmla="*/ 34572 w 416010"/>
              <a:gd name="connsiteY4" fmla="*/ 936233 h 1004778"/>
              <a:gd name="connsiteX5" fmla="*/ 137314 w 416010"/>
              <a:gd name="connsiteY5" fmla="*/ 963631 h 1004778"/>
              <a:gd name="connsiteX6" fmla="*/ 130464 w 416010"/>
              <a:gd name="connsiteY6" fmla="*/ 1001303 h 1004778"/>
              <a:gd name="connsiteX7" fmla="*/ 216082 w 416010"/>
              <a:gd name="connsiteY7" fmla="*/ 963631 h 1004778"/>
              <a:gd name="connsiteX8" fmla="*/ 226356 w 416010"/>
              <a:gd name="connsiteY8" fmla="*/ 1004728 h 1004778"/>
              <a:gd name="connsiteX9" fmla="*/ 281152 w 416010"/>
              <a:gd name="connsiteY9" fmla="*/ 953357 h 1004778"/>
              <a:gd name="connsiteX10" fmla="*/ 414716 w 416010"/>
              <a:gd name="connsiteY10" fmla="*/ 922534 h 1004778"/>
              <a:gd name="connsiteX11" fmla="*/ 192109 w 416010"/>
              <a:gd name="connsiteY11" fmla="*/ 987604 h 1004778"/>
              <a:gd name="connsiteX12" fmla="*/ 68819 w 416010"/>
              <a:gd name="connsiteY12" fmla="*/ 960206 h 1004778"/>
              <a:gd name="connsiteX13" fmla="*/ 34572 w 416010"/>
              <a:gd name="connsiteY13" fmla="*/ 860890 h 1004778"/>
              <a:gd name="connsiteX14" fmla="*/ 48271 w 416010"/>
              <a:gd name="connsiteY14" fmla="*/ 593761 h 1004778"/>
              <a:gd name="connsiteX15" fmla="*/ 17448 w 416010"/>
              <a:gd name="connsiteY15" fmla="*/ 744449 h 1004778"/>
              <a:gd name="connsiteX16" fmla="*/ 41421 w 416010"/>
              <a:gd name="connsiteY16" fmla="*/ 333483 h 1004778"/>
              <a:gd name="connsiteX17" fmla="*/ 31147 w 416010"/>
              <a:gd name="connsiteY17" fmla="*/ 425950 h 1004778"/>
              <a:gd name="connsiteX18" fmla="*/ 116765 w 416010"/>
              <a:gd name="connsiteY18" fmla="*/ 1285 h 100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6010" h="1004778">
                <a:moveTo>
                  <a:pt x="116765" y="1285"/>
                </a:moveTo>
                <a:cubicBezTo>
                  <a:pt x="116194" y="28112"/>
                  <a:pt x="47129" y="436224"/>
                  <a:pt x="27722" y="586912"/>
                </a:cubicBezTo>
                <a:cubicBezTo>
                  <a:pt x="8315" y="737600"/>
                  <a:pt x="2608" y="866027"/>
                  <a:pt x="325" y="905411"/>
                </a:cubicBezTo>
                <a:cubicBezTo>
                  <a:pt x="-1958" y="944795"/>
                  <a:pt x="8316" y="818081"/>
                  <a:pt x="14024" y="823218"/>
                </a:cubicBezTo>
                <a:cubicBezTo>
                  <a:pt x="19732" y="828355"/>
                  <a:pt x="14024" y="912831"/>
                  <a:pt x="34572" y="936233"/>
                </a:cubicBezTo>
                <a:cubicBezTo>
                  <a:pt x="55120" y="959635"/>
                  <a:pt x="121332" y="952786"/>
                  <a:pt x="137314" y="963631"/>
                </a:cubicBezTo>
                <a:cubicBezTo>
                  <a:pt x="153296" y="974476"/>
                  <a:pt x="117336" y="1001303"/>
                  <a:pt x="130464" y="1001303"/>
                </a:cubicBezTo>
                <a:cubicBezTo>
                  <a:pt x="143592" y="1001303"/>
                  <a:pt x="200100" y="963060"/>
                  <a:pt x="216082" y="963631"/>
                </a:cubicBezTo>
                <a:cubicBezTo>
                  <a:pt x="232064" y="964202"/>
                  <a:pt x="215511" y="1006440"/>
                  <a:pt x="226356" y="1004728"/>
                </a:cubicBezTo>
                <a:cubicBezTo>
                  <a:pt x="237201" y="1003016"/>
                  <a:pt x="249759" y="967056"/>
                  <a:pt x="281152" y="953357"/>
                </a:cubicBezTo>
                <a:cubicBezTo>
                  <a:pt x="312545" y="939658"/>
                  <a:pt x="429556" y="916826"/>
                  <a:pt x="414716" y="922534"/>
                </a:cubicBezTo>
                <a:cubicBezTo>
                  <a:pt x="399876" y="928242"/>
                  <a:pt x="249758" y="981325"/>
                  <a:pt x="192109" y="987604"/>
                </a:cubicBezTo>
                <a:cubicBezTo>
                  <a:pt x="134460" y="993883"/>
                  <a:pt x="95075" y="981325"/>
                  <a:pt x="68819" y="960206"/>
                </a:cubicBezTo>
                <a:cubicBezTo>
                  <a:pt x="42563" y="939087"/>
                  <a:pt x="37997" y="921964"/>
                  <a:pt x="34572" y="860890"/>
                </a:cubicBezTo>
                <a:cubicBezTo>
                  <a:pt x="31147" y="799816"/>
                  <a:pt x="51125" y="613168"/>
                  <a:pt x="48271" y="593761"/>
                </a:cubicBezTo>
                <a:cubicBezTo>
                  <a:pt x="45417" y="574354"/>
                  <a:pt x="18590" y="787829"/>
                  <a:pt x="17448" y="744449"/>
                </a:cubicBezTo>
                <a:cubicBezTo>
                  <a:pt x="16306" y="701069"/>
                  <a:pt x="39138" y="386566"/>
                  <a:pt x="41421" y="333483"/>
                </a:cubicBezTo>
                <a:cubicBezTo>
                  <a:pt x="43704" y="280400"/>
                  <a:pt x="16306" y="476179"/>
                  <a:pt x="31147" y="425950"/>
                </a:cubicBezTo>
                <a:cubicBezTo>
                  <a:pt x="45987" y="375721"/>
                  <a:pt x="117336" y="-25542"/>
                  <a:pt x="116765" y="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6EA5739-62EC-9DC9-8F8A-5E04CB0CB5DE}"/>
              </a:ext>
            </a:extLst>
          </p:cNvPr>
          <p:cNvSpPr/>
          <p:nvPr/>
        </p:nvSpPr>
        <p:spPr>
          <a:xfrm>
            <a:off x="4619894" y="6499927"/>
            <a:ext cx="263871" cy="351000"/>
          </a:xfrm>
          <a:custGeom>
            <a:avLst/>
            <a:gdLst>
              <a:gd name="connsiteX0" fmla="*/ 52 w 263871"/>
              <a:gd name="connsiteY0" fmla="*/ 190 h 351000"/>
              <a:gd name="connsiteX1" fmla="*/ 167863 w 263871"/>
              <a:gd name="connsiteY1" fmla="*/ 188549 h 351000"/>
              <a:gd name="connsiteX2" fmla="*/ 140466 w 263871"/>
              <a:gd name="connsiteY2" fmla="*/ 277592 h 351000"/>
              <a:gd name="connsiteX3" fmla="*/ 188412 w 263871"/>
              <a:gd name="connsiteY3" fmla="*/ 236495 h 351000"/>
              <a:gd name="connsiteX4" fmla="*/ 154164 w 263871"/>
              <a:gd name="connsiteY4" fmla="*/ 349511 h 351000"/>
              <a:gd name="connsiteX5" fmla="*/ 222659 w 263871"/>
              <a:gd name="connsiteY5" fmla="*/ 298140 h 351000"/>
              <a:gd name="connsiteX6" fmla="*/ 236358 w 263871"/>
              <a:gd name="connsiteY6" fmla="*/ 253619 h 351000"/>
              <a:gd name="connsiteX7" fmla="*/ 229508 w 263871"/>
              <a:gd name="connsiteY7" fmla="*/ 202248 h 351000"/>
              <a:gd name="connsiteX8" fmla="*/ 263755 w 263871"/>
              <a:gd name="connsiteY8" fmla="*/ 85808 h 351000"/>
              <a:gd name="connsiteX9" fmla="*/ 215809 w 263871"/>
              <a:gd name="connsiteY9" fmla="*/ 229646 h 351000"/>
              <a:gd name="connsiteX10" fmla="*/ 150740 w 263871"/>
              <a:gd name="connsiteY10" fmla="*/ 154302 h 351000"/>
              <a:gd name="connsiteX11" fmla="*/ 52 w 263871"/>
              <a:gd name="connsiteY11" fmla="*/ 190 h 3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71" h="351000">
                <a:moveTo>
                  <a:pt x="52" y="190"/>
                </a:moveTo>
                <a:cubicBezTo>
                  <a:pt x="2906" y="5898"/>
                  <a:pt x="144461" y="142315"/>
                  <a:pt x="167863" y="188549"/>
                </a:cubicBezTo>
                <a:cubicBezTo>
                  <a:pt x="191265" y="234783"/>
                  <a:pt x="137041" y="269601"/>
                  <a:pt x="140466" y="277592"/>
                </a:cubicBezTo>
                <a:cubicBezTo>
                  <a:pt x="143891" y="285583"/>
                  <a:pt x="186129" y="224509"/>
                  <a:pt x="188412" y="236495"/>
                </a:cubicBezTo>
                <a:cubicBezTo>
                  <a:pt x="190695" y="248482"/>
                  <a:pt x="148456" y="339237"/>
                  <a:pt x="154164" y="349511"/>
                </a:cubicBezTo>
                <a:cubicBezTo>
                  <a:pt x="159872" y="359785"/>
                  <a:pt x="208960" y="314122"/>
                  <a:pt x="222659" y="298140"/>
                </a:cubicBezTo>
                <a:cubicBezTo>
                  <a:pt x="236358" y="282158"/>
                  <a:pt x="235217" y="269601"/>
                  <a:pt x="236358" y="253619"/>
                </a:cubicBezTo>
                <a:cubicBezTo>
                  <a:pt x="237500" y="237637"/>
                  <a:pt x="224942" y="230216"/>
                  <a:pt x="229508" y="202248"/>
                </a:cubicBezTo>
                <a:cubicBezTo>
                  <a:pt x="234074" y="174280"/>
                  <a:pt x="266038" y="81242"/>
                  <a:pt x="263755" y="85808"/>
                </a:cubicBezTo>
                <a:cubicBezTo>
                  <a:pt x="261472" y="90374"/>
                  <a:pt x="234645" y="218230"/>
                  <a:pt x="215809" y="229646"/>
                </a:cubicBezTo>
                <a:cubicBezTo>
                  <a:pt x="196973" y="241062"/>
                  <a:pt x="190695" y="190262"/>
                  <a:pt x="150740" y="154302"/>
                </a:cubicBezTo>
                <a:cubicBezTo>
                  <a:pt x="110785" y="118342"/>
                  <a:pt x="-2802" y="-5518"/>
                  <a:pt x="5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A3988D8-00E4-46F9-5B8D-9E99FDA71DD7}"/>
              </a:ext>
            </a:extLst>
          </p:cNvPr>
          <p:cNvSpPr/>
          <p:nvPr/>
        </p:nvSpPr>
        <p:spPr>
          <a:xfrm>
            <a:off x="4325420" y="6396513"/>
            <a:ext cx="378058" cy="747506"/>
          </a:xfrm>
          <a:custGeom>
            <a:avLst/>
            <a:gdLst>
              <a:gd name="connsiteX0" fmla="*/ 109591 w 378058"/>
              <a:gd name="connsiteY0" fmla="*/ 862 h 747506"/>
              <a:gd name="connsiteX1" fmla="*/ 92468 w 378058"/>
              <a:gd name="connsiteY1" fmla="*/ 350184 h 747506"/>
              <a:gd name="connsiteX2" fmla="*/ 102742 w 378058"/>
              <a:gd name="connsiteY2" fmla="*/ 456350 h 747506"/>
              <a:gd name="connsiteX3" fmla="*/ 85618 w 378058"/>
              <a:gd name="connsiteY3" fmla="*/ 494022 h 747506"/>
              <a:gd name="connsiteX4" fmla="*/ 250005 w 378058"/>
              <a:gd name="connsiteY4" fmla="*/ 552242 h 747506"/>
              <a:gd name="connsiteX5" fmla="*/ 212333 w 378058"/>
              <a:gd name="connsiteY5" fmla="*/ 562516 h 747506"/>
              <a:gd name="connsiteX6" fmla="*/ 332198 w 378058"/>
              <a:gd name="connsiteY6" fmla="*/ 589914 h 747506"/>
              <a:gd name="connsiteX7" fmla="*/ 376719 w 378058"/>
              <a:gd name="connsiteY7" fmla="*/ 654984 h 747506"/>
              <a:gd name="connsiteX8" fmla="*/ 366445 w 378058"/>
              <a:gd name="connsiteY8" fmla="*/ 747451 h 747506"/>
              <a:gd name="connsiteX9" fmla="*/ 366445 w 378058"/>
              <a:gd name="connsiteY9" fmla="*/ 641285 h 747506"/>
              <a:gd name="connsiteX10" fmla="*/ 328773 w 378058"/>
              <a:gd name="connsiteY10" fmla="*/ 600188 h 747506"/>
              <a:gd name="connsiteX11" fmla="*/ 256854 w 378058"/>
              <a:gd name="connsiteY11" fmla="*/ 572790 h 747506"/>
              <a:gd name="connsiteX12" fmla="*/ 143838 w 378058"/>
              <a:gd name="connsiteY12" fmla="*/ 589914 h 747506"/>
              <a:gd name="connsiteX13" fmla="*/ 0 w 378058"/>
              <a:gd name="connsiteY13" fmla="*/ 607038 h 747506"/>
              <a:gd name="connsiteX14" fmla="*/ 202059 w 378058"/>
              <a:gd name="connsiteY14" fmla="*/ 583065 h 747506"/>
              <a:gd name="connsiteX15" fmla="*/ 119865 w 378058"/>
              <a:gd name="connsiteY15" fmla="*/ 538543 h 747506"/>
              <a:gd name="connsiteX16" fmla="*/ 89043 w 378058"/>
              <a:gd name="connsiteY16" fmla="*/ 463199 h 747506"/>
              <a:gd name="connsiteX17" fmla="*/ 23973 w 378058"/>
              <a:gd name="connsiteY17" fmla="*/ 233743 h 747506"/>
              <a:gd name="connsiteX18" fmla="*/ 71919 w 378058"/>
              <a:gd name="connsiteY18" fmla="*/ 363883 h 747506"/>
              <a:gd name="connsiteX19" fmla="*/ 61645 w 378058"/>
              <a:gd name="connsiteY19" fmla="*/ 247442 h 747506"/>
              <a:gd name="connsiteX20" fmla="*/ 89043 w 378058"/>
              <a:gd name="connsiteY20" fmla="*/ 250867 h 747506"/>
              <a:gd name="connsiteX21" fmla="*/ 109591 w 378058"/>
              <a:gd name="connsiteY21" fmla="*/ 862 h 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8058" h="747506">
                <a:moveTo>
                  <a:pt x="109591" y="862"/>
                </a:moveTo>
                <a:cubicBezTo>
                  <a:pt x="110162" y="17415"/>
                  <a:pt x="93609" y="274269"/>
                  <a:pt x="92468" y="350184"/>
                </a:cubicBezTo>
                <a:cubicBezTo>
                  <a:pt x="91327" y="426099"/>
                  <a:pt x="103884" y="432377"/>
                  <a:pt x="102742" y="456350"/>
                </a:cubicBezTo>
                <a:cubicBezTo>
                  <a:pt x="101600" y="480323"/>
                  <a:pt x="61074" y="478040"/>
                  <a:pt x="85618" y="494022"/>
                </a:cubicBezTo>
                <a:cubicBezTo>
                  <a:pt x="110162" y="510004"/>
                  <a:pt x="228886" y="540826"/>
                  <a:pt x="250005" y="552242"/>
                </a:cubicBezTo>
                <a:cubicBezTo>
                  <a:pt x="271124" y="563658"/>
                  <a:pt x="198634" y="556237"/>
                  <a:pt x="212333" y="562516"/>
                </a:cubicBezTo>
                <a:cubicBezTo>
                  <a:pt x="226032" y="568795"/>
                  <a:pt x="304801" y="574503"/>
                  <a:pt x="332198" y="589914"/>
                </a:cubicBezTo>
                <a:cubicBezTo>
                  <a:pt x="359595" y="605325"/>
                  <a:pt x="371011" y="628728"/>
                  <a:pt x="376719" y="654984"/>
                </a:cubicBezTo>
                <a:cubicBezTo>
                  <a:pt x="382427" y="681240"/>
                  <a:pt x="368157" y="749734"/>
                  <a:pt x="366445" y="747451"/>
                </a:cubicBezTo>
                <a:cubicBezTo>
                  <a:pt x="364733" y="745168"/>
                  <a:pt x="372724" y="665829"/>
                  <a:pt x="366445" y="641285"/>
                </a:cubicBezTo>
                <a:cubicBezTo>
                  <a:pt x="360166" y="616741"/>
                  <a:pt x="347038" y="611604"/>
                  <a:pt x="328773" y="600188"/>
                </a:cubicBezTo>
                <a:cubicBezTo>
                  <a:pt x="310508" y="588772"/>
                  <a:pt x="287676" y="574502"/>
                  <a:pt x="256854" y="572790"/>
                </a:cubicBezTo>
                <a:cubicBezTo>
                  <a:pt x="226032" y="571078"/>
                  <a:pt x="186647" y="584206"/>
                  <a:pt x="143838" y="589914"/>
                </a:cubicBezTo>
                <a:cubicBezTo>
                  <a:pt x="101029" y="595622"/>
                  <a:pt x="0" y="607038"/>
                  <a:pt x="0" y="607038"/>
                </a:cubicBezTo>
                <a:cubicBezTo>
                  <a:pt x="9703" y="605897"/>
                  <a:pt x="182082" y="594481"/>
                  <a:pt x="202059" y="583065"/>
                </a:cubicBezTo>
                <a:cubicBezTo>
                  <a:pt x="222036" y="571649"/>
                  <a:pt x="138701" y="558521"/>
                  <a:pt x="119865" y="538543"/>
                </a:cubicBezTo>
                <a:cubicBezTo>
                  <a:pt x="101029" y="518565"/>
                  <a:pt x="105025" y="513999"/>
                  <a:pt x="89043" y="463199"/>
                </a:cubicBezTo>
                <a:cubicBezTo>
                  <a:pt x="73061" y="412399"/>
                  <a:pt x="26827" y="250296"/>
                  <a:pt x="23973" y="233743"/>
                </a:cubicBezTo>
                <a:cubicBezTo>
                  <a:pt x="21119" y="217190"/>
                  <a:pt x="65640" y="361600"/>
                  <a:pt x="71919" y="363883"/>
                </a:cubicBezTo>
                <a:cubicBezTo>
                  <a:pt x="78198" y="366166"/>
                  <a:pt x="58791" y="266278"/>
                  <a:pt x="61645" y="247442"/>
                </a:cubicBezTo>
                <a:cubicBezTo>
                  <a:pt x="64499" y="228606"/>
                  <a:pt x="82194" y="290822"/>
                  <a:pt x="89043" y="250867"/>
                </a:cubicBezTo>
                <a:cubicBezTo>
                  <a:pt x="95892" y="210912"/>
                  <a:pt x="109020" y="-15691"/>
                  <a:pt x="109591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5C9F805-127F-FCF1-1441-35628A6F184E}"/>
              </a:ext>
            </a:extLst>
          </p:cNvPr>
          <p:cNvSpPr/>
          <p:nvPr/>
        </p:nvSpPr>
        <p:spPr>
          <a:xfrm>
            <a:off x="4132908" y="6999884"/>
            <a:ext cx="162025" cy="343640"/>
          </a:xfrm>
          <a:custGeom>
            <a:avLst/>
            <a:gdLst>
              <a:gd name="connsiteX0" fmla="*/ 161690 w 162025"/>
              <a:gd name="connsiteY0" fmla="*/ 242 h 343640"/>
              <a:gd name="connsiteX1" fmla="*/ 72647 w 162025"/>
              <a:gd name="connsiteY1" fmla="*/ 126956 h 343640"/>
              <a:gd name="connsiteX2" fmla="*/ 93195 w 162025"/>
              <a:gd name="connsiteY2" fmla="*/ 215999 h 343640"/>
              <a:gd name="connsiteX3" fmla="*/ 728 w 162025"/>
              <a:gd name="connsiteY3" fmla="*/ 195451 h 343640"/>
              <a:gd name="connsiteX4" fmla="*/ 151416 w 162025"/>
              <a:gd name="connsiteY4" fmla="*/ 342714 h 343640"/>
              <a:gd name="connsiteX5" fmla="*/ 79496 w 162025"/>
              <a:gd name="connsiteY5" fmla="*/ 253671 h 343640"/>
              <a:gd name="connsiteX6" fmla="*/ 45249 w 162025"/>
              <a:gd name="connsiteY6" fmla="*/ 164628 h 343640"/>
              <a:gd name="connsiteX7" fmla="*/ 31550 w 162025"/>
              <a:gd name="connsiteY7" fmla="*/ 126956 h 343640"/>
              <a:gd name="connsiteX8" fmla="*/ 34975 w 162025"/>
              <a:gd name="connsiteY8" fmla="*/ 161204 h 343640"/>
              <a:gd name="connsiteX9" fmla="*/ 161690 w 162025"/>
              <a:gd name="connsiteY9" fmla="*/ 242 h 3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25" h="343640">
                <a:moveTo>
                  <a:pt x="161690" y="242"/>
                </a:moveTo>
                <a:cubicBezTo>
                  <a:pt x="167969" y="-5466"/>
                  <a:pt x="84063" y="90997"/>
                  <a:pt x="72647" y="126956"/>
                </a:cubicBezTo>
                <a:cubicBezTo>
                  <a:pt x="61231" y="162916"/>
                  <a:pt x="105181" y="204583"/>
                  <a:pt x="93195" y="215999"/>
                </a:cubicBezTo>
                <a:cubicBezTo>
                  <a:pt x="81209" y="227415"/>
                  <a:pt x="-8975" y="174332"/>
                  <a:pt x="728" y="195451"/>
                </a:cubicBezTo>
                <a:cubicBezTo>
                  <a:pt x="10431" y="216570"/>
                  <a:pt x="138288" y="333011"/>
                  <a:pt x="151416" y="342714"/>
                </a:cubicBezTo>
                <a:cubicBezTo>
                  <a:pt x="164544" y="352417"/>
                  <a:pt x="97190" y="283352"/>
                  <a:pt x="79496" y="253671"/>
                </a:cubicBezTo>
                <a:cubicBezTo>
                  <a:pt x="61802" y="223990"/>
                  <a:pt x="53240" y="185747"/>
                  <a:pt x="45249" y="164628"/>
                </a:cubicBezTo>
                <a:cubicBezTo>
                  <a:pt x="37258" y="143509"/>
                  <a:pt x="33262" y="127527"/>
                  <a:pt x="31550" y="126956"/>
                </a:cubicBezTo>
                <a:cubicBezTo>
                  <a:pt x="29838" y="126385"/>
                  <a:pt x="10431" y="180040"/>
                  <a:pt x="34975" y="161204"/>
                </a:cubicBezTo>
                <a:cubicBezTo>
                  <a:pt x="59519" y="142368"/>
                  <a:pt x="155411" y="5950"/>
                  <a:pt x="161690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82E394F-5B79-B991-9E1E-0BB3C3CB6445}"/>
              </a:ext>
            </a:extLst>
          </p:cNvPr>
          <p:cNvSpPr/>
          <p:nvPr/>
        </p:nvSpPr>
        <p:spPr>
          <a:xfrm>
            <a:off x="4253574" y="6519745"/>
            <a:ext cx="126833" cy="509788"/>
          </a:xfrm>
          <a:custGeom>
            <a:avLst/>
            <a:gdLst>
              <a:gd name="connsiteX0" fmla="*/ 126642 w 126833"/>
              <a:gd name="connsiteY0" fmla="*/ 920 h 509788"/>
              <a:gd name="connsiteX1" fmla="*/ 61572 w 126833"/>
              <a:gd name="connsiteY1" fmla="*/ 250925 h 509788"/>
              <a:gd name="connsiteX2" fmla="*/ 68422 w 126833"/>
              <a:gd name="connsiteY2" fmla="*/ 381064 h 509788"/>
              <a:gd name="connsiteX3" fmla="*/ 71846 w 126833"/>
              <a:gd name="connsiteY3" fmla="*/ 360516 h 509788"/>
              <a:gd name="connsiteX4" fmla="*/ 10201 w 126833"/>
              <a:gd name="connsiteY4" fmla="*/ 487230 h 509788"/>
              <a:gd name="connsiteX5" fmla="*/ 3352 w 126833"/>
              <a:gd name="connsiteY5" fmla="*/ 500929 h 509788"/>
              <a:gd name="connsiteX6" fmla="*/ 44448 w 126833"/>
              <a:gd name="connsiteY6" fmla="*/ 391338 h 509788"/>
              <a:gd name="connsiteX7" fmla="*/ 20475 w 126833"/>
              <a:gd name="connsiteY7" fmla="*/ 319419 h 509788"/>
              <a:gd name="connsiteX8" fmla="*/ 27325 w 126833"/>
              <a:gd name="connsiteY8" fmla="*/ 199554 h 509788"/>
              <a:gd name="connsiteX9" fmla="*/ 41024 w 126833"/>
              <a:gd name="connsiteY9" fmla="*/ 309145 h 509788"/>
              <a:gd name="connsiteX10" fmla="*/ 78696 w 126833"/>
              <a:gd name="connsiteY10" fmla="*/ 172156 h 509788"/>
              <a:gd name="connsiteX11" fmla="*/ 126642 w 126833"/>
              <a:gd name="connsiteY11" fmla="*/ 920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33" h="509788">
                <a:moveTo>
                  <a:pt x="126642" y="920"/>
                </a:moveTo>
                <a:cubicBezTo>
                  <a:pt x="123788" y="14048"/>
                  <a:pt x="71275" y="187568"/>
                  <a:pt x="61572" y="250925"/>
                </a:cubicBezTo>
                <a:cubicBezTo>
                  <a:pt x="51869" y="314282"/>
                  <a:pt x="66710" y="362799"/>
                  <a:pt x="68422" y="381064"/>
                </a:cubicBezTo>
                <a:cubicBezTo>
                  <a:pt x="70134" y="399329"/>
                  <a:pt x="81549" y="342822"/>
                  <a:pt x="71846" y="360516"/>
                </a:cubicBezTo>
                <a:cubicBezTo>
                  <a:pt x="62142" y="378210"/>
                  <a:pt x="21617" y="463828"/>
                  <a:pt x="10201" y="487230"/>
                </a:cubicBezTo>
                <a:cubicBezTo>
                  <a:pt x="-1215" y="510632"/>
                  <a:pt x="-2356" y="516911"/>
                  <a:pt x="3352" y="500929"/>
                </a:cubicBezTo>
                <a:cubicBezTo>
                  <a:pt x="9060" y="484947"/>
                  <a:pt x="41594" y="421590"/>
                  <a:pt x="44448" y="391338"/>
                </a:cubicBezTo>
                <a:cubicBezTo>
                  <a:pt x="47302" y="361086"/>
                  <a:pt x="23329" y="351383"/>
                  <a:pt x="20475" y="319419"/>
                </a:cubicBezTo>
                <a:cubicBezTo>
                  <a:pt x="17621" y="287455"/>
                  <a:pt x="23900" y="201266"/>
                  <a:pt x="27325" y="199554"/>
                </a:cubicBezTo>
                <a:cubicBezTo>
                  <a:pt x="30750" y="197842"/>
                  <a:pt x="32462" y="313711"/>
                  <a:pt x="41024" y="309145"/>
                </a:cubicBezTo>
                <a:cubicBezTo>
                  <a:pt x="49586" y="304579"/>
                  <a:pt x="57577" y="225810"/>
                  <a:pt x="78696" y="172156"/>
                </a:cubicBezTo>
                <a:cubicBezTo>
                  <a:pt x="99815" y="118502"/>
                  <a:pt x="129496" y="-12208"/>
                  <a:pt x="126642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447132-E6FA-6F40-9B0F-00C08E763FF7}"/>
              </a:ext>
            </a:extLst>
          </p:cNvPr>
          <p:cNvSpPr/>
          <p:nvPr/>
        </p:nvSpPr>
        <p:spPr>
          <a:xfrm>
            <a:off x="4586198" y="6060431"/>
            <a:ext cx="140363" cy="826725"/>
          </a:xfrm>
          <a:custGeom>
            <a:avLst/>
            <a:gdLst>
              <a:gd name="connsiteX0" fmla="*/ 81694 w 140363"/>
              <a:gd name="connsiteY0" fmla="*/ 1322 h 826725"/>
              <a:gd name="connsiteX1" fmla="*/ 13200 w 140363"/>
              <a:gd name="connsiteY1" fmla="*/ 665717 h 826725"/>
              <a:gd name="connsiteX2" fmla="*/ 30323 w 140363"/>
              <a:gd name="connsiteY2" fmla="*/ 631470 h 826725"/>
              <a:gd name="connsiteX3" fmla="*/ 139914 w 140363"/>
              <a:gd name="connsiteY3" fmla="*/ 699965 h 826725"/>
              <a:gd name="connsiteX4" fmla="*/ 71420 w 140363"/>
              <a:gd name="connsiteY4" fmla="*/ 826679 h 826725"/>
              <a:gd name="connsiteX5" fmla="*/ 129640 w 140363"/>
              <a:gd name="connsiteY5" fmla="*/ 713663 h 826725"/>
              <a:gd name="connsiteX6" fmla="*/ 54296 w 140363"/>
              <a:gd name="connsiteY6" fmla="*/ 631470 h 826725"/>
              <a:gd name="connsiteX7" fmla="*/ 2926 w 140363"/>
              <a:gd name="connsiteY7" fmla="*/ 669142 h 826725"/>
              <a:gd name="connsiteX8" fmla="*/ 6350 w 140363"/>
              <a:gd name="connsiteY8" fmla="*/ 384890 h 826725"/>
              <a:gd name="connsiteX9" fmla="*/ 6350 w 140363"/>
              <a:gd name="connsiteY9" fmla="*/ 491057 h 826725"/>
              <a:gd name="connsiteX10" fmla="*/ 81694 w 140363"/>
              <a:gd name="connsiteY10" fmla="*/ 1322 h 82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363" h="826725">
                <a:moveTo>
                  <a:pt x="81694" y="1322"/>
                </a:moveTo>
                <a:cubicBezTo>
                  <a:pt x="82836" y="30432"/>
                  <a:pt x="21762" y="560692"/>
                  <a:pt x="13200" y="665717"/>
                </a:cubicBezTo>
                <a:cubicBezTo>
                  <a:pt x="4638" y="770742"/>
                  <a:pt x="9204" y="625762"/>
                  <a:pt x="30323" y="631470"/>
                </a:cubicBezTo>
                <a:cubicBezTo>
                  <a:pt x="51442" y="637178"/>
                  <a:pt x="133065" y="667430"/>
                  <a:pt x="139914" y="699965"/>
                </a:cubicBezTo>
                <a:cubicBezTo>
                  <a:pt x="146764" y="732500"/>
                  <a:pt x="73132" y="824396"/>
                  <a:pt x="71420" y="826679"/>
                </a:cubicBezTo>
                <a:cubicBezTo>
                  <a:pt x="69708" y="828962"/>
                  <a:pt x="132494" y="746198"/>
                  <a:pt x="129640" y="713663"/>
                </a:cubicBezTo>
                <a:cubicBezTo>
                  <a:pt x="126786" y="681128"/>
                  <a:pt x="75415" y="638890"/>
                  <a:pt x="54296" y="631470"/>
                </a:cubicBezTo>
                <a:cubicBezTo>
                  <a:pt x="33177" y="624050"/>
                  <a:pt x="10917" y="710239"/>
                  <a:pt x="2926" y="669142"/>
                </a:cubicBezTo>
                <a:cubicBezTo>
                  <a:pt x="-5065" y="628045"/>
                  <a:pt x="5779" y="414571"/>
                  <a:pt x="6350" y="384890"/>
                </a:cubicBezTo>
                <a:cubicBezTo>
                  <a:pt x="6921" y="355209"/>
                  <a:pt x="-6207" y="549277"/>
                  <a:pt x="6350" y="491057"/>
                </a:cubicBezTo>
                <a:cubicBezTo>
                  <a:pt x="18907" y="432837"/>
                  <a:pt x="80552" y="-27788"/>
                  <a:pt x="81694" y="1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56D75FB-D269-B28E-8634-993CCA5C5832}"/>
              </a:ext>
            </a:extLst>
          </p:cNvPr>
          <p:cNvSpPr/>
          <p:nvPr/>
        </p:nvSpPr>
        <p:spPr>
          <a:xfrm>
            <a:off x="4717691" y="6841342"/>
            <a:ext cx="192514" cy="200751"/>
          </a:xfrm>
          <a:custGeom>
            <a:avLst/>
            <a:gdLst>
              <a:gd name="connsiteX0" fmla="*/ 1572 w 192514"/>
              <a:gd name="connsiteY0" fmla="*/ 199880 h 200751"/>
              <a:gd name="connsiteX1" fmla="*/ 189931 w 192514"/>
              <a:gd name="connsiteY1" fmla="*/ 4671 h 200751"/>
              <a:gd name="connsiteX2" fmla="*/ 104313 w 192514"/>
              <a:gd name="connsiteY2" fmla="*/ 73166 h 200751"/>
              <a:gd name="connsiteX3" fmla="*/ 1572 w 192514"/>
              <a:gd name="connsiteY3" fmla="*/ 199880 h 20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14" h="200751">
                <a:moveTo>
                  <a:pt x="1572" y="199880"/>
                </a:moveTo>
                <a:cubicBezTo>
                  <a:pt x="15842" y="188464"/>
                  <a:pt x="172808" y="25790"/>
                  <a:pt x="189931" y="4671"/>
                </a:cubicBezTo>
                <a:cubicBezTo>
                  <a:pt x="207054" y="-16448"/>
                  <a:pt x="134565" y="38919"/>
                  <a:pt x="104313" y="73166"/>
                </a:cubicBezTo>
                <a:cubicBezTo>
                  <a:pt x="74061" y="107413"/>
                  <a:pt x="-12698" y="211296"/>
                  <a:pt x="1572" y="199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953BF82-BED6-4274-9565-4A0344F15F11}"/>
              </a:ext>
            </a:extLst>
          </p:cNvPr>
          <p:cNvSpPr/>
          <p:nvPr/>
        </p:nvSpPr>
        <p:spPr>
          <a:xfrm>
            <a:off x="5191852" y="6661056"/>
            <a:ext cx="150914" cy="328799"/>
          </a:xfrm>
          <a:custGeom>
            <a:avLst/>
            <a:gdLst>
              <a:gd name="connsiteX0" fmla="*/ 22 w 150914"/>
              <a:gd name="connsiteY0" fmla="*/ 23 h 328799"/>
              <a:gd name="connsiteX1" fmla="*/ 113038 w 150914"/>
              <a:gd name="connsiteY1" fmla="*/ 178108 h 328799"/>
              <a:gd name="connsiteX2" fmla="*/ 123312 w 150914"/>
              <a:gd name="connsiteY2" fmla="*/ 243178 h 328799"/>
              <a:gd name="connsiteX3" fmla="*/ 51393 w 150914"/>
              <a:gd name="connsiteY3" fmla="*/ 328796 h 328799"/>
              <a:gd name="connsiteX4" fmla="*/ 126737 w 150914"/>
              <a:gd name="connsiteY4" fmla="*/ 246602 h 328799"/>
              <a:gd name="connsiteX5" fmla="*/ 147285 w 150914"/>
              <a:gd name="connsiteY5" fmla="*/ 198656 h 328799"/>
              <a:gd name="connsiteX6" fmla="*/ 61667 w 150914"/>
              <a:gd name="connsiteY6" fmla="*/ 51393 h 328799"/>
              <a:gd name="connsiteX7" fmla="*/ 102764 w 150914"/>
              <a:gd name="connsiteY7" fmla="*/ 164409 h 328799"/>
              <a:gd name="connsiteX8" fmla="*/ 22 w 150914"/>
              <a:gd name="connsiteY8" fmla="*/ 23 h 32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14" h="328799">
                <a:moveTo>
                  <a:pt x="22" y="23"/>
                </a:moveTo>
                <a:cubicBezTo>
                  <a:pt x="1734" y="2306"/>
                  <a:pt x="92490" y="137582"/>
                  <a:pt x="113038" y="178108"/>
                </a:cubicBezTo>
                <a:cubicBezTo>
                  <a:pt x="133586" y="218634"/>
                  <a:pt x="133586" y="218063"/>
                  <a:pt x="123312" y="243178"/>
                </a:cubicBezTo>
                <a:cubicBezTo>
                  <a:pt x="113038" y="268293"/>
                  <a:pt x="50822" y="328225"/>
                  <a:pt x="51393" y="328796"/>
                </a:cubicBezTo>
                <a:cubicBezTo>
                  <a:pt x="51964" y="329367"/>
                  <a:pt x="110755" y="268292"/>
                  <a:pt x="126737" y="246602"/>
                </a:cubicBezTo>
                <a:cubicBezTo>
                  <a:pt x="142719" y="224912"/>
                  <a:pt x="158130" y="231191"/>
                  <a:pt x="147285" y="198656"/>
                </a:cubicBezTo>
                <a:cubicBezTo>
                  <a:pt x="136440" y="166121"/>
                  <a:pt x="69087" y="57101"/>
                  <a:pt x="61667" y="51393"/>
                </a:cubicBezTo>
                <a:cubicBezTo>
                  <a:pt x="54247" y="45685"/>
                  <a:pt x="111896" y="167834"/>
                  <a:pt x="102764" y="164409"/>
                </a:cubicBezTo>
                <a:cubicBezTo>
                  <a:pt x="93632" y="160984"/>
                  <a:pt x="-1690" y="-2260"/>
                  <a:pt x="2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D781A5C-405D-D291-DF4C-6D23A1E4E695}"/>
              </a:ext>
            </a:extLst>
          </p:cNvPr>
          <p:cNvSpPr/>
          <p:nvPr/>
        </p:nvSpPr>
        <p:spPr>
          <a:xfrm>
            <a:off x="4605996" y="7099440"/>
            <a:ext cx="202362" cy="119868"/>
          </a:xfrm>
          <a:custGeom>
            <a:avLst/>
            <a:gdLst>
              <a:gd name="connsiteX0" fmla="*/ 251 w 202362"/>
              <a:gd name="connsiteY0" fmla="*/ 6852 h 119868"/>
              <a:gd name="connsiteX1" fmla="*/ 89294 w 202362"/>
              <a:gd name="connsiteY1" fmla="*/ 71922 h 119868"/>
              <a:gd name="connsiteX2" fmla="*/ 106417 w 202362"/>
              <a:gd name="connsiteY2" fmla="*/ 119868 h 119868"/>
              <a:gd name="connsiteX3" fmla="*/ 130391 w 202362"/>
              <a:gd name="connsiteY3" fmla="*/ 71922 h 119868"/>
              <a:gd name="connsiteX4" fmla="*/ 202310 w 202362"/>
              <a:gd name="connsiteY4" fmla="*/ 3 h 119868"/>
              <a:gd name="connsiteX5" fmla="*/ 140665 w 202362"/>
              <a:gd name="connsiteY5" fmla="*/ 68497 h 119868"/>
              <a:gd name="connsiteX6" fmla="*/ 65321 w 202362"/>
              <a:gd name="connsiteY6" fmla="*/ 34250 h 119868"/>
              <a:gd name="connsiteX7" fmla="*/ 251 w 202362"/>
              <a:gd name="connsiteY7" fmla="*/ 6852 h 1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362" h="119868">
                <a:moveTo>
                  <a:pt x="251" y="6852"/>
                </a:moveTo>
                <a:cubicBezTo>
                  <a:pt x="4246" y="13130"/>
                  <a:pt x="71600" y="53086"/>
                  <a:pt x="89294" y="71922"/>
                </a:cubicBezTo>
                <a:cubicBezTo>
                  <a:pt x="106988" y="90758"/>
                  <a:pt x="99568" y="119868"/>
                  <a:pt x="106417" y="119868"/>
                </a:cubicBezTo>
                <a:cubicBezTo>
                  <a:pt x="113266" y="119868"/>
                  <a:pt x="114409" y="91899"/>
                  <a:pt x="130391" y="71922"/>
                </a:cubicBezTo>
                <a:cubicBezTo>
                  <a:pt x="146373" y="51945"/>
                  <a:pt x="200598" y="574"/>
                  <a:pt x="202310" y="3"/>
                </a:cubicBezTo>
                <a:cubicBezTo>
                  <a:pt x="204022" y="-568"/>
                  <a:pt x="163496" y="62789"/>
                  <a:pt x="140665" y="68497"/>
                </a:cubicBezTo>
                <a:cubicBezTo>
                  <a:pt x="117834" y="74205"/>
                  <a:pt x="89865" y="44524"/>
                  <a:pt x="65321" y="34250"/>
                </a:cubicBezTo>
                <a:cubicBezTo>
                  <a:pt x="40777" y="23976"/>
                  <a:pt x="-3744" y="574"/>
                  <a:pt x="251" y="6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1F5C32A-3DA6-FE8E-D82A-417B30590E5F}"/>
              </a:ext>
            </a:extLst>
          </p:cNvPr>
          <p:cNvSpPr/>
          <p:nvPr/>
        </p:nvSpPr>
        <p:spPr>
          <a:xfrm>
            <a:off x="4280323" y="6996555"/>
            <a:ext cx="441437" cy="167960"/>
          </a:xfrm>
          <a:custGeom>
            <a:avLst/>
            <a:gdLst>
              <a:gd name="connsiteX0" fmla="*/ 576 w 441437"/>
              <a:gd name="connsiteY0" fmla="*/ 167957 h 167960"/>
              <a:gd name="connsiteX1" fmla="*/ 130715 w 441437"/>
              <a:gd name="connsiteY1" fmla="*/ 92614 h 167960"/>
              <a:gd name="connsiteX2" fmla="*/ 284828 w 441437"/>
              <a:gd name="connsiteY2" fmla="*/ 147409 h 167960"/>
              <a:gd name="connsiteX3" fmla="*/ 277978 w 441437"/>
              <a:gd name="connsiteY3" fmla="*/ 78915 h 167960"/>
              <a:gd name="connsiteX4" fmla="*/ 438940 w 441437"/>
              <a:gd name="connsiteY4" fmla="*/ 120011 h 167960"/>
              <a:gd name="connsiteX5" fmla="*/ 367021 w 441437"/>
              <a:gd name="connsiteY5" fmla="*/ 85764 h 167960"/>
              <a:gd name="connsiteX6" fmla="*/ 247156 w 441437"/>
              <a:gd name="connsiteY6" fmla="*/ 146 h 167960"/>
              <a:gd name="connsiteX7" fmla="*/ 295102 w 441437"/>
              <a:gd name="connsiteY7" fmla="*/ 65216 h 167960"/>
              <a:gd name="connsiteX8" fmla="*/ 240306 w 441437"/>
              <a:gd name="connsiteY8" fmla="*/ 65216 h 167960"/>
              <a:gd name="connsiteX9" fmla="*/ 110167 w 441437"/>
              <a:gd name="connsiteY9" fmla="*/ 20694 h 167960"/>
              <a:gd name="connsiteX10" fmla="*/ 284828 w 441437"/>
              <a:gd name="connsiteY10" fmla="*/ 85764 h 167960"/>
              <a:gd name="connsiteX11" fmla="*/ 168387 w 441437"/>
              <a:gd name="connsiteY11" fmla="*/ 89189 h 167960"/>
              <a:gd name="connsiteX12" fmla="*/ 86194 w 441437"/>
              <a:gd name="connsiteY12" fmla="*/ 89189 h 167960"/>
              <a:gd name="connsiteX13" fmla="*/ 576 w 441437"/>
              <a:gd name="connsiteY13" fmla="*/ 167957 h 1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437" h="167960">
                <a:moveTo>
                  <a:pt x="576" y="167957"/>
                </a:moveTo>
                <a:cubicBezTo>
                  <a:pt x="7996" y="168528"/>
                  <a:pt x="83340" y="96039"/>
                  <a:pt x="130715" y="92614"/>
                </a:cubicBezTo>
                <a:cubicBezTo>
                  <a:pt x="178090" y="89189"/>
                  <a:pt x="260284" y="149692"/>
                  <a:pt x="284828" y="147409"/>
                </a:cubicBezTo>
                <a:cubicBezTo>
                  <a:pt x="309372" y="145126"/>
                  <a:pt x="252293" y="83481"/>
                  <a:pt x="277978" y="78915"/>
                </a:cubicBezTo>
                <a:cubicBezTo>
                  <a:pt x="303663" y="74349"/>
                  <a:pt x="424100" y="118870"/>
                  <a:pt x="438940" y="120011"/>
                </a:cubicBezTo>
                <a:cubicBezTo>
                  <a:pt x="453780" y="121152"/>
                  <a:pt x="398985" y="105741"/>
                  <a:pt x="367021" y="85764"/>
                </a:cubicBezTo>
                <a:cubicBezTo>
                  <a:pt x="335057" y="65786"/>
                  <a:pt x="259143" y="3571"/>
                  <a:pt x="247156" y="146"/>
                </a:cubicBezTo>
                <a:cubicBezTo>
                  <a:pt x="235170" y="-3279"/>
                  <a:pt x="296244" y="54371"/>
                  <a:pt x="295102" y="65216"/>
                </a:cubicBezTo>
                <a:cubicBezTo>
                  <a:pt x="293960" y="76061"/>
                  <a:pt x="271128" y="72636"/>
                  <a:pt x="240306" y="65216"/>
                </a:cubicBezTo>
                <a:cubicBezTo>
                  <a:pt x="209484" y="57796"/>
                  <a:pt x="102747" y="17269"/>
                  <a:pt x="110167" y="20694"/>
                </a:cubicBezTo>
                <a:cubicBezTo>
                  <a:pt x="117587" y="24119"/>
                  <a:pt x="275125" y="74348"/>
                  <a:pt x="284828" y="85764"/>
                </a:cubicBezTo>
                <a:cubicBezTo>
                  <a:pt x="294531" y="97180"/>
                  <a:pt x="201493" y="88618"/>
                  <a:pt x="168387" y="89189"/>
                </a:cubicBezTo>
                <a:cubicBezTo>
                  <a:pt x="135281" y="89760"/>
                  <a:pt x="113021" y="77203"/>
                  <a:pt x="86194" y="89189"/>
                </a:cubicBezTo>
                <a:cubicBezTo>
                  <a:pt x="59367" y="101175"/>
                  <a:pt x="-6844" y="167386"/>
                  <a:pt x="576" y="167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F127351-FF70-46EB-50C0-08E11197A501}"/>
              </a:ext>
            </a:extLst>
          </p:cNvPr>
          <p:cNvSpPr/>
          <p:nvPr/>
        </p:nvSpPr>
        <p:spPr>
          <a:xfrm>
            <a:off x="5020344" y="6609708"/>
            <a:ext cx="268367" cy="366450"/>
          </a:xfrm>
          <a:custGeom>
            <a:avLst/>
            <a:gdLst>
              <a:gd name="connsiteX0" fmla="*/ 294 w 268367"/>
              <a:gd name="connsiteY0" fmla="*/ 243155 h 366450"/>
              <a:gd name="connsiteX1" fmla="*/ 72213 w 268367"/>
              <a:gd name="connsiteY1" fmla="*/ 184935 h 366450"/>
              <a:gd name="connsiteX2" fmla="*/ 161256 w 268367"/>
              <a:gd name="connsiteY2" fmla="*/ 246580 h 366450"/>
              <a:gd name="connsiteX3" fmla="*/ 154407 w 268367"/>
              <a:gd name="connsiteY3" fmla="*/ 205483 h 366450"/>
              <a:gd name="connsiteX4" fmla="*/ 250299 w 268367"/>
              <a:gd name="connsiteY4" fmla="*/ 294526 h 366450"/>
              <a:gd name="connsiteX5" fmla="*/ 263998 w 268367"/>
              <a:gd name="connsiteY5" fmla="*/ 366445 h 366450"/>
              <a:gd name="connsiteX6" fmla="*/ 257148 w 268367"/>
              <a:gd name="connsiteY6" fmla="*/ 297950 h 366450"/>
              <a:gd name="connsiteX7" fmla="*/ 147557 w 268367"/>
              <a:gd name="connsiteY7" fmla="*/ 215757 h 366450"/>
              <a:gd name="connsiteX8" fmla="*/ 147557 w 268367"/>
              <a:gd name="connsiteY8" fmla="*/ 157537 h 366450"/>
              <a:gd name="connsiteX9" fmla="*/ 147557 w 268367"/>
              <a:gd name="connsiteY9" fmla="*/ 89043 h 366450"/>
              <a:gd name="connsiteX10" fmla="*/ 103036 w 268367"/>
              <a:gd name="connsiteY10" fmla="*/ 0 h 366450"/>
              <a:gd name="connsiteX11" fmla="*/ 161256 w 268367"/>
              <a:gd name="connsiteY11" fmla="*/ 116440 h 366450"/>
              <a:gd name="connsiteX12" fmla="*/ 168105 w 268367"/>
              <a:gd name="connsiteY12" fmla="*/ 202058 h 366450"/>
              <a:gd name="connsiteX13" fmla="*/ 99611 w 268367"/>
              <a:gd name="connsiteY13" fmla="*/ 191784 h 366450"/>
              <a:gd name="connsiteX14" fmla="*/ 294 w 268367"/>
              <a:gd name="connsiteY14" fmla="*/ 243155 h 36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367" h="366450">
                <a:moveTo>
                  <a:pt x="294" y="243155"/>
                </a:moveTo>
                <a:cubicBezTo>
                  <a:pt x="-4272" y="242013"/>
                  <a:pt x="45386" y="184364"/>
                  <a:pt x="72213" y="184935"/>
                </a:cubicBezTo>
                <a:cubicBezTo>
                  <a:pt x="99040" y="185506"/>
                  <a:pt x="147557" y="243155"/>
                  <a:pt x="161256" y="246580"/>
                </a:cubicBezTo>
                <a:cubicBezTo>
                  <a:pt x="174955" y="250005"/>
                  <a:pt x="139567" y="197492"/>
                  <a:pt x="154407" y="205483"/>
                </a:cubicBezTo>
                <a:cubicBezTo>
                  <a:pt x="169248" y="213474"/>
                  <a:pt x="232034" y="267699"/>
                  <a:pt x="250299" y="294526"/>
                </a:cubicBezTo>
                <a:cubicBezTo>
                  <a:pt x="268564" y="321353"/>
                  <a:pt x="262857" y="365874"/>
                  <a:pt x="263998" y="366445"/>
                </a:cubicBezTo>
                <a:cubicBezTo>
                  <a:pt x="265140" y="367016"/>
                  <a:pt x="276555" y="323065"/>
                  <a:pt x="257148" y="297950"/>
                </a:cubicBezTo>
                <a:cubicBezTo>
                  <a:pt x="237741" y="272835"/>
                  <a:pt x="165822" y="239159"/>
                  <a:pt x="147557" y="215757"/>
                </a:cubicBezTo>
                <a:cubicBezTo>
                  <a:pt x="129292" y="192355"/>
                  <a:pt x="147557" y="157537"/>
                  <a:pt x="147557" y="157537"/>
                </a:cubicBezTo>
                <a:cubicBezTo>
                  <a:pt x="147557" y="136418"/>
                  <a:pt x="154977" y="115299"/>
                  <a:pt x="147557" y="89043"/>
                </a:cubicBezTo>
                <a:cubicBezTo>
                  <a:pt x="140137" y="62787"/>
                  <a:pt x="103036" y="0"/>
                  <a:pt x="103036" y="0"/>
                </a:cubicBezTo>
                <a:cubicBezTo>
                  <a:pt x="105319" y="4566"/>
                  <a:pt x="150411" y="82764"/>
                  <a:pt x="161256" y="116440"/>
                </a:cubicBezTo>
                <a:cubicBezTo>
                  <a:pt x="172101" y="150116"/>
                  <a:pt x="178379" y="189501"/>
                  <a:pt x="168105" y="202058"/>
                </a:cubicBezTo>
                <a:cubicBezTo>
                  <a:pt x="157831" y="214615"/>
                  <a:pt x="125867" y="187218"/>
                  <a:pt x="99611" y="191784"/>
                </a:cubicBezTo>
                <a:cubicBezTo>
                  <a:pt x="73355" y="196350"/>
                  <a:pt x="4860" y="244297"/>
                  <a:pt x="294" y="243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CBA4F4B-74A8-4056-B396-F0C42FB2BE43}"/>
              </a:ext>
            </a:extLst>
          </p:cNvPr>
          <p:cNvSpPr/>
          <p:nvPr/>
        </p:nvSpPr>
        <p:spPr>
          <a:xfrm>
            <a:off x="4777435" y="6840996"/>
            <a:ext cx="253503" cy="241381"/>
          </a:xfrm>
          <a:custGeom>
            <a:avLst/>
            <a:gdLst>
              <a:gd name="connsiteX0" fmla="*/ 48 w 253503"/>
              <a:gd name="connsiteY0" fmla="*/ 241323 h 241381"/>
              <a:gd name="connsiteX1" fmla="*/ 140462 w 253503"/>
              <a:gd name="connsiteY1" fmla="*/ 76937 h 241381"/>
              <a:gd name="connsiteX2" fmla="*/ 109639 w 253503"/>
              <a:gd name="connsiteY2" fmla="*/ 128307 h 241381"/>
              <a:gd name="connsiteX3" fmla="*/ 215805 w 253503"/>
              <a:gd name="connsiteY3" fmla="*/ 1593 h 241381"/>
              <a:gd name="connsiteX4" fmla="*/ 212381 w 253503"/>
              <a:gd name="connsiteY4" fmla="*/ 59813 h 241381"/>
              <a:gd name="connsiteX5" fmla="*/ 253477 w 253503"/>
              <a:gd name="connsiteY5" fmla="*/ 100910 h 241381"/>
              <a:gd name="connsiteX6" fmla="*/ 205531 w 253503"/>
              <a:gd name="connsiteY6" fmla="*/ 49539 h 241381"/>
              <a:gd name="connsiteX7" fmla="*/ 157585 w 253503"/>
              <a:gd name="connsiteY7" fmla="*/ 56388 h 241381"/>
              <a:gd name="connsiteX8" fmla="*/ 48 w 253503"/>
              <a:gd name="connsiteY8" fmla="*/ 241323 h 24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03" h="241381">
                <a:moveTo>
                  <a:pt x="48" y="241323"/>
                </a:moveTo>
                <a:cubicBezTo>
                  <a:pt x="-2806" y="244748"/>
                  <a:pt x="122197" y="95773"/>
                  <a:pt x="140462" y="76937"/>
                </a:cubicBezTo>
                <a:cubicBezTo>
                  <a:pt x="158727" y="58101"/>
                  <a:pt x="97082" y="140864"/>
                  <a:pt x="109639" y="128307"/>
                </a:cubicBezTo>
                <a:cubicBezTo>
                  <a:pt x="122196" y="115750"/>
                  <a:pt x="198681" y="13009"/>
                  <a:pt x="215805" y="1593"/>
                </a:cubicBezTo>
                <a:cubicBezTo>
                  <a:pt x="232929" y="-9823"/>
                  <a:pt x="206102" y="43260"/>
                  <a:pt x="212381" y="59813"/>
                </a:cubicBezTo>
                <a:cubicBezTo>
                  <a:pt x="218660" y="76366"/>
                  <a:pt x="254619" y="102622"/>
                  <a:pt x="253477" y="100910"/>
                </a:cubicBezTo>
                <a:cubicBezTo>
                  <a:pt x="252335" y="99198"/>
                  <a:pt x="221513" y="56959"/>
                  <a:pt x="205531" y="49539"/>
                </a:cubicBezTo>
                <a:cubicBezTo>
                  <a:pt x="189549" y="42119"/>
                  <a:pt x="187266" y="29561"/>
                  <a:pt x="157585" y="56388"/>
                </a:cubicBezTo>
                <a:cubicBezTo>
                  <a:pt x="127904" y="83215"/>
                  <a:pt x="2902" y="237898"/>
                  <a:pt x="48" y="24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FA75FD8-11F0-B6C4-9DED-66AE26EF9B85}"/>
              </a:ext>
            </a:extLst>
          </p:cNvPr>
          <p:cNvSpPr/>
          <p:nvPr/>
        </p:nvSpPr>
        <p:spPr>
          <a:xfrm>
            <a:off x="4952096" y="6910959"/>
            <a:ext cx="394431" cy="168074"/>
          </a:xfrm>
          <a:custGeom>
            <a:avLst/>
            <a:gdLst>
              <a:gd name="connsiteX0" fmla="*/ 48 w 394431"/>
              <a:gd name="connsiteY0" fmla="*/ 54920 h 168074"/>
              <a:gd name="connsiteX1" fmla="*/ 164434 w 394431"/>
              <a:gd name="connsiteY1" fmla="*/ 17248 h 168074"/>
              <a:gd name="connsiteX2" fmla="*/ 260326 w 394431"/>
              <a:gd name="connsiteY2" fmla="*/ 68619 h 168074"/>
              <a:gd name="connsiteX3" fmla="*/ 219230 w 394431"/>
              <a:gd name="connsiteY3" fmla="*/ 20672 h 168074"/>
              <a:gd name="connsiteX4" fmla="*/ 304848 w 394431"/>
              <a:gd name="connsiteY4" fmla="*/ 113140 h 168074"/>
              <a:gd name="connsiteX5" fmla="*/ 270601 w 394431"/>
              <a:gd name="connsiteY5" fmla="*/ 167935 h 168074"/>
              <a:gd name="connsiteX6" fmla="*/ 297998 w 394431"/>
              <a:gd name="connsiteY6" fmla="*/ 126839 h 168074"/>
              <a:gd name="connsiteX7" fmla="*/ 393891 w 394431"/>
              <a:gd name="connsiteY7" fmla="*/ 65194 h 168074"/>
              <a:gd name="connsiteX8" fmla="*/ 339095 w 394431"/>
              <a:gd name="connsiteY8" fmla="*/ 124 h 168074"/>
              <a:gd name="connsiteX9" fmla="*/ 387041 w 394431"/>
              <a:gd name="connsiteY9" fmla="*/ 82317 h 168074"/>
              <a:gd name="connsiteX10" fmla="*/ 291149 w 394431"/>
              <a:gd name="connsiteY10" fmla="*/ 41221 h 168074"/>
              <a:gd name="connsiteX11" fmla="*/ 181558 w 394431"/>
              <a:gd name="connsiteY11" fmla="*/ 24097 h 168074"/>
              <a:gd name="connsiteX12" fmla="*/ 48 w 394431"/>
              <a:gd name="connsiteY12" fmla="*/ 54920 h 16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431" h="168074">
                <a:moveTo>
                  <a:pt x="48" y="54920"/>
                </a:moveTo>
                <a:cubicBezTo>
                  <a:pt x="-2806" y="53779"/>
                  <a:pt x="121054" y="14965"/>
                  <a:pt x="164434" y="17248"/>
                </a:cubicBezTo>
                <a:cubicBezTo>
                  <a:pt x="207814" y="19531"/>
                  <a:pt x="251193" y="68048"/>
                  <a:pt x="260326" y="68619"/>
                </a:cubicBezTo>
                <a:cubicBezTo>
                  <a:pt x="269459" y="69190"/>
                  <a:pt x="211810" y="13252"/>
                  <a:pt x="219230" y="20672"/>
                </a:cubicBezTo>
                <a:cubicBezTo>
                  <a:pt x="226650" y="28092"/>
                  <a:pt x="296286" y="88596"/>
                  <a:pt x="304848" y="113140"/>
                </a:cubicBezTo>
                <a:cubicBezTo>
                  <a:pt x="313410" y="137684"/>
                  <a:pt x="271743" y="165652"/>
                  <a:pt x="270601" y="167935"/>
                </a:cubicBezTo>
                <a:cubicBezTo>
                  <a:pt x="269459" y="170218"/>
                  <a:pt x="277450" y="143962"/>
                  <a:pt x="297998" y="126839"/>
                </a:cubicBezTo>
                <a:cubicBezTo>
                  <a:pt x="318546" y="109716"/>
                  <a:pt x="387042" y="86313"/>
                  <a:pt x="393891" y="65194"/>
                </a:cubicBezTo>
                <a:cubicBezTo>
                  <a:pt x="400740" y="44075"/>
                  <a:pt x="340237" y="-2730"/>
                  <a:pt x="339095" y="124"/>
                </a:cubicBezTo>
                <a:cubicBezTo>
                  <a:pt x="337953" y="2978"/>
                  <a:pt x="395032" y="75468"/>
                  <a:pt x="387041" y="82317"/>
                </a:cubicBezTo>
                <a:cubicBezTo>
                  <a:pt x="379050" y="89166"/>
                  <a:pt x="325396" y="50924"/>
                  <a:pt x="291149" y="41221"/>
                </a:cubicBezTo>
                <a:cubicBezTo>
                  <a:pt x="256902" y="31518"/>
                  <a:pt x="235783" y="21243"/>
                  <a:pt x="181558" y="24097"/>
                </a:cubicBezTo>
                <a:cubicBezTo>
                  <a:pt x="127333" y="26951"/>
                  <a:pt x="2902" y="56061"/>
                  <a:pt x="48" y="54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A5E3F6D0-EC94-2991-26A1-016AD3A240E0}"/>
              </a:ext>
            </a:extLst>
          </p:cNvPr>
          <p:cNvSpPr/>
          <p:nvPr/>
        </p:nvSpPr>
        <p:spPr>
          <a:xfrm>
            <a:off x="4180334" y="4844940"/>
            <a:ext cx="224318" cy="950760"/>
          </a:xfrm>
          <a:custGeom>
            <a:avLst/>
            <a:gdLst>
              <a:gd name="connsiteX0" fmla="*/ 207470 w 224318"/>
              <a:gd name="connsiteY0" fmla="*/ 64 h 950760"/>
              <a:gd name="connsiteX1" fmla="*/ 174578 w 224318"/>
              <a:gd name="connsiteY1" fmla="*/ 407926 h 950760"/>
              <a:gd name="connsiteX2" fmla="*/ 164711 w 224318"/>
              <a:gd name="connsiteY2" fmla="*/ 592122 h 950760"/>
              <a:gd name="connsiteX3" fmla="*/ 138397 w 224318"/>
              <a:gd name="connsiteY3" fmla="*/ 565808 h 950760"/>
              <a:gd name="connsiteX4" fmla="*/ 223916 w 224318"/>
              <a:gd name="connsiteY4" fmla="*/ 947356 h 950760"/>
              <a:gd name="connsiteX5" fmla="*/ 168000 w 224318"/>
              <a:gd name="connsiteY5" fmla="*/ 740136 h 950760"/>
              <a:gd name="connsiteX6" fmla="*/ 108794 w 224318"/>
              <a:gd name="connsiteY6" fmla="*/ 516470 h 950760"/>
              <a:gd name="connsiteX7" fmla="*/ 250 w 224318"/>
              <a:gd name="connsiteY7" fmla="*/ 213863 h 950760"/>
              <a:gd name="connsiteX8" fmla="*/ 141686 w 224318"/>
              <a:gd name="connsiteY8" fmla="*/ 559230 h 950760"/>
              <a:gd name="connsiteX9" fmla="*/ 135108 w 224318"/>
              <a:gd name="connsiteY9" fmla="*/ 532916 h 950760"/>
              <a:gd name="connsiteX10" fmla="*/ 191024 w 224318"/>
              <a:gd name="connsiteY10" fmla="*/ 184260 h 950760"/>
              <a:gd name="connsiteX11" fmla="*/ 154843 w 224318"/>
              <a:gd name="connsiteY11" fmla="*/ 375034 h 950760"/>
              <a:gd name="connsiteX12" fmla="*/ 207470 w 224318"/>
              <a:gd name="connsiteY12" fmla="*/ 64 h 95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318" h="950760">
                <a:moveTo>
                  <a:pt x="207470" y="64"/>
                </a:moveTo>
                <a:cubicBezTo>
                  <a:pt x="210759" y="5546"/>
                  <a:pt x="181704" y="309250"/>
                  <a:pt x="174578" y="407926"/>
                </a:cubicBezTo>
                <a:cubicBezTo>
                  <a:pt x="167451" y="506602"/>
                  <a:pt x="170741" y="565808"/>
                  <a:pt x="164711" y="592122"/>
                </a:cubicBezTo>
                <a:cubicBezTo>
                  <a:pt x="158681" y="618436"/>
                  <a:pt x="128530" y="506602"/>
                  <a:pt x="138397" y="565808"/>
                </a:cubicBezTo>
                <a:cubicBezTo>
                  <a:pt x="148264" y="625014"/>
                  <a:pt x="218982" y="918301"/>
                  <a:pt x="223916" y="947356"/>
                </a:cubicBezTo>
                <a:cubicBezTo>
                  <a:pt x="228850" y="976411"/>
                  <a:pt x="187187" y="811950"/>
                  <a:pt x="168000" y="740136"/>
                </a:cubicBezTo>
                <a:cubicBezTo>
                  <a:pt x="148813" y="668322"/>
                  <a:pt x="136752" y="604182"/>
                  <a:pt x="108794" y="516470"/>
                </a:cubicBezTo>
                <a:cubicBezTo>
                  <a:pt x="80836" y="428758"/>
                  <a:pt x="-5232" y="206736"/>
                  <a:pt x="250" y="213863"/>
                </a:cubicBezTo>
                <a:cubicBezTo>
                  <a:pt x="5732" y="220990"/>
                  <a:pt x="141686" y="559230"/>
                  <a:pt x="141686" y="559230"/>
                </a:cubicBezTo>
                <a:cubicBezTo>
                  <a:pt x="164162" y="612406"/>
                  <a:pt x="126885" y="595411"/>
                  <a:pt x="135108" y="532916"/>
                </a:cubicBezTo>
                <a:cubicBezTo>
                  <a:pt x="143331" y="470421"/>
                  <a:pt x="187735" y="210574"/>
                  <a:pt x="191024" y="184260"/>
                </a:cubicBezTo>
                <a:cubicBezTo>
                  <a:pt x="194313" y="157946"/>
                  <a:pt x="146620" y="409571"/>
                  <a:pt x="154843" y="375034"/>
                </a:cubicBezTo>
                <a:cubicBezTo>
                  <a:pt x="163066" y="340497"/>
                  <a:pt x="204181" y="-5418"/>
                  <a:pt x="20747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13F737E-8FA3-B1C9-1E98-3B0E70204F59}"/>
              </a:ext>
            </a:extLst>
          </p:cNvPr>
          <p:cNvSpPr/>
          <p:nvPr/>
        </p:nvSpPr>
        <p:spPr>
          <a:xfrm>
            <a:off x="4422990" y="4455916"/>
            <a:ext cx="205470" cy="202563"/>
          </a:xfrm>
          <a:custGeom>
            <a:avLst/>
            <a:gdLst>
              <a:gd name="connsiteX0" fmla="*/ 996 w 205470"/>
              <a:gd name="connsiteY0" fmla="*/ 962 h 202563"/>
              <a:gd name="connsiteX1" fmla="*/ 201637 w 205470"/>
              <a:gd name="connsiteY1" fmla="*/ 198314 h 202563"/>
              <a:gd name="connsiteX2" fmla="*/ 125986 w 205470"/>
              <a:gd name="connsiteY2" fmla="*/ 125952 h 202563"/>
              <a:gd name="connsiteX3" fmla="*/ 996 w 205470"/>
              <a:gd name="connsiteY3" fmla="*/ 962 h 20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70" h="202563">
                <a:moveTo>
                  <a:pt x="996" y="962"/>
                </a:moveTo>
                <a:cubicBezTo>
                  <a:pt x="13605" y="13022"/>
                  <a:pt x="180805" y="177482"/>
                  <a:pt x="201637" y="198314"/>
                </a:cubicBezTo>
                <a:cubicBezTo>
                  <a:pt x="222469" y="219146"/>
                  <a:pt x="152848" y="158296"/>
                  <a:pt x="125986" y="125952"/>
                </a:cubicBezTo>
                <a:cubicBezTo>
                  <a:pt x="99124" y="93608"/>
                  <a:pt x="-11613" y="-11098"/>
                  <a:pt x="996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343B2EF-DBB5-5ECE-1F72-C3A552EC58C6}"/>
              </a:ext>
            </a:extLst>
          </p:cNvPr>
          <p:cNvSpPr/>
          <p:nvPr/>
        </p:nvSpPr>
        <p:spPr>
          <a:xfrm>
            <a:off x="4160789" y="4466745"/>
            <a:ext cx="264470" cy="414648"/>
          </a:xfrm>
          <a:custGeom>
            <a:avLst/>
            <a:gdLst>
              <a:gd name="connsiteX0" fmla="*/ 59266 w 264470"/>
              <a:gd name="connsiteY0" fmla="*/ 0 h 414648"/>
              <a:gd name="connsiteX1" fmla="*/ 19795 w 264470"/>
              <a:gd name="connsiteY1" fmla="*/ 177618 h 414648"/>
              <a:gd name="connsiteX2" fmla="*/ 98736 w 264470"/>
              <a:gd name="connsiteY2" fmla="*/ 302608 h 414648"/>
              <a:gd name="connsiteX3" fmla="*/ 36241 w 264470"/>
              <a:gd name="connsiteY3" fmla="*/ 296029 h 414648"/>
              <a:gd name="connsiteX4" fmla="*/ 263197 w 264470"/>
              <a:gd name="connsiteY4" fmla="*/ 414441 h 414648"/>
              <a:gd name="connsiteX5" fmla="*/ 125050 w 264470"/>
              <a:gd name="connsiteY5" fmla="*/ 322343 h 414648"/>
              <a:gd name="connsiteX6" fmla="*/ 55976 w 264470"/>
              <a:gd name="connsiteY6" fmla="*/ 233534 h 414648"/>
              <a:gd name="connsiteX7" fmla="*/ 60 w 264470"/>
              <a:gd name="connsiteY7" fmla="*/ 177618 h 414648"/>
              <a:gd name="connsiteX8" fmla="*/ 59266 w 264470"/>
              <a:gd name="connsiteY8" fmla="*/ 0 h 4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70" h="414648">
                <a:moveTo>
                  <a:pt x="59266" y="0"/>
                </a:moveTo>
                <a:cubicBezTo>
                  <a:pt x="62555" y="0"/>
                  <a:pt x="13217" y="127183"/>
                  <a:pt x="19795" y="177618"/>
                </a:cubicBezTo>
                <a:cubicBezTo>
                  <a:pt x="26373" y="228053"/>
                  <a:pt x="95995" y="282873"/>
                  <a:pt x="98736" y="302608"/>
                </a:cubicBezTo>
                <a:cubicBezTo>
                  <a:pt x="101477" y="322343"/>
                  <a:pt x="8831" y="277390"/>
                  <a:pt x="36241" y="296029"/>
                </a:cubicBezTo>
                <a:cubicBezTo>
                  <a:pt x="63651" y="314668"/>
                  <a:pt x="248396" y="410055"/>
                  <a:pt x="263197" y="414441"/>
                </a:cubicBezTo>
                <a:cubicBezTo>
                  <a:pt x="277999" y="418827"/>
                  <a:pt x="159587" y="352494"/>
                  <a:pt x="125050" y="322343"/>
                </a:cubicBezTo>
                <a:cubicBezTo>
                  <a:pt x="90513" y="292192"/>
                  <a:pt x="76808" y="257655"/>
                  <a:pt x="55976" y="233534"/>
                </a:cubicBezTo>
                <a:cubicBezTo>
                  <a:pt x="35144" y="209413"/>
                  <a:pt x="2253" y="211058"/>
                  <a:pt x="60" y="177618"/>
                </a:cubicBezTo>
                <a:cubicBezTo>
                  <a:pt x="-2133" y="144178"/>
                  <a:pt x="55977" y="0"/>
                  <a:pt x="5926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8D82A29-B97A-FEDD-D565-5AE5BC483084}"/>
              </a:ext>
            </a:extLst>
          </p:cNvPr>
          <p:cNvSpPr/>
          <p:nvPr/>
        </p:nvSpPr>
        <p:spPr>
          <a:xfrm>
            <a:off x="3985586" y="5008737"/>
            <a:ext cx="191741" cy="169978"/>
          </a:xfrm>
          <a:custGeom>
            <a:avLst/>
            <a:gdLst>
              <a:gd name="connsiteX0" fmla="*/ 4224 w 191741"/>
              <a:gd name="connsiteY0" fmla="*/ 4017 h 169978"/>
              <a:gd name="connsiteX1" fmla="*/ 185131 w 191741"/>
              <a:gd name="connsiteY1" fmla="*/ 165188 h 169978"/>
              <a:gd name="connsiteX2" fmla="*/ 148949 w 191741"/>
              <a:gd name="connsiteY2" fmla="*/ 122428 h 169978"/>
              <a:gd name="connsiteX3" fmla="*/ 116057 w 191741"/>
              <a:gd name="connsiteY3" fmla="*/ 69801 h 169978"/>
              <a:gd name="connsiteX4" fmla="*/ 152238 w 191741"/>
              <a:gd name="connsiteY4" fmla="*/ 27041 h 169978"/>
              <a:gd name="connsiteX5" fmla="*/ 66719 w 191741"/>
              <a:gd name="connsiteY5" fmla="*/ 46777 h 169978"/>
              <a:gd name="connsiteX6" fmla="*/ 4224 w 191741"/>
              <a:gd name="connsiteY6" fmla="*/ 4017 h 1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41" h="169978">
                <a:moveTo>
                  <a:pt x="4224" y="4017"/>
                </a:moveTo>
                <a:cubicBezTo>
                  <a:pt x="23959" y="23752"/>
                  <a:pt x="161010" y="145453"/>
                  <a:pt x="185131" y="165188"/>
                </a:cubicBezTo>
                <a:cubicBezTo>
                  <a:pt x="209252" y="184923"/>
                  <a:pt x="160461" y="138326"/>
                  <a:pt x="148949" y="122428"/>
                </a:cubicBezTo>
                <a:cubicBezTo>
                  <a:pt x="137437" y="106530"/>
                  <a:pt x="115509" y="85699"/>
                  <a:pt x="116057" y="69801"/>
                </a:cubicBezTo>
                <a:cubicBezTo>
                  <a:pt x="116605" y="53903"/>
                  <a:pt x="160461" y="30878"/>
                  <a:pt x="152238" y="27041"/>
                </a:cubicBezTo>
                <a:cubicBezTo>
                  <a:pt x="144015" y="23204"/>
                  <a:pt x="94677" y="50066"/>
                  <a:pt x="66719" y="46777"/>
                </a:cubicBezTo>
                <a:cubicBezTo>
                  <a:pt x="38761" y="43488"/>
                  <a:pt x="-15511" y="-15718"/>
                  <a:pt x="4224" y="4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D5366CF-C1C6-BD7B-1865-B548BE907229}"/>
              </a:ext>
            </a:extLst>
          </p:cNvPr>
          <p:cNvSpPr/>
          <p:nvPr/>
        </p:nvSpPr>
        <p:spPr>
          <a:xfrm>
            <a:off x="4284987" y="5552967"/>
            <a:ext cx="89029" cy="595455"/>
          </a:xfrm>
          <a:custGeom>
            <a:avLst/>
            <a:gdLst>
              <a:gd name="connsiteX0" fmla="*/ 14009 w 89029"/>
              <a:gd name="connsiteY0" fmla="*/ 2506 h 595455"/>
              <a:gd name="connsiteX1" fmla="*/ 852 w 89029"/>
              <a:gd name="connsiteY1" fmla="*/ 232751 h 595455"/>
              <a:gd name="connsiteX2" fmla="*/ 43612 w 89029"/>
              <a:gd name="connsiteY2" fmla="*/ 318270 h 595455"/>
              <a:gd name="connsiteX3" fmla="*/ 56768 w 89029"/>
              <a:gd name="connsiteY3" fmla="*/ 298535 h 595455"/>
              <a:gd name="connsiteX4" fmla="*/ 86371 w 89029"/>
              <a:gd name="connsiteY4" fmla="*/ 594564 h 595455"/>
              <a:gd name="connsiteX5" fmla="*/ 79793 w 89029"/>
              <a:gd name="connsiteY5" fmla="*/ 387344 h 595455"/>
              <a:gd name="connsiteX6" fmla="*/ 17298 w 89029"/>
              <a:gd name="connsiteY6" fmla="*/ 305114 h 595455"/>
              <a:gd name="connsiteX7" fmla="*/ 852 w 89029"/>
              <a:gd name="connsiteY7" fmla="*/ 120918 h 595455"/>
              <a:gd name="connsiteX8" fmla="*/ 14009 w 89029"/>
              <a:gd name="connsiteY8" fmla="*/ 2506 h 59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29" h="595455">
                <a:moveTo>
                  <a:pt x="14009" y="2506"/>
                </a:moveTo>
                <a:cubicBezTo>
                  <a:pt x="14009" y="21145"/>
                  <a:pt x="-4082" y="180124"/>
                  <a:pt x="852" y="232751"/>
                </a:cubicBezTo>
                <a:cubicBezTo>
                  <a:pt x="5786" y="285378"/>
                  <a:pt x="34293" y="307306"/>
                  <a:pt x="43612" y="318270"/>
                </a:cubicBezTo>
                <a:cubicBezTo>
                  <a:pt x="52931" y="329234"/>
                  <a:pt x="49642" y="252486"/>
                  <a:pt x="56768" y="298535"/>
                </a:cubicBezTo>
                <a:cubicBezTo>
                  <a:pt x="63894" y="344584"/>
                  <a:pt x="82533" y="579762"/>
                  <a:pt x="86371" y="594564"/>
                </a:cubicBezTo>
                <a:cubicBezTo>
                  <a:pt x="90209" y="609366"/>
                  <a:pt x="91305" y="435586"/>
                  <a:pt x="79793" y="387344"/>
                </a:cubicBezTo>
                <a:cubicBezTo>
                  <a:pt x="68281" y="339102"/>
                  <a:pt x="30455" y="349518"/>
                  <a:pt x="17298" y="305114"/>
                </a:cubicBezTo>
                <a:cubicBezTo>
                  <a:pt x="4141" y="260710"/>
                  <a:pt x="3045" y="168063"/>
                  <a:pt x="852" y="120918"/>
                </a:cubicBezTo>
                <a:cubicBezTo>
                  <a:pt x="-1341" y="73773"/>
                  <a:pt x="14009" y="-16133"/>
                  <a:pt x="14009" y="2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76F3F539-7040-EF75-99CB-44F01F112EDD}"/>
              </a:ext>
            </a:extLst>
          </p:cNvPr>
          <p:cNvSpPr/>
          <p:nvPr/>
        </p:nvSpPr>
        <p:spPr>
          <a:xfrm>
            <a:off x="4367962" y="6063741"/>
            <a:ext cx="145571" cy="351668"/>
          </a:xfrm>
          <a:custGeom>
            <a:avLst/>
            <a:gdLst>
              <a:gd name="connsiteX0" fmla="*/ 144832 w 145571"/>
              <a:gd name="connsiteY0" fmla="*/ 1560 h 351668"/>
              <a:gd name="connsiteX1" fmla="*/ 65891 w 145571"/>
              <a:gd name="connsiteY1" fmla="*/ 218647 h 351668"/>
              <a:gd name="connsiteX2" fmla="*/ 49445 w 145571"/>
              <a:gd name="connsiteY2" fmla="*/ 350216 h 351668"/>
              <a:gd name="connsiteX3" fmla="*/ 56024 w 145571"/>
              <a:gd name="connsiteY3" fmla="*/ 277853 h 351668"/>
              <a:gd name="connsiteX4" fmla="*/ 107 w 145571"/>
              <a:gd name="connsiteY4" fmla="*/ 110104 h 351668"/>
              <a:gd name="connsiteX5" fmla="*/ 72470 w 145571"/>
              <a:gd name="connsiteY5" fmla="*/ 192334 h 351668"/>
              <a:gd name="connsiteX6" fmla="*/ 102073 w 145571"/>
              <a:gd name="connsiteY6" fmla="*/ 123260 h 351668"/>
              <a:gd name="connsiteX7" fmla="*/ 144832 w 145571"/>
              <a:gd name="connsiteY7" fmla="*/ 1560 h 3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571" h="351668">
                <a:moveTo>
                  <a:pt x="144832" y="1560"/>
                </a:moveTo>
                <a:cubicBezTo>
                  <a:pt x="138802" y="17458"/>
                  <a:pt x="81789" y="160538"/>
                  <a:pt x="65891" y="218647"/>
                </a:cubicBezTo>
                <a:cubicBezTo>
                  <a:pt x="49993" y="276756"/>
                  <a:pt x="51089" y="340348"/>
                  <a:pt x="49445" y="350216"/>
                </a:cubicBezTo>
                <a:cubicBezTo>
                  <a:pt x="47801" y="360084"/>
                  <a:pt x="64247" y="317872"/>
                  <a:pt x="56024" y="277853"/>
                </a:cubicBezTo>
                <a:cubicBezTo>
                  <a:pt x="47801" y="237834"/>
                  <a:pt x="-2634" y="124357"/>
                  <a:pt x="107" y="110104"/>
                </a:cubicBezTo>
                <a:cubicBezTo>
                  <a:pt x="2848" y="95851"/>
                  <a:pt x="55476" y="190141"/>
                  <a:pt x="72470" y="192334"/>
                </a:cubicBezTo>
                <a:cubicBezTo>
                  <a:pt x="89464" y="194527"/>
                  <a:pt x="85627" y="150670"/>
                  <a:pt x="102073" y="123260"/>
                </a:cubicBezTo>
                <a:cubicBezTo>
                  <a:pt x="118519" y="95850"/>
                  <a:pt x="150862" y="-14338"/>
                  <a:pt x="144832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4F4D5F4-BF50-2CE0-F38E-6E0AE82F1794}"/>
              </a:ext>
            </a:extLst>
          </p:cNvPr>
          <p:cNvSpPr/>
          <p:nvPr/>
        </p:nvSpPr>
        <p:spPr>
          <a:xfrm>
            <a:off x="4769353" y="6932543"/>
            <a:ext cx="196852" cy="254520"/>
          </a:xfrm>
          <a:custGeom>
            <a:avLst/>
            <a:gdLst>
              <a:gd name="connsiteX0" fmla="*/ 0 w 196852"/>
              <a:gd name="connsiteY0" fmla="*/ 254378 h 254520"/>
              <a:gd name="connsiteX1" fmla="*/ 55916 w 196852"/>
              <a:gd name="connsiteY1" fmla="*/ 103074 h 254520"/>
              <a:gd name="connsiteX2" fmla="*/ 194063 w 196852"/>
              <a:gd name="connsiteY2" fmla="*/ 1109 h 254520"/>
              <a:gd name="connsiteX3" fmla="*/ 141435 w 196852"/>
              <a:gd name="connsiteY3" fmla="*/ 53736 h 254520"/>
              <a:gd name="connsiteX4" fmla="*/ 55916 w 196852"/>
              <a:gd name="connsiteY4" fmla="*/ 129388 h 254520"/>
              <a:gd name="connsiteX5" fmla="*/ 0 w 196852"/>
              <a:gd name="connsiteY5" fmla="*/ 254378 h 25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2" h="254520">
                <a:moveTo>
                  <a:pt x="0" y="254378"/>
                </a:moveTo>
                <a:cubicBezTo>
                  <a:pt x="0" y="249992"/>
                  <a:pt x="23572" y="145285"/>
                  <a:pt x="55916" y="103074"/>
                </a:cubicBezTo>
                <a:cubicBezTo>
                  <a:pt x="88260" y="60862"/>
                  <a:pt x="179810" y="9332"/>
                  <a:pt x="194063" y="1109"/>
                </a:cubicBezTo>
                <a:cubicBezTo>
                  <a:pt x="208316" y="-7114"/>
                  <a:pt x="164459" y="32356"/>
                  <a:pt x="141435" y="53736"/>
                </a:cubicBezTo>
                <a:cubicBezTo>
                  <a:pt x="118411" y="75116"/>
                  <a:pt x="80037" y="98140"/>
                  <a:pt x="55916" y="129388"/>
                </a:cubicBezTo>
                <a:cubicBezTo>
                  <a:pt x="31795" y="160635"/>
                  <a:pt x="0" y="258764"/>
                  <a:pt x="0" y="25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D1C78CA-417D-70F3-7A51-1907FDB3471E}"/>
              </a:ext>
            </a:extLst>
          </p:cNvPr>
          <p:cNvSpPr/>
          <p:nvPr/>
        </p:nvSpPr>
        <p:spPr>
          <a:xfrm>
            <a:off x="4196084" y="7160558"/>
            <a:ext cx="208481" cy="151843"/>
          </a:xfrm>
          <a:custGeom>
            <a:avLst/>
            <a:gdLst>
              <a:gd name="connsiteX0" fmla="*/ 96333 w 208481"/>
              <a:gd name="connsiteY0" fmla="*/ 49 h 151843"/>
              <a:gd name="connsiteX1" fmla="*/ 79887 w 208481"/>
              <a:gd name="connsiteY1" fmla="*/ 55966 h 151843"/>
              <a:gd name="connsiteX2" fmla="*/ 125936 w 208481"/>
              <a:gd name="connsiteY2" fmla="*/ 108593 h 151843"/>
              <a:gd name="connsiteX3" fmla="*/ 109490 w 208481"/>
              <a:gd name="connsiteY3" fmla="*/ 128328 h 151843"/>
              <a:gd name="connsiteX4" fmla="*/ 208166 w 208481"/>
              <a:gd name="connsiteY4" fmla="*/ 151353 h 151843"/>
              <a:gd name="connsiteX5" fmla="*/ 135804 w 208481"/>
              <a:gd name="connsiteY5" fmla="*/ 105304 h 151843"/>
              <a:gd name="connsiteX6" fmla="*/ 946 w 208481"/>
              <a:gd name="connsiteY6" fmla="*/ 75701 h 151843"/>
              <a:gd name="connsiteX7" fmla="*/ 76598 w 208481"/>
              <a:gd name="connsiteY7" fmla="*/ 65833 h 151843"/>
              <a:gd name="connsiteX8" fmla="*/ 96333 w 208481"/>
              <a:gd name="connsiteY8" fmla="*/ 49 h 1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81" h="151843">
                <a:moveTo>
                  <a:pt x="96333" y="49"/>
                </a:moveTo>
                <a:cubicBezTo>
                  <a:pt x="96881" y="-1595"/>
                  <a:pt x="74953" y="37875"/>
                  <a:pt x="79887" y="55966"/>
                </a:cubicBezTo>
                <a:cubicBezTo>
                  <a:pt x="84821" y="74057"/>
                  <a:pt x="121002" y="96533"/>
                  <a:pt x="125936" y="108593"/>
                </a:cubicBezTo>
                <a:cubicBezTo>
                  <a:pt x="130870" y="120653"/>
                  <a:pt x="95785" y="121201"/>
                  <a:pt x="109490" y="128328"/>
                </a:cubicBezTo>
                <a:cubicBezTo>
                  <a:pt x="123195" y="135455"/>
                  <a:pt x="203780" y="155190"/>
                  <a:pt x="208166" y="151353"/>
                </a:cubicBezTo>
                <a:cubicBezTo>
                  <a:pt x="212552" y="147516"/>
                  <a:pt x="170341" y="117913"/>
                  <a:pt x="135804" y="105304"/>
                </a:cubicBezTo>
                <a:cubicBezTo>
                  <a:pt x="101267" y="92695"/>
                  <a:pt x="10814" y="82279"/>
                  <a:pt x="946" y="75701"/>
                </a:cubicBezTo>
                <a:cubicBezTo>
                  <a:pt x="-8922" y="69123"/>
                  <a:pt x="61248" y="79538"/>
                  <a:pt x="76598" y="65833"/>
                </a:cubicBezTo>
                <a:cubicBezTo>
                  <a:pt x="91948" y="52128"/>
                  <a:pt x="95785" y="1693"/>
                  <a:pt x="9633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CE9A409-43EE-84A8-981B-5C7B5E45B02E}"/>
              </a:ext>
            </a:extLst>
          </p:cNvPr>
          <p:cNvSpPr/>
          <p:nvPr/>
        </p:nvSpPr>
        <p:spPr>
          <a:xfrm>
            <a:off x="4949563" y="7305657"/>
            <a:ext cx="70236" cy="302142"/>
          </a:xfrm>
          <a:custGeom>
            <a:avLst/>
            <a:gdLst>
              <a:gd name="connsiteX0" fmla="*/ 3437 w 70236"/>
              <a:gd name="connsiteY0" fmla="*/ 18 h 302142"/>
              <a:gd name="connsiteX1" fmla="*/ 51062 w 70236"/>
              <a:gd name="connsiteY1" fmla="*/ 120668 h 302142"/>
              <a:gd name="connsiteX2" fmla="*/ 51062 w 70236"/>
              <a:gd name="connsiteY2" fmla="*/ 117493 h 302142"/>
              <a:gd name="connsiteX3" fmla="*/ 54237 w 70236"/>
              <a:gd name="connsiteY3" fmla="*/ 219093 h 302142"/>
              <a:gd name="connsiteX4" fmla="*/ 262 w 70236"/>
              <a:gd name="connsiteY4" fmla="*/ 301643 h 302142"/>
              <a:gd name="connsiteX5" fmla="*/ 35187 w 70236"/>
              <a:gd name="connsiteY5" fmla="*/ 247668 h 302142"/>
              <a:gd name="connsiteX6" fmla="*/ 70112 w 70236"/>
              <a:gd name="connsiteY6" fmla="*/ 130193 h 302142"/>
              <a:gd name="connsiteX7" fmla="*/ 3437 w 70236"/>
              <a:gd name="connsiteY7" fmla="*/ 18 h 3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36" h="302142">
                <a:moveTo>
                  <a:pt x="3437" y="18"/>
                </a:moveTo>
                <a:cubicBezTo>
                  <a:pt x="262" y="-1569"/>
                  <a:pt x="43124" y="101089"/>
                  <a:pt x="51062" y="120668"/>
                </a:cubicBezTo>
                <a:cubicBezTo>
                  <a:pt x="59000" y="140247"/>
                  <a:pt x="50533" y="101089"/>
                  <a:pt x="51062" y="117493"/>
                </a:cubicBezTo>
                <a:cubicBezTo>
                  <a:pt x="51591" y="133897"/>
                  <a:pt x="62704" y="188401"/>
                  <a:pt x="54237" y="219093"/>
                </a:cubicBezTo>
                <a:cubicBezTo>
                  <a:pt x="45770" y="249785"/>
                  <a:pt x="3437" y="296881"/>
                  <a:pt x="262" y="301643"/>
                </a:cubicBezTo>
                <a:cubicBezTo>
                  <a:pt x="-2913" y="306405"/>
                  <a:pt x="23545" y="276243"/>
                  <a:pt x="35187" y="247668"/>
                </a:cubicBezTo>
                <a:cubicBezTo>
                  <a:pt x="46829" y="219093"/>
                  <a:pt x="72229" y="168822"/>
                  <a:pt x="70112" y="130193"/>
                </a:cubicBezTo>
                <a:cubicBezTo>
                  <a:pt x="67995" y="91564"/>
                  <a:pt x="6612" y="1605"/>
                  <a:pt x="343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E127944-1C01-DD04-FB54-D61CBD349198}"/>
              </a:ext>
            </a:extLst>
          </p:cNvPr>
          <p:cNvSpPr/>
          <p:nvPr/>
        </p:nvSpPr>
        <p:spPr>
          <a:xfrm>
            <a:off x="4716217" y="7334240"/>
            <a:ext cx="122797" cy="337410"/>
          </a:xfrm>
          <a:custGeom>
            <a:avLst/>
            <a:gdLst>
              <a:gd name="connsiteX0" fmla="*/ 11358 w 122797"/>
              <a:gd name="connsiteY0" fmla="*/ 10 h 337410"/>
              <a:gd name="connsiteX1" fmla="*/ 1833 w 122797"/>
              <a:gd name="connsiteY1" fmla="*/ 104785 h 337410"/>
              <a:gd name="connsiteX2" fmla="*/ 1833 w 122797"/>
              <a:gd name="connsiteY2" fmla="*/ 158760 h 337410"/>
              <a:gd name="connsiteX3" fmla="*/ 20883 w 122797"/>
              <a:gd name="connsiteY3" fmla="*/ 152410 h 337410"/>
              <a:gd name="connsiteX4" fmla="*/ 14533 w 122797"/>
              <a:gd name="connsiteY4" fmla="*/ 266710 h 337410"/>
              <a:gd name="connsiteX5" fmla="*/ 122483 w 122797"/>
              <a:gd name="connsiteY5" fmla="*/ 336560 h 337410"/>
              <a:gd name="connsiteX6" fmla="*/ 46283 w 122797"/>
              <a:gd name="connsiteY6" fmla="*/ 301635 h 337410"/>
              <a:gd name="connsiteX7" fmla="*/ 11358 w 122797"/>
              <a:gd name="connsiteY7" fmla="*/ 244485 h 337410"/>
              <a:gd name="connsiteX8" fmla="*/ 5008 w 122797"/>
              <a:gd name="connsiteY8" fmla="*/ 149235 h 337410"/>
              <a:gd name="connsiteX9" fmla="*/ 14533 w 122797"/>
              <a:gd name="connsiteY9" fmla="*/ 98435 h 337410"/>
              <a:gd name="connsiteX10" fmla="*/ 11358 w 122797"/>
              <a:gd name="connsiteY10" fmla="*/ 10 h 3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797" h="337410">
                <a:moveTo>
                  <a:pt x="11358" y="10"/>
                </a:moveTo>
                <a:cubicBezTo>
                  <a:pt x="9241" y="1068"/>
                  <a:pt x="3420" y="78327"/>
                  <a:pt x="1833" y="104785"/>
                </a:cubicBezTo>
                <a:cubicBezTo>
                  <a:pt x="245" y="131243"/>
                  <a:pt x="-1342" y="150822"/>
                  <a:pt x="1833" y="158760"/>
                </a:cubicBezTo>
                <a:cubicBezTo>
                  <a:pt x="5008" y="166698"/>
                  <a:pt x="18766" y="134418"/>
                  <a:pt x="20883" y="152410"/>
                </a:cubicBezTo>
                <a:cubicBezTo>
                  <a:pt x="23000" y="170402"/>
                  <a:pt x="-2400" y="236018"/>
                  <a:pt x="14533" y="266710"/>
                </a:cubicBezTo>
                <a:cubicBezTo>
                  <a:pt x="31466" y="297402"/>
                  <a:pt x="117191" y="330739"/>
                  <a:pt x="122483" y="336560"/>
                </a:cubicBezTo>
                <a:cubicBezTo>
                  <a:pt x="127775" y="342381"/>
                  <a:pt x="64804" y="316981"/>
                  <a:pt x="46283" y="301635"/>
                </a:cubicBezTo>
                <a:cubicBezTo>
                  <a:pt x="27762" y="286289"/>
                  <a:pt x="18237" y="269885"/>
                  <a:pt x="11358" y="244485"/>
                </a:cubicBezTo>
                <a:cubicBezTo>
                  <a:pt x="4479" y="219085"/>
                  <a:pt x="4479" y="173577"/>
                  <a:pt x="5008" y="149235"/>
                </a:cubicBezTo>
                <a:cubicBezTo>
                  <a:pt x="5537" y="124893"/>
                  <a:pt x="13475" y="118014"/>
                  <a:pt x="14533" y="98435"/>
                </a:cubicBezTo>
                <a:cubicBezTo>
                  <a:pt x="15591" y="78856"/>
                  <a:pt x="13475" y="-1048"/>
                  <a:pt x="1135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31FA0C2-4099-B774-F304-8EEE70137372}"/>
              </a:ext>
            </a:extLst>
          </p:cNvPr>
          <p:cNvSpPr/>
          <p:nvPr/>
        </p:nvSpPr>
        <p:spPr>
          <a:xfrm>
            <a:off x="4870441" y="7310171"/>
            <a:ext cx="53984" cy="344812"/>
          </a:xfrm>
          <a:custGeom>
            <a:avLst/>
            <a:gdLst>
              <a:gd name="connsiteX0" fmla="*/ 53984 w 53984"/>
              <a:gd name="connsiteY0" fmla="*/ 1854 h 344812"/>
              <a:gd name="connsiteX1" fmla="*/ 31759 w 53984"/>
              <a:gd name="connsiteY1" fmla="*/ 112979 h 344812"/>
              <a:gd name="connsiteX2" fmla="*/ 34934 w 53984"/>
              <a:gd name="connsiteY2" fmla="*/ 205054 h 344812"/>
              <a:gd name="connsiteX3" fmla="*/ 34934 w 53984"/>
              <a:gd name="connsiteY3" fmla="*/ 154254 h 344812"/>
              <a:gd name="connsiteX4" fmla="*/ 34934 w 53984"/>
              <a:gd name="connsiteY4" fmla="*/ 259029 h 344812"/>
              <a:gd name="connsiteX5" fmla="*/ 9534 w 53984"/>
              <a:gd name="connsiteY5" fmla="*/ 344754 h 344812"/>
              <a:gd name="connsiteX6" fmla="*/ 34934 w 53984"/>
              <a:gd name="connsiteY6" fmla="*/ 246329 h 344812"/>
              <a:gd name="connsiteX7" fmla="*/ 28584 w 53984"/>
              <a:gd name="connsiteY7" fmla="*/ 173304 h 344812"/>
              <a:gd name="connsiteX8" fmla="*/ 9 w 53984"/>
              <a:gd name="connsiteY8" fmla="*/ 74879 h 344812"/>
              <a:gd name="connsiteX9" fmla="*/ 25409 w 53984"/>
              <a:gd name="connsiteY9" fmla="*/ 166954 h 344812"/>
              <a:gd name="connsiteX10" fmla="*/ 31759 w 53984"/>
              <a:gd name="connsiteY10" fmla="*/ 52654 h 344812"/>
              <a:gd name="connsiteX11" fmla="*/ 53984 w 53984"/>
              <a:gd name="connsiteY11" fmla="*/ 1854 h 34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84" h="344812">
                <a:moveTo>
                  <a:pt x="53984" y="1854"/>
                </a:moveTo>
                <a:cubicBezTo>
                  <a:pt x="53984" y="11908"/>
                  <a:pt x="34934" y="79112"/>
                  <a:pt x="31759" y="112979"/>
                </a:cubicBezTo>
                <a:cubicBezTo>
                  <a:pt x="28584" y="146846"/>
                  <a:pt x="34405" y="198175"/>
                  <a:pt x="34934" y="205054"/>
                </a:cubicBezTo>
                <a:cubicBezTo>
                  <a:pt x="35463" y="211933"/>
                  <a:pt x="34934" y="154254"/>
                  <a:pt x="34934" y="154254"/>
                </a:cubicBezTo>
                <a:cubicBezTo>
                  <a:pt x="34934" y="163250"/>
                  <a:pt x="39167" y="227279"/>
                  <a:pt x="34934" y="259029"/>
                </a:cubicBezTo>
                <a:cubicBezTo>
                  <a:pt x="30701" y="290779"/>
                  <a:pt x="9534" y="346871"/>
                  <a:pt x="9534" y="344754"/>
                </a:cubicBezTo>
                <a:cubicBezTo>
                  <a:pt x="9534" y="342637"/>
                  <a:pt x="31759" y="274904"/>
                  <a:pt x="34934" y="246329"/>
                </a:cubicBezTo>
                <a:cubicBezTo>
                  <a:pt x="38109" y="217754"/>
                  <a:pt x="34405" y="201879"/>
                  <a:pt x="28584" y="173304"/>
                </a:cubicBezTo>
                <a:cubicBezTo>
                  <a:pt x="22763" y="144729"/>
                  <a:pt x="538" y="75937"/>
                  <a:pt x="9" y="74879"/>
                </a:cubicBezTo>
                <a:cubicBezTo>
                  <a:pt x="-520" y="73821"/>
                  <a:pt x="20117" y="170658"/>
                  <a:pt x="25409" y="166954"/>
                </a:cubicBezTo>
                <a:cubicBezTo>
                  <a:pt x="30701" y="163250"/>
                  <a:pt x="23292" y="80700"/>
                  <a:pt x="31759" y="52654"/>
                </a:cubicBezTo>
                <a:cubicBezTo>
                  <a:pt x="40226" y="24608"/>
                  <a:pt x="53984" y="-8200"/>
                  <a:pt x="53984" y="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AD187B0-D7E2-6B1B-C386-941C9C68EF78}"/>
              </a:ext>
            </a:extLst>
          </p:cNvPr>
          <p:cNvSpPr/>
          <p:nvPr/>
        </p:nvSpPr>
        <p:spPr>
          <a:xfrm>
            <a:off x="4777086" y="7315121"/>
            <a:ext cx="81900" cy="332548"/>
          </a:xfrm>
          <a:custGeom>
            <a:avLst/>
            <a:gdLst>
              <a:gd name="connsiteX0" fmla="*/ 4464 w 81900"/>
              <a:gd name="connsiteY0" fmla="*/ 79 h 332548"/>
              <a:gd name="connsiteX1" fmla="*/ 1289 w 81900"/>
              <a:gd name="connsiteY1" fmla="*/ 101679 h 332548"/>
              <a:gd name="connsiteX2" fmla="*/ 26689 w 81900"/>
              <a:gd name="connsiteY2" fmla="*/ 69929 h 332548"/>
              <a:gd name="connsiteX3" fmla="*/ 29864 w 81900"/>
              <a:gd name="connsiteY3" fmla="*/ 174704 h 332548"/>
              <a:gd name="connsiteX4" fmla="*/ 80664 w 81900"/>
              <a:gd name="connsiteY4" fmla="*/ 330279 h 332548"/>
              <a:gd name="connsiteX5" fmla="*/ 61614 w 81900"/>
              <a:gd name="connsiteY5" fmla="*/ 257254 h 332548"/>
              <a:gd name="connsiteX6" fmla="*/ 10814 w 81900"/>
              <a:gd name="connsiteY6" fmla="*/ 120729 h 332548"/>
              <a:gd name="connsiteX7" fmla="*/ 4464 w 81900"/>
              <a:gd name="connsiteY7" fmla="*/ 79 h 3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00" h="332548">
                <a:moveTo>
                  <a:pt x="4464" y="79"/>
                </a:moveTo>
                <a:cubicBezTo>
                  <a:pt x="2877" y="-3096"/>
                  <a:pt x="-2415" y="90037"/>
                  <a:pt x="1289" y="101679"/>
                </a:cubicBezTo>
                <a:cubicBezTo>
                  <a:pt x="4993" y="113321"/>
                  <a:pt x="21927" y="57758"/>
                  <a:pt x="26689" y="69929"/>
                </a:cubicBezTo>
                <a:cubicBezTo>
                  <a:pt x="31451" y="82100"/>
                  <a:pt x="20868" y="131312"/>
                  <a:pt x="29864" y="174704"/>
                </a:cubicBezTo>
                <a:cubicBezTo>
                  <a:pt x="38860" y="218096"/>
                  <a:pt x="75372" y="316521"/>
                  <a:pt x="80664" y="330279"/>
                </a:cubicBezTo>
                <a:cubicBezTo>
                  <a:pt x="85956" y="344037"/>
                  <a:pt x="73256" y="292179"/>
                  <a:pt x="61614" y="257254"/>
                </a:cubicBezTo>
                <a:cubicBezTo>
                  <a:pt x="49972" y="222329"/>
                  <a:pt x="19281" y="160417"/>
                  <a:pt x="10814" y="120729"/>
                </a:cubicBezTo>
                <a:cubicBezTo>
                  <a:pt x="2347" y="81042"/>
                  <a:pt x="6051" y="3254"/>
                  <a:pt x="446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0D7E5F5-4509-641E-C879-08AD0022E931}"/>
              </a:ext>
            </a:extLst>
          </p:cNvPr>
          <p:cNvSpPr/>
          <p:nvPr/>
        </p:nvSpPr>
        <p:spPr>
          <a:xfrm>
            <a:off x="4330612" y="7737471"/>
            <a:ext cx="635930" cy="317529"/>
          </a:xfrm>
          <a:custGeom>
            <a:avLst/>
            <a:gdLst>
              <a:gd name="connsiteX0" fmla="*/ 88 w 635930"/>
              <a:gd name="connsiteY0" fmla="*/ 317504 h 317529"/>
              <a:gd name="connsiteX1" fmla="*/ 238213 w 635930"/>
              <a:gd name="connsiteY1" fmla="*/ 69854 h 317529"/>
              <a:gd name="connsiteX2" fmla="*/ 235038 w 635930"/>
              <a:gd name="connsiteY2" fmla="*/ 92079 h 317529"/>
              <a:gd name="connsiteX3" fmla="*/ 311238 w 635930"/>
              <a:gd name="connsiteY3" fmla="*/ 19054 h 317529"/>
              <a:gd name="connsiteX4" fmla="*/ 457288 w 635930"/>
              <a:gd name="connsiteY4" fmla="*/ 53979 h 317529"/>
              <a:gd name="connsiteX5" fmla="*/ 422363 w 635930"/>
              <a:gd name="connsiteY5" fmla="*/ 4 h 317529"/>
              <a:gd name="connsiteX6" fmla="*/ 635088 w 635930"/>
              <a:gd name="connsiteY6" fmla="*/ 50804 h 317529"/>
              <a:gd name="connsiteX7" fmla="*/ 492213 w 635930"/>
              <a:gd name="connsiteY7" fmla="*/ 9529 h 317529"/>
              <a:gd name="connsiteX8" fmla="*/ 381088 w 635930"/>
              <a:gd name="connsiteY8" fmla="*/ 6354 h 317529"/>
              <a:gd name="connsiteX9" fmla="*/ 301713 w 635930"/>
              <a:gd name="connsiteY9" fmla="*/ 63504 h 317529"/>
              <a:gd name="connsiteX10" fmla="*/ 314413 w 635930"/>
              <a:gd name="connsiteY10" fmla="*/ 12704 h 317529"/>
              <a:gd name="connsiteX11" fmla="*/ 152488 w 635930"/>
              <a:gd name="connsiteY11" fmla="*/ 107954 h 317529"/>
              <a:gd name="connsiteX12" fmla="*/ 209638 w 635930"/>
              <a:gd name="connsiteY12" fmla="*/ 85729 h 317529"/>
              <a:gd name="connsiteX13" fmla="*/ 88 w 635930"/>
              <a:gd name="connsiteY13" fmla="*/ 317504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930" h="317529">
                <a:moveTo>
                  <a:pt x="88" y="317504"/>
                </a:moveTo>
                <a:cubicBezTo>
                  <a:pt x="4850" y="314858"/>
                  <a:pt x="199055" y="107425"/>
                  <a:pt x="238213" y="69854"/>
                </a:cubicBezTo>
                <a:cubicBezTo>
                  <a:pt x="277371" y="32283"/>
                  <a:pt x="222867" y="100546"/>
                  <a:pt x="235038" y="92079"/>
                </a:cubicBezTo>
                <a:cubicBezTo>
                  <a:pt x="247209" y="83612"/>
                  <a:pt x="274196" y="25404"/>
                  <a:pt x="311238" y="19054"/>
                </a:cubicBezTo>
                <a:cubicBezTo>
                  <a:pt x="348280" y="12704"/>
                  <a:pt x="438767" y="57154"/>
                  <a:pt x="457288" y="53979"/>
                </a:cubicBezTo>
                <a:cubicBezTo>
                  <a:pt x="475809" y="50804"/>
                  <a:pt x="392730" y="533"/>
                  <a:pt x="422363" y="4"/>
                </a:cubicBezTo>
                <a:cubicBezTo>
                  <a:pt x="451996" y="-525"/>
                  <a:pt x="623446" y="49217"/>
                  <a:pt x="635088" y="50804"/>
                </a:cubicBezTo>
                <a:cubicBezTo>
                  <a:pt x="646730" y="52391"/>
                  <a:pt x="534546" y="16937"/>
                  <a:pt x="492213" y="9529"/>
                </a:cubicBezTo>
                <a:cubicBezTo>
                  <a:pt x="449880" y="2121"/>
                  <a:pt x="412838" y="-2642"/>
                  <a:pt x="381088" y="6354"/>
                </a:cubicBezTo>
                <a:cubicBezTo>
                  <a:pt x="349338" y="15350"/>
                  <a:pt x="312825" y="62446"/>
                  <a:pt x="301713" y="63504"/>
                </a:cubicBezTo>
                <a:cubicBezTo>
                  <a:pt x="290601" y="64562"/>
                  <a:pt x="339284" y="5296"/>
                  <a:pt x="314413" y="12704"/>
                </a:cubicBezTo>
                <a:cubicBezTo>
                  <a:pt x="289542" y="20112"/>
                  <a:pt x="169950" y="95783"/>
                  <a:pt x="152488" y="107954"/>
                </a:cubicBezTo>
                <a:cubicBezTo>
                  <a:pt x="135026" y="120125"/>
                  <a:pt x="236096" y="55037"/>
                  <a:pt x="209638" y="85729"/>
                </a:cubicBezTo>
                <a:cubicBezTo>
                  <a:pt x="183180" y="116421"/>
                  <a:pt x="-4674" y="320150"/>
                  <a:pt x="88" y="3175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823E1CD-2B23-95BF-5684-9EC03AD22080}"/>
              </a:ext>
            </a:extLst>
          </p:cNvPr>
          <p:cNvSpPr/>
          <p:nvPr/>
        </p:nvSpPr>
        <p:spPr>
          <a:xfrm>
            <a:off x="4813297" y="7615252"/>
            <a:ext cx="1031797" cy="156522"/>
          </a:xfrm>
          <a:custGeom>
            <a:avLst/>
            <a:gdLst>
              <a:gd name="connsiteX0" fmla="*/ 3 w 1031797"/>
              <a:gd name="connsiteY0" fmla="*/ 144448 h 156522"/>
              <a:gd name="connsiteX1" fmla="*/ 107953 w 1031797"/>
              <a:gd name="connsiteY1" fmla="*/ 134923 h 156522"/>
              <a:gd name="connsiteX2" fmla="*/ 215903 w 1031797"/>
              <a:gd name="connsiteY2" fmla="*/ 36498 h 156522"/>
              <a:gd name="connsiteX3" fmla="*/ 371478 w 1031797"/>
              <a:gd name="connsiteY3" fmla="*/ 58723 h 156522"/>
              <a:gd name="connsiteX4" fmla="*/ 374653 w 1031797"/>
              <a:gd name="connsiteY4" fmla="*/ 26973 h 156522"/>
              <a:gd name="connsiteX5" fmla="*/ 596903 w 1031797"/>
              <a:gd name="connsiteY5" fmla="*/ 58723 h 156522"/>
              <a:gd name="connsiteX6" fmla="*/ 723903 w 1031797"/>
              <a:gd name="connsiteY6" fmla="*/ 131748 h 156522"/>
              <a:gd name="connsiteX7" fmla="*/ 669928 w 1031797"/>
              <a:gd name="connsiteY7" fmla="*/ 109523 h 156522"/>
              <a:gd name="connsiteX8" fmla="*/ 796928 w 1031797"/>
              <a:gd name="connsiteY8" fmla="*/ 125398 h 156522"/>
              <a:gd name="connsiteX9" fmla="*/ 939803 w 1031797"/>
              <a:gd name="connsiteY9" fmla="*/ 144448 h 156522"/>
              <a:gd name="connsiteX10" fmla="*/ 1025528 w 1031797"/>
              <a:gd name="connsiteY10" fmla="*/ 153973 h 156522"/>
              <a:gd name="connsiteX11" fmla="*/ 768353 w 1031797"/>
              <a:gd name="connsiteY11" fmla="*/ 96823 h 156522"/>
              <a:gd name="connsiteX12" fmla="*/ 400053 w 1031797"/>
              <a:gd name="connsiteY12" fmla="*/ 1573 h 156522"/>
              <a:gd name="connsiteX13" fmla="*/ 368303 w 1031797"/>
              <a:gd name="connsiteY13" fmla="*/ 36498 h 156522"/>
              <a:gd name="connsiteX14" fmla="*/ 241303 w 1031797"/>
              <a:gd name="connsiteY14" fmla="*/ 23798 h 156522"/>
              <a:gd name="connsiteX15" fmla="*/ 158753 w 1031797"/>
              <a:gd name="connsiteY15" fmla="*/ 55548 h 156522"/>
              <a:gd name="connsiteX16" fmla="*/ 190503 w 1031797"/>
              <a:gd name="connsiteY16" fmla="*/ 17448 h 156522"/>
              <a:gd name="connsiteX17" fmla="*/ 104778 w 1031797"/>
              <a:gd name="connsiteY17" fmla="*/ 128573 h 156522"/>
              <a:gd name="connsiteX18" fmla="*/ 3 w 1031797"/>
              <a:gd name="connsiteY18" fmla="*/ 144448 h 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1797" h="156522">
                <a:moveTo>
                  <a:pt x="3" y="144448"/>
                </a:moveTo>
                <a:cubicBezTo>
                  <a:pt x="532" y="145506"/>
                  <a:pt x="71970" y="152915"/>
                  <a:pt x="107953" y="134923"/>
                </a:cubicBezTo>
                <a:cubicBezTo>
                  <a:pt x="143936" y="116931"/>
                  <a:pt x="171982" y="49198"/>
                  <a:pt x="215903" y="36498"/>
                </a:cubicBezTo>
                <a:cubicBezTo>
                  <a:pt x="259824" y="23798"/>
                  <a:pt x="345020" y="60310"/>
                  <a:pt x="371478" y="58723"/>
                </a:cubicBezTo>
                <a:cubicBezTo>
                  <a:pt x="397936" y="57135"/>
                  <a:pt x="337082" y="26973"/>
                  <a:pt x="374653" y="26973"/>
                </a:cubicBezTo>
                <a:cubicBezTo>
                  <a:pt x="412224" y="26973"/>
                  <a:pt x="538695" y="41261"/>
                  <a:pt x="596903" y="58723"/>
                </a:cubicBezTo>
                <a:cubicBezTo>
                  <a:pt x="655111" y="76185"/>
                  <a:pt x="711732" y="123281"/>
                  <a:pt x="723903" y="131748"/>
                </a:cubicBezTo>
                <a:cubicBezTo>
                  <a:pt x="736074" y="140215"/>
                  <a:pt x="657757" y="110581"/>
                  <a:pt x="669928" y="109523"/>
                </a:cubicBezTo>
                <a:cubicBezTo>
                  <a:pt x="682099" y="108465"/>
                  <a:pt x="796928" y="125398"/>
                  <a:pt x="796928" y="125398"/>
                </a:cubicBezTo>
                <a:lnTo>
                  <a:pt x="939803" y="144448"/>
                </a:lnTo>
                <a:cubicBezTo>
                  <a:pt x="977903" y="149211"/>
                  <a:pt x="1054103" y="161911"/>
                  <a:pt x="1025528" y="153973"/>
                </a:cubicBezTo>
                <a:cubicBezTo>
                  <a:pt x="996953" y="146035"/>
                  <a:pt x="872599" y="122223"/>
                  <a:pt x="768353" y="96823"/>
                </a:cubicBezTo>
                <a:cubicBezTo>
                  <a:pt x="664107" y="71423"/>
                  <a:pt x="466728" y="11627"/>
                  <a:pt x="400053" y="1573"/>
                </a:cubicBezTo>
                <a:cubicBezTo>
                  <a:pt x="333378" y="-8481"/>
                  <a:pt x="394761" y="32794"/>
                  <a:pt x="368303" y="36498"/>
                </a:cubicBezTo>
                <a:cubicBezTo>
                  <a:pt x="341845" y="40202"/>
                  <a:pt x="276228" y="20623"/>
                  <a:pt x="241303" y="23798"/>
                </a:cubicBezTo>
                <a:cubicBezTo>
                  <a:pt x="206378" y="26973"/>
                  <a:pt x="167220" y="56606"/>
                  <a:pt x="158753" y="55548"/>
                </a:cubicBezTo>
                <a:cubicBezTo>
                  <a:pt x="150286" y="54490"/>
                  <a:pt x="199499" y="5277"/>
                  <a:pt x="190503" y="17448"/>
                </a:cubicBezTo>
                <a:cubicBezTo>
                  <a:pt x="181507" y="29619"/>
                  <a:pt x="142349" y="107406"/>
                  <a:pt x="104778" y="128573"/>
                </a:cubicBezTo>
                <a:cubicBezTo>
                  <a:pt x="67207" y="149740"/>
                  <a:pt x="-526" y="143390"/>
                  <a:pt x="3" y="144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3959652C-9C42-B2F9-6BCC-6327A565C8AC}"/>
              </a:ext>
            </a:extLst>
          </p:cNvPr>
          <p:cNvSpPr/>
          <p:nvPr/>
        </p:nvSpPr>
        <p:spPr>
          <a:xfrm>
            <a:off x="4187491" y="8095691"/>
            <a:ext cx="273391" cy="226184"/>
          </a:xfrm>
          <a:custGeom>
            <a:avLst/>
            <a:gdLst>
              <a:gd name="connsiteX0" fmla="*/ 334 w 273391"/>
              <a:gd name="connsiteY0" fmla="*/ 559 h 226184"/>
              <a:gd name="connsiteX1" fmla="*/ 92409 w 273391"/>
              <a:gd name="connsiteY1" fmla="*/ 45009 h 226184"/>
              <a:gd name="connsiteX2" fmla="*/ 232109 w 273391"/>
              <a:gd name="connsiteY2" fmla="*/ 6909 h 226184"/>
              <a:gd name="connsiteX3" fmla="*/ 159084 w 273391"/>
              <a:gd name="connsiteY3" fmla="*/ 22784 h 226184"/>
              <a:gd name="connsiteX4" fmla="*/ 273384 w 273391"/>
              <a:gd name="connsiteY4" fmla="*/ 86284 h 226184"/>
              <a:gd name="connsiteX5" fmla="*/ 152734 w 273391"/>
              <a:gd name="connsiteY5" fmla="*/ 76759 h 226184"/>
              <a:gd name="connsiteX6" fmla="*/ 82884 w 273391"/>
              <a:gd name="connsiteY6" fmla="*/ 124384 h 226184"/>
              <a:gd name="connsiteX7" fmla="*/ 25734 w 273391"/>
              <a:gd name="connsiteY7" fmla="*/ 225984 h 226184"/>
              <a:gd name="connsiteX8" fmla="*/ 95584 w 273391"/>
              <a:gd name="connsiteY8" fmla="*/ 95809 h 226184"/>
              <a:gd name="connsiteX9" fmla="*/ 51134 w 273391"/>
              <a:gd name="connsiteY9" fmla="*/ 79934 h 226184"/>
              <a:gd name="connsiteX10" fmla="*/ 124159 w 273391"/>
              <a:gd name="connsiteY10" fmla="*/ 83109 h 226184"/>
              <a:gd name="connsiteX11" fmla="*/ 334 w 273391"/>
              <a:gd name="connsiteY11" fmla="*/ 559 h 22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391" h="226184">
                <a:moveTo>
                  <a:pt x="334" y="559"/>
                </a:moveTo>
                <a:cubicBezTo>
                  <a:pt x="-4958" y="-5791"/>
                  <a:pt x="53780" y="43951"/>
                  <a:pt x="92409" y="45009"/>
                </a:cubicBezTo>
                <a:cubicBezTo>
                  <a:pt x="131038" y="46067"/>
                  <a:pt x="220997" y="10613"/>
                  <a:pt x="232109" y="6909"/>
                </a:cubicBezTo>
                <a:cubicBezTo>
                  <a:pt x="243221" y="3205"/>
                  <a:pt x="152205" y="9555"/>
                  <a:pt x="159084" y="22784"/>
                </a:cubicBezTo>
                <a:cubicBezTo>
                  <a:pt x="165963" y="36013"/>
                  <a:pt x="274442" y="77288"/>
                  <a:pt x="273384" y="86284"/>
                </a:cubicBezTo>
                <a:cubicBezTo>
                  <a:pt x="272326" y="95280"/>
                  <a:pt x="184484" y="70409"/>
                  <a:pt x="152734" y="76759"/>
                </a:cubicBezTo>
                <a:cubicBezTo>
                  <a:pt x="120984" y="83109"/>
                  <a:pt x="104051" y="99513"/>
                  <a:pt x="82884" y="124384"/>
                </a:cubicBezTo>
                <a:cubicBezTo>
                  <a:pt x="61717" y="149255"/>
                  <a:pt x="23617" y="230746"/>
                  <a:pt x="25734" y="225984"/>
                </a:cubicBezTo>
                <a:cubicBezTo>
                  <a:pt x="27851" y="221222"/>
                  <a:pt x="91351" y="120151"/>
                  <a:pt x="95584" y="95809"/>
                </a:cubicBezTo>
                <a:cubicBezTo>
                  <a:pt x="99817" y="71467"/>
                  <a:pt x="46372" y="82051"/>
                  <a:pt x="51134" y="79934"/>
                </a:cubicBezTo>
                <a:cubicBezTo>
                  <a:pt x="55896" y="77817"/>
                  <a:pt x="128922" y="92634"/>
                  <a:pt x="124159" y="83109"/>
                </a:cubicBezTo>
                <a:cubicBezTo>
                  <a:pt x="119396" y="73584"/>
                  <a:pt x="5626" y="6909"/>
                  <a:pt x="33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628C45B-8199-EDCA-F275-9075892D1531}"/>
              </a:ext>
            </a:extLst>
          </p:cNvPr>
          <p:cNvSpPr/>
          <p:nvPr/>
        </p:nvSpPr>
        <p:spPr>
          <a:xfrm>
            <a:off x="4360426" y="7864430"/>
            <a:ext cx="567382" cy="261089"/>
          </a:xfrm>
          <a:custGeom>
            <a:avLst/>
            <a:gdLst>
              <a:gd name="connsiteX0" fmla="*/ 2024 w 567382"/>
              <a:gd name="connsiteY0" fmla="*/ 260395 h 261089"/>
              <a:gd name="connsiteX1" fmla="*/ 351274 w 567382"/>
              <a:gd name="connsiteY1" fmla="*/ 47670 h 261089"/>
              <a:gd name="connsiteX2" fmla="*/ 325874 w 567382"/>
              <a:gd name="connsiteY2" fmla="*/ 82595 h 261089"/>
              <a:gd name="connsiteX3" fmla="*/ 402074 w 567382"/>
              <a:gd name="connsiteY3" fmla="*/ 54020 h 261089"/>
              <a:gd name="connsiteX4" fmla="*/ 567174 w 567382"/>
              <a:gd name="connsiteY4" fmla="*/ 54020 h 261089"/>
              <a:gd name="connsiteX5" fmla="*/ 433824 w 567382"/>
              <a:gd name="connsiteY5" fmla="*/ 38145 h 261089"/>
              <a:gd name="connsiteX6" fmla="*/ 316349 w 567382"/>
              <a:gd name="connsiteY6" fmla="*/ 45 h 261089"/>
              <a:gd name="connsiteX7" fmla="*/ 373499 w 567382"/>
              <a:gd name="connsiteY7" fmla="*/ 31795 h 261089"/>
              <a:gd name="connsiteX8" fmla="*/ 233799 w 567382"/>
              <a:gd name="connsiteY8" fmla="*/ 92120 h 261089"/>
              <a:gd name="connsiteX9" fmla="*/ 135374 w 567382"/>
              <a:gd name="connsiteY9" fmla="*/ 63545 h 261089"/>
              <a:gd name="connsiteX10" fmla="*/ 205224 w 567382"/>
              <a:gd name="connsiteY10" fmla="*/ 114345 h 261089"/>
              <a:gd name="connsiteX11" fmla="*/ 2024 w 567382"/>
              <a:gd name="connsiteY11" fmla="*/ 260395 h 26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7382" h="261089">
                <a:moveTo>
                  <a:pt x="2024" y="260395"/>
                </a:moveTo>
                <a:cubicBezTo>
                  <a:pt x="26366" y="249283"/>
                  <a:pt x="297299" y="77303"/>
                  <a:pt x="351274" y="47670"/>
                </a:cubicBezTo>
                <a:cubicBezTo>
                  <a:pt x="405249" y="18037"/>
                  <a:pt x="317407" y="81537"/>
                  <a:pt x="325874" y="82595"/>
                </a:cubicBezTo>
                <a:cubicBezTo>
                  <a:pt x="334341" y="83653"/>
                  <a:pt x="361857" y="58782"/>
                  <a:pt x="402074" y="54020"/>
                </a:cubicBezTo>
                <a:cubicBezTo>
                  <a:pt x="442291" y="49257"/>
                  <a:pt x="561882" y="56666"/>
                  <a:pt x="567174" y="54020"/>
                </a:cubicBezTo>
                <a:cubicBezTo>
                  <a:pt x="572466" y="51374"/>
                  <a:pt x="475628" y="47141"/>
                  <a:pt x="433824" y="38145"/>
                </a:cubicBezTo>
                <a:cubicBezTo>
                  <a:pt x="392020" y="29149"/>
                  <a:pt x="326403" y="1103"/>
                  <a:pt x="316349" y="45"/>
                </a:cubicBezTo>
                <a:cubicBezTo>
                  <a:pt x="306295" y="-1013"/>
                  <a:pt x="387257" y="16449"/>
                  <a:pt x="373499" y="31795"/>
                </a:cubicBezTo>
                <a:cubicBezTo>
                  <a:pt x="359741" y="47141"/>
                  <a:pt x="273487" y="86828"/>
                  <a:pt x="233799" y="92120"/>
                </a:cubicBezTo>
                <a:cubicBezTo>
                  <a:pt x="194112" y="97412"/>
                  <a:pt x="140136" y="59841"/>
                  <a:pt x="135374" y="63545"/>
                </a:cubicBezTo>
                <a:cubicBezTo>
                  <a:pt x="130612" y="67249"/>
                  <a:pt x="230095" y="82595"/>
                  <a:pt x="205224" y="114345"/>
                </a:cubicBezTo>
                <a:cubicBezTo>
                  <a:pt x="180353" y="146095"/>
                  <a:pt x="-22318" y="271507"/>
                  <a:pt x="2024" y="26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BF0966E-4E31-1DEA-536B-D3AB0AFD0BCC}"/>
              </a:ext>
            </a:extLst>
          </p:cNvPr>
          <p:cNvSpPr/>
          <p:nvPr/>
        </p:nvSpPr>
        <p:spPr>
          <a:xfrm>
            <a:off x="4902120" y="7734300"/>
            <a:ext cx="940547" cy="133370"/>
          </a:xfrm>
          <a:custGeom>
            <a:avLst/>
            <a:gdLst>
              <a:gd name="connsiteX0" fmla="*/ 80 w 940547"/>
              <a:gd name="connsiteY0" fmla="*/ 133350 h 133370"/>
              <a:gd name="connsiteX1" fmla="*/ 228680 w 940547"/>
              <a:gd name="connsiteY1" fmla="*/ 73025 h 133370"/>
              <a:gd name="connsiteX2" fmla="*/ 244555 w 940547"/>
              <a:gd name="connsiteY2" fmla="*/ 69850 h 133370"/>
              <a:gd name="connsiteX3" fmla="*/ 196930 w 940547"/>
              <a:gd name="connsiteY3" fmla="*/ 28575 h 133370"/>
              <a:gd name="connsiteX4" fmla="*/ 295355 w 940547"/>
              <a:gd name="connsiteY4" fmla="*/ 53975 h 133370"/>
              <a:gd name="connsiteX5" fmla="*/ 136605 w 940547"/>
              <a:gd name="connsiteY5" fmla="*/ 25400 h 133370"/>
              <a:gd name="connsiteX6" fmla="*/ 422355 w 940547"/>
              <a:gd name="connsiteY6" fmla="*/ 50800 h 133370"/>
              <a:gd name="connsiteX7" fmla="*/ 327105 w 940547"/>
              <a:gd name="connsiteY7" fmla="*/ 0 h 133370"/>
              <a:gd name="connsiteX8" fmla="*/ 555705 w 940547"/>
              <a:gd name="connsiteY8" fmla="*/ 50800 h 133370"/>
              <a:gd name="connsiteX9" fmla="*/ 485855 w 940547"/>
              <a:gd name="connsiteY9" fmla="*/ 19050 h 133370"/>
              <a:gd name="connsiteX10" fmla="*/ 628730 w 940547"/>
              <a:gd name="connsiteY10" fmla="*/ 53975 h 133370"/>
              <a:gd name="connsiteX11" fmla="*/ 838280 w 940547"/>
              <a:gd name="connsiteY11" fmla="*/ 44450 h 133370"/>
              <a:gd name="connsiteX12" fmla="*/ 939880 w 940547"/>
              <a:gd name="connsiteY12" fmla="*/ 25400 h 133370"/>
              <a:gd name="connsiteX13" fmla="*/ 879555 w 940547"/>
              <a:gd name="connsiteY13" fmla="*/ 34925 h 133370"/>
              <a:gd name="connsiteX14" fmla="*/ 825580 w 940547"/>
              <a:gd name="connsiteY14" fmla="*/ 79375 h 133370"/>
              <a:gd name="connsiteX15" fmla="*/ 498555 w 940547"/>
              <a:gd name="connsiteY15" fmla="*/ 82550 h 133370"/>
              <a:gd name="connsiteX16" fmla="*/ 616030 w 940547"/>
              <a:gd name="connsiteY16" fmla="*/ 82550 h 133370"/>
              <a:gd name="connsiteX17" fmla="*/ 365205 w 940547"/>
              <a:gd name="connsiteY17" fmla="*/ 85725 h 133370"/>
              <a:gd name="connsiteX18" fmla="*/ 489030 w 940547"/>
              <a:gd name="connsiteY18" fmla="*/ 60325 h 133370"/>
              <a:gd name="connsiteX19" fmla="*/ 285830 w 940547"/>
              <a:gd name="connsiteY19" fmla="*/ 47625 h 133370"/>
              <a:gd name="connsiteX20" fmla="*/ 203280 w 940547"/>
              <a:gd name="connsiteY20" fmla="*/ 79375 h 133370"/>
              <a:gd name="connsiteX21" fmla="*/ 80 w 940547"/>
              <a:gd name="connsiteY21" fmla="*/ 133350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0547" h="133370">
                <a:moveTo>
                  <a:pt x="80" y="133350"/>
                </a:moveTo>
                <a:cubicBezTo>
                  <a:pt x="4313" y="132292"/>
                  <a:pt x="187934" y="83608"/>
                  <a:pt x="228680" y="73025"/>
                </a:cubicBezTo>
                <a:cubicBezTo>
                  <a:pt x="269426" y="62442"/>
                  <a:pt x="249847" y="77258"/>
                  <a:pt x="244555" y="69850"/>
                </a:cubicBezTo>
                <a:cubicBezTo>
                  <a:pt x="239263" y="62442"/>
                  <a:pt x="188463" y="31221"/>
                  <a:pt x="196930" y="28575"/>
                </a:cubicBezTo>
                <a:cubicBezTo>
                  <a:pt x="205397" y="25929"/>
                  <a:pt x="305409" y="54504"/>
                  <a:pt x="295355" y="53975"/>
                </a:cubicBezTo>
                <a:cubicBezTo>
                  <a:pt x="285301" y="53446"/>
                  <a:pt x="115438" y="25929"/>
                  <a:pt x="136605" y="25400"/>
                </a:cubicBezTo>
                <a:cubicBezTo>
                  <a:pt x="157772" y="24871"/>
                  <a:pt x="390605" y="55033"/>
                  <a:pt x="422355" y="50800"/>
                </a:cubicBezTo>
                <a:cubicBezTo>
                  <a:pt x="454105" y="46567"/>
                  <a:pt x="304880" y="0"/>
                  <a:pt x="327105" y="0"/>
                </a:cubicBezTo>
                <a:cubicBezTo>
                  <a:pt x="349330" y="0"/>
                  <a:pt x="529247" y="47625"/>
                  <a:pt x="555705" y="50800"/>
                </a:cubicBezTo>
                <a:cubicBezTo>
                  <a:pt x="582163" y="53975"/>
                  <a:pt x="473684" y="18521"/>
                  <a:pt x="485855" y="19050"/>
                </a:cubicBezTo>
                <a:cubicBezTo>
                  <a:pt x="498026" y="19579"/>
                  <a:pt x="569993" y="49742"/>
                  <a:pt x="628730" y="53975"/>
                </a:cubicBezTo>
                <a:cubicBezTo>
                  <a:pt x="687467" y="58208"/>
                  <a:pt x="786422" y="49212"/>
                  <a:pt x="838280" y="44450"/>
                </a:cubicBezTo>
                <a:cubicBezTo>
                  <a:pt x="890138" y="39687"/>
                  <a:pt x="933001" y="26987"/>
                  <a:pt x="939880" y="25400"/>
                </a:cubicBezTo>
                <a:cubicBezTo>
                  <a:pt x="946759" y="23813"/>
                  <a:pt x="898605" y="25929"/>
                  <a:pt x="879555" y="34925"/>
                </a:cubicBezTo>
                <a:cubicBezTo>
                  <a:pt x="860505" y="43921"/>
                  <a:pt x="889080" y="71438"/>
                  <a:pt x="825580" y="79375"/>
                </a:cubicBezTo>
                <a:cubicBezTo>
                  <a:pt x="762080" y="87312"/>
                  <a:pt x="533480" y="82021"/>
                  <a:pt x="498555" y="82550"/>
                </a:cubicBezTo>
                <a:cubicBezTo>
                  <a:pt x="463630" y="83079"/>
                  <a:pt x="638255" y="82021"/>
                  <a:pt x="616030" y="82550"/>
                </a:cubicBezTo>
                <a:cubicBezTo>
                  <a:pt x="593805" y="83079"/>
                  <a:pt x="386372" y="89429"/>
                  <a:pt x="365205" y="85725"/>
                </a:cubicBezTo>
                <a:cubicBezTo>
                  <a:pt x="344038" y="82021"/>
                  <a:pt x="502259" y="66675"/>
                  <a:pt x="489030" y="60325"/>
                </a:cubicBezTo>
                <a:cubicBezTo>
                  <a:pt x="475801" y="53975"/>
                  <a:pt x="333455" y="44450"/>
                  <a:pt x="285830" y="47625"/>
                </a:cubicBezTo>
                <a:cubicBezTo>
                  <a:pt x="238205" y="50800"/>
                  <a:pt x="247730" y="64558"/>
                  <a:pt x="203280" y="79375"/>
                </a:cubicBezTo>
                <a:cubicBezTo>
                  <a:pt x="158830" y="94192"/>
                  <a:pt x="-4153" y="134408"/>
                  <a:pt x="80" y="1333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7C99392-F1A4-DCF5-75BD-789E9E330F94}"/>
              </a:ext>
            </a:extLst>
          </p:cNvPr>
          <p:cNvSpPr/>
          <p:nvPr/>
        </p:nvSpPr>
        <p:spPr>
          <a:xfrm>
            <a:off x="4543615" y="7853882"/>
            <a:ext cx="990497" cy="252773"/>
          </a:xfrm>
          <a:custGeom>
            <a:avLst/>
            <a:gdLst>
              <a:gd name="connsiteX0" fmla="*/ 2985 w 990497"/>
              <a:gd name="connsiteY0" fmla="*/ 251893 h 252773"/>
              <a:gd name="connsiteX1" fmla="*/ 171260 w 990497"/>
              <a:gd name="connsiteY1" fmla="*/ 140768 h 252773"/>
              <a:gd name="connsiteX2" fmla="*/ 358585 w 990497"/>
              <a:gd name="connsiteY2" fmla="*/ 140768 h 252773"/>
              <a:gd name="connsiteX3" fmla="*/ 320485 w 990497"/>
              <a:gd name="connsiteY3" fmla="*/ 99493 h 252773"/>
              <a:gd name="connsiteX4" fmla="*/ 434785 w 990497"/>
              <a:gd name="connsiteY4" fmla="*/ 115368 h 252773"/>
              <a:gd name="connsiteX5" fmla="*/ 387160 w 990497"/>
              <a:gd name="connsiteY5" fmla="*/ 124893 h 252773"/>
              <a:gd name="connsiteX6" fmla="*/ 549085 w 990497"/>
              <a:gd name="connsiteY6" fmla="*/ 64568 h 252773"/>
              <a:gd name="connsiteX7" fmla="*/ 634810 w 990497"/>
              <a:gd name="connsiteY7" fmla="*/ 61393 h 252773"/>
              <a:gd name="connsiteX8" fmla="*/ 606235 w 990497"/>
              <a:gd name="connsiteY8" fmla="*/ 35993 h 252773"/>
              <a:gd name="connsiteX9" fmla="*/ 730060 w 990497"/>
              <a:gd name="connsiteY9" fmla="*/ 26468 h 252773"/>
              <a:gd name="connsiteX10" fmla="*/ 736410 w 990497"/>
              <a:gd name="connsiteY10" fmla="*/ 10593 h 252773"/>
              <a:gd name="connsiteX11" fmla="*/ 990410 w 990497"/>
              <a:gd name="connsiteY11" fmla="*/ 4243 h 252773"/>
              <a:gd name="connsiteX12" fmla="*/ 761810 w 990497"/>
              <a:gd name="connsiteY12" fmla="*/ 4243 h 252773"/>
              <a:gd name="connsiteX13" fmla="*/ 495110 w 990497"/>
              <a:gd name="connsiteY13" fmla="*/ 58218 h 252773"/>
              <a:gd name="connsiteX14" fmla="*/ 387160 w 990497"/>
              <a:gd name="connsiteY14" fmla="*/ 109018 h 252773"/>
              <a:gd name="connsiteX15" fmla="*/ 241110 w 990497"/>
              <a:gd name="connsiteY15" fmla="*/ 143943 h 252773"/>
              <a:gd name="connsiteX16" fmla="*/ 76010 w 990497"/>
              <a:gd name="connsiteY16" fmla="*/ 191568 h 252773"/>
              <a:gd name="connsiteX17" fmla="*/ 2985 w 990497"/>
              <a:gd name="connsiteY17" fmla="*/ 25189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0497" h="252773">
                <a:moveTo>
                  <a:pt x="2985" y="251893"/>
                </a:moveTo>
                <a:cubicBezTo>
                  <a:pt x="18860" y="243426"/>
                  <a:pt x="111993" y="159289"/>
                  <a:pt x="171260" y="140768"/>
                </a:cubicBezTo>
                <a:cubicBezTo>
                  <a:pt x="230527" y="122247"/>
                  <a:pt x="333714" y="147647"/>
                  <a:pt x="358585" y="140768"/>
                </a:cubicBezTo>
                <a:cubicBezTo>
                  <a:pt x="383456" y="133889"/>
                  <a:pt x="307785" y="103726"/>
                  <a:pt x="320485" y="99493"/>
                </a:cubicBezTo>
                <a:cubicBezTo>
                  <a:pt x="333185" y="95260"/>
                  <a:pt x="423673" y="111135"/>
                  <a:pt x="434785" y="115368"/>
                </a:cubicBezTo>
                <a:cubicBezTo>
                  <a:pt x="445898" y="119601"/>
                  <a:pt x="368110" y="133360"/>
                  <a:pt x="387160" y="124893"/>
                </a:cubicBezTo>
                <a:cubicBezTo>
                  <a:pt x="406210" y="116426"/>
                  <a:pt x="507810" y="75151"/>
                  <a:pt x="549085" y="64568"/>
                </a:cubicBezTo>
                <a:cubicBezTo>
                  <a:pt x="590360" y="53985"/>
                  <a:pt x="625285" y="66156"/>
                  <a:pt x="634810" y="61393"/>
                </a:cubicBezTo>
                <a:cubicBezTo>
                  <a:pt x="644335" y="56630"/>
                  <a:pt x="590360" y="41814"/>
                  <a:pt x="606235" y="35993"/>
                </a:cubicBezTo>
                <a:cubicBezTo>
                  <a:pt x="622110" y="30172"/>
                  <a:pt x="708364" y="30701"/>
                  <a:pt x="730060" y="26468"/>
                </a:cubicBezTo>
                <a:cubicBezTo>
                  <a:pt x="751756" y="22235"/>
                  <a:pt x="693018" y="14297"/>
                  <a:pt x="736410" y="10593"/>
                </a:cubicBezTo>
                <a:cubicBezTo>
                  <a:pt x="779802" y="6889"/>
                  <a:pt x="986177" y="5301"/>
                  <a:pt x="990410" y="4243"/>
                </a:cubicBezTo>
                <a:cubicBezTo>
                  <a:pt x="994643" y="3185"/>
                  <a:pt x="844360" y="-4753"/>
                  <a:pt x="761810" y="4243"/>
                </a:cubicBezTo>
                <a:cubicBezTo>
                  <a:pt x="679260" y="13239"/>
                  <a:pt x="557552" y="40756"/>
                  <a:pt x="495110" y="58218"/>
                </a:cubicBezTo>
                <a:cubicBezTo>
                  <a:pt x="432668" y="75680"/>
                  <a:pt x="429493" y="94731"/>
                  <a:pt x="387160" y="109018"/>
                </a:cubicBezTo>
                <a:cubicBezTo>
                  <a:pt x="344827" y="123305"/>
                  <a:pt x="292968" y="130185"/>
                  <a:pt x="241110" y="143943"/>
                </a:cubicBezTo>
                <a:cubicBezTo>
                  <a:pt x="189252" y="157701"/>
                  <a:pt x="114110" y="177810"/>
                  <a:pt x="76010" y="191568"/>
                </a:cubicBezTo>
                <a:cubicBezTo>
                  <a:pt x="37910" y="205326"/>
                  <a:pt x="-12890" y="260360"/>
                  <a:pt x="2985" y="25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42F2D72-FB4A-89EA-53C5-949D6BDEB889}"/>
              </a:ext>
            </a:extLst>
          </p:cNvPr>
          <p:cNvSpPr/>
          <p:nvPr/>
        </p:nvSpPr>
        <p:spPr>
          <a:xfrm>
            <a:off x="4617893" y="8119465"/>
            <a:ext cx="512908" cy="90080"/>
          </a:xfrm>
          <a:custGeom>
            <a:avLst/>
            <a:gdLst>
              <a:gd name="connsiteX0" fmla="*/ 4907 w 512908"/>
              <a:gd name="connsiteY0" fmla="*/ 5360 h 90080"/>
              <a:gd name="connsiteX1" fmla="*/ 223982 w 512908"/>
              <a:gd name="connsiteY1" fmla="*/ 49810 h 90080"/>
              <a:gd name="connsiteX2" fmla="*/ 246207 w 512908"/>
              <a:gd name="connsiteY2" fmla="*/ 84735 h 90080"/>
              <a:gd name="connsiteX3" fmla="*/ 363682 w 512908"/>
              <a:gd name="connsiteY3" fmla="*/ 72035 h 90080"/>
              <a:gd name="connsiteX4" fmla="*/ 341457 w 512908"/>
              <a:gd name="connsiteY4" fmla="*/ 87910 h 90080"/>
              <a:gd name="connsiteX5" fmla="*/ 512907 w 512908"/>
              <a:gd name="connsiteY5" fmla="*/ 14885 h 90080"/>
              <a:gd name="connsiteX6" fmla="*/ 338282 w 512908"/>
              <a:gd name="connsiteY6" fmla="*/ 56160 h 90080"/>
              <a:gd name="connsiteX7" fmla="*/ 243032 w 512908"/>
              <a:gd name="connsiteY7" fmla="*/ 21235 h 90080"/>
              <a:gd name="connsiteX8" fmla="*/ 84282 w 512908"/>
              <a:gd name="connsiteY8" fmla="*/ 2185 h 90080"/>
              <a:gd name="connsiteX9" fmla="*/ 4907 w 512908"/>
              <a:gd name="connsiteY9" fmla="*/ 5360 h 9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908" h="90080">
                <a:moveTo>
                  <a:pt x="4907" y="5360"/>
                </a:moveTo>
                <a:cubicBezTo>
                  <a:pt x="28190" y="13298"/>
                  <a:pt x="183765" y="36581"/>
                  <a:pt x="223982" y="49810"/>
                </a:cubicBezTo>
                <a:cubicBezTo>
                  <a:pt x="264199" y="63039"/>
                  <a:pt x="222924" y="81031"/>
                  <a:pt x="246207" y="84735"/>
                </a:cubicBezTo>
                <a:cubicBezTo>
                  <a:pt x="269490" y="88439"/>
                  <a:pt x="347807" y="71506"/>
                  <a:pt x="363682" y="72035"/>
                </a:cubicBezTo>
                <a:cubicBezTo>
                  <a:pt x="379557" y="72564"/>
                  <a:pt x="316586" y="97435"/>
                  <a:pt x="341457" y="87910"/>
                </a:cubicBezTo>
                <a:cubicBezTo>
                  <a:pt x="366328" y="78385"/>
                  <a:pt x="513436" y="20177"/>
                  <a:pt x="512907" y="14885"/>
                </a:cubicBezTo>
                <a:cubicBezTo>
                  <a:pt x="512378" y="9593"/>
                  <a:pt x="383261" y="55102"/>
                  <a:pt x="338282" y="56160"/>
                </a:cubicBezTo>
                <a:cubicBezTo>
                  <a:pt x="293303" y="57218"/>
                  <a:pt x="285365" y="30231"/>
                  <a:pt x="243032" y="21235"/>
                </a:cubicBezTo>
                <a:cubicBezTo>
                  <a:pt x="200699" y="12239"/>
                  <a:pt x="121853" y="4302"/>
                  <a:pt x="84282" y="2185"/>
                </a:cubicBezTo>
                <a:cubicBezTo>
                  <a:pt x="46711" y="68"/>
                  <a:pt x="-18376" y="-2578"/>
                  <a:pt x="4907" y="5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6BF0B16-BD09-EF34-8CFB-2514D3D591B6}"/>
              </a:ext>
            </a:extLst>
          </p:cNvPr>
          <p:cNvSpPr/>
          <p:nvPr/>
        </p:nvSpPr>
        <p:spPr>
          <a:xfrm>
            <a:off x="4851076" y="8020047"/>
            <a:ext cx="140384" cy="124392"/>
          </a:xfrm>
          <a:custGeom>
            <a:avLst/>
            <a:gdLst>
              <a:gd name="connsiteX0" fmla="*/ 140024 w 140384"/>
              <a:gd name="connsiteY0" fmla="*/ 3 h 124392"/>
              <a:gd name="connsiteX1" fmla="*/ 105099 w 140384"/>
              <a:gd name="connsiteY1" fmla="*/ 57153 h 124392"/>
              <a:gd name="connsiteX2" fmla="*/ 111449 w 140384"/>
              <a:gd name="connsiteY2" fmla="*/ 123828 h 124392"/>
              <a:gd name="connsiteX3" fmla="*/ 111449 w 140384"/>
              <a:gd name="connsiteY3" fmla="*/ 85728 h 124392"/>
              <a:gd name="connsiteX4" fmla="*/ 324 w 140384"/>
              <a:gd name="connsiteY4" fmla="*/ 25403 h 124392"/>
              <a:gd name="connsiteX5" fmla="*/ 79699 w 140384"/>
              <a:gd name="connsiteY5" fmla="*/ 53978 h 124392"/>
              <a:gd name="connsiteX6" fmla="*/ 140024 w 140384"/>
              <a:gd name="connsiteY6" fmla="*/ 3 h 1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84" h="124392">
                <a:moveTo>
                  <a:pt x="140024" y="3"/>
                </a:moveTo>
                <a:cubicBezTo>
                  <a:pt x="144257" y="532"/>
                  <a:pt x="109861" y="36516"/>
                  <a:pt x="105099" y="57153"/>
                </a:cubicBezTo>
                <a:cubicBezTo>
                  <a:pt x="100337" y="77790"/>
                  <a:pt x="110391" y="119066"/>
                  <a:pt x="111449" y="123828"/>
                </a:cubicBezTo>
                <a:cubicBezTo>
                  <a:pt x="112507" y="128590"/>
                  <a:pt x="129970" y="102132"/>
                  <a:pt x="111449" y="85728"/>
                </a:cubicBezTo>
                <a:cubicBezTo>
                  <a:pt x="92928" y="69324"/>
                  <a:pt x="5616" y="30695"/>
                  <a:pt x="324" y="25403"/>
                </a:cubicBezTo>
                <a:cubicBezTo>
                  <a:pt x="-4968" y="20111"/>
                  <a:pt x="55886" y="55566"/>
                  <a:pt x="79699" y="53978"/>
                </a:cubicBezTo>
                <a:cubicBezTo>
                  <a:pt x="103512" y="52390"/>
                  <a:pt x="135791" y="-526"/>
                  <a:pt x="1400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9975F5B-6A40-3E9F-CD14-439A5D699CEF}"/>
              </a:ext>
            </a:extLst>
          </p:cNvPr>
          <p:cNvSpPr/>
          <p:nvPr/>
        </p:nvSpPr>
        <p:spPr>
          <a:xfrm>
            <a:off x="5089396" y="7994829"/>
            <a:ext cx="359751" cy="174529"/>
          </a:xfrm>
          <a:custGeom>
            <a:avLst/>
            <a:gdLst>
              <a:gd name="connsiteX0" fmla="*/ 129 w 359751"/>
              <a:gd name="connsiteY0" fmla="*/ 174446 h 174529"/>
              <a:gd name="connsiteX1" fmla="*/ 133479 w 359751"/>
              <a:gd name="connsiteY1" fmla="*/ 72846 h 174529"/>
              <a:gd name="connsiteX2" fmla="*/ 6479 w 359751"/>
              <a:gd name="connsiteY2" fmla="*/ 72846 h 174529"/>
              <a:gd name="connsiteX3" fmla="*/ 254129 w 359751"/>
              <a:gd name="connsiteY3" fmla="*/ 18871 h 174529"/>
              <a:gd name="connsiteX4" fmla="*/ 196979 w 359751"/>
              <a:gd name="connsiteY4" fmla="*/ 28396 h 174529"/>
              <a:gd name="connsiteX5" fmla="*/ 358904 w 359751"/>
              <a:gd name="connsiteY5" fmla="*/ 2996 h 174529"/>
              <a:gd name="connsiteX6" fmla="*/ 254129 w 359751"/>
              <a:gd name="connsiteY6" fmla="*/ 6171 h 174529"/>
              <a:gd name="connsiteX7" fmla="*/ 111254 w 359751"/>
              <a:gd name="connsiteY7" fmla="*/ 53796 h 174529"/>
              <a:gd name="connsiteX8" fmla="*/ 129 w 359751"/>
              <a:gd name="connsiteY8" fmla="*/ 174446 h 17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751" h="174529">
                <a:moveTo>
                  <a:pt x="129" y="174446"/>
                </a:moveTo>
                <a:cubicBezTo>
                  <a:pt x="3833" y="177621"/>
                  <a:pt x="132421" y="89779"/>
                  <a:pt x="133479" y="72846"/>
                </a:cubicBezTo>
                <a:cubicBezTo>
                  <a:pt x="134537" y="55913"/>
                  <a:pt x="-13629" y="81842"/>
                  <a:pt x="6479" y="72846"/>
                </a:cubicBezTo>
                <a:cubicBezTo>
                  <a:pt x="26587" y="63850"/>
                  <a:pt x="222379" y="26279"/>
                  <a:pt x="254129" y="18871"/>
                </a:cubicBezTo>
                <a:cubicBezTo>
                  <a:pt x="285879" y="11463"/>
                  <a:pt x="196979" y="28396"/>
                  <a:pt x="196979" y="28396"/>
                </a:cubicBezTo>
                <a:cubicBezTo>
                  <a:pt x="214442" y="25750"/>
                  <a:pt x="349379" y="6700"/>
                  <a:pt x="358904" y="2996"/>
                </a:cubicBezTo>
                <a:cubicBezTo>
                  <a:pt x="368429" y="-708"/>
                  <a:pt x="295404" y="-2296"/>
                  <a:pt x="254129" y="6171"/>
                </a:cubicBezTo>
                <a:cubicBezTo>
                  <a:pt x="212854" y="14638"/>
                  <a:pt x="149354" y="28925"/>
                  <a:pt x="111254" y="53796"/>
                </a:cubicBezTo>
                <a:cubicBezTo>
                  <a:pt x="73154" y="78667"/>
                  <a:pt x="-3575" y="171271"/>
                  <a:pt x="129" y="174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9233386-4669-689A-5C2A-7BAE9C26FF5F}"/>
              </a:ext>
            </a:extLst>
          </p:cNvPr>
          <p:cNvSpPr/>
          <p:nvPr/>
        </p:nvSpPr>
        <p:spPr>
          <a:xfrm>
            <a:off x="5118096" y="7317659"/>
            <a:ext cx="114755" cy="246058"/>
          </a:xfrm>
          <a:custGeom>
            <a:avLst/>
            <a:gdLst>
              <a:gd name="connsiteX0" fmla="*/ 4 w 114755"/>
              <a:gd name="connsiteY0" fmla="*/ 716 h 246058"/>
              <a:gd name="connsiteX1" fmla="*/ 63504 w 114755"/>
              <a:gd name="connsiteY1" fmla="*/ 153116 h 246058"/>
              <a:gd name="connsiteX2" fmla="*/ 69854 w 114755"/>
              <a:gd name="connsiteY2" fmla="*/ 118191 h 246058"/>
              <a:gd name="connsiteX3" fmla="*/ 114304 w 114755"/>
              <a:gd name="connsiteY3" fmla="*/ 245191 h 246058"/>
              <a:gd name="connsiteX4" fmla="*/ 92079 w 114755"/>
              <a:gd name="connsiteY4" fmla="*/ 172166 h 246058"/>
              <a:gd name="connsiteX5" fmla="*/ 79379 w 114755"/>
              <a:gd name="connsiteY5" fmla="*/ 134066 h 246058"/>
              <a:gd name="connsiteX6" fmla="*/ 76204 w 114755"/>
              <a:gd name="connsiteY6" fmla="*/ 48341 h 246058"/>
              <a:gd name="connsiteX7" fmla="*/ 60329 w 114755"/>
              <a:gd name="connsiteY7" fmla="*/ 92791 h 246058"/>
              <a:gd name="connsiteX8" fmla="*/ 4 w 114755"/>
              <a:gd name="connsiteY8" fmla="*/ 716 h 2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55" h="246058">
                <a:moveTo>
                  <a:pt x="4" y="716"/>
                </a:moveTo>
                <a:cubicBezTo>
                  <a:pt x="533" y="10770"/>
                  <a:pt x="51862" y="133537"/>
                  <a:pt x="63504" y="153116"/>
                </a:cubicBezTo>
                <a:cubicBezTo>
                  <a:pt x="75146" y="172695"/>
                  <a:pt x="61387" y="102845"/>
                  <a:pt x="69854" y="118191"/>
                </a:cubicBezTo>
                <a:cubicBezTo>
                  <a:pt x="78321" y="133537"/>
                  <a:pt x="110600" y="236195"/>
                  <a:pt x="114304" y="245191"/>
                </a:cubicBezTo>
                <a:cubicBezTo>
                  <a:pt x="118008" y="254187"/>
                  <a:pt x="97900" y="190687"/>
                  <a:pt x="92079" y="172166"/>
                </a:cubicBezTo>
                <a:cubicBezTo>
                  <a:pt x="86258" y="153645"/>
                  <a:pt x="82025" y="154703"/>
                  <a:pt x="79379" y="134066"/>
                </a:cubicBezTo>
                <a:cubicBezTo>
                  <a:pt x="76733" y="113429"/>
                  <a:pt x="79379" y="55220"/>
                  <a:pt x="76204" y="48341"/>
                </a:cubicBezTo>
                <a:cubicBezTo>
                  <a:pt x="73029" y="41462"/>
                  <a:pt x="71971" y="95966"/>
                  <a:pt x="60329" y="92791"/>
                </a:cubicBezTo>
                <a:cubicBezTo>
                  <a:pt x="48687" y="89616"/>
                  <a:pt x="-525" y="-9338"/>
                  <a:pt x="4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1647A5B-6C22-223E-5D5D-66A6192605BD}"/>
              </a:ext>
            </a:extLst>
          </p:cNvPr>
          <p:cNvSpPr/>
          <p:nvPr/>
        </p:nvSpPr>
        <p:spPr>
          <a:xfrm>
            <a:off x="4577579" y="7393595"/>
            <a:ext cx="192059" cy="290895"/>
          </a:xfrm>
          <a:custGeom>
            <a:avLst/>
            <a:gdLst>
              <a:gd name="connsiteX0" fmla="*/ 32521 w 192059"/>
              <a:gd name="connsiteY0" fmla="*/ 980 h 290895"/>
              <a:gd name="connsiteX1" fmla="*/ 22996 w 192059"/>
              <a:gd name="connsiteY1" fmla="*/ 153380 h 290895"/>
              <a:gd name="connsiteX2" fmla="*/ 61096 w 192059"/>
              <a:gd name="connsiteY2" fmla="*/ 216880 h 290895"/>
              <a:gd name="connsiteX3" fmla="*/ 10296 w 192059"/>
              <a:gd name="connsiteY3" fmla="*/ 226405 h 290895"/>
              <a:gd name="connsiteX4" fmla="*/ 191271 w 192059"/>
              <a:gd name="connsiteY4" fmla="*/ 289905 h 290895"/>
              <a:gd name="connsiteX5" fmla="*/ 73796 w 192059"/>
              <a:gd name="connsiteY5" fmla="*/ 261330 h 290895"/>
              <a:gd name="connsiteX6" fmla="*/ 16646 w 192059"/>
              <a:gd name="connsiteY6" fmla="*/ 210530 h 290895"/>
              <a:gd name="connsiteX7" fmla="*/ 771 w 192059"/>
              <a:gd name="connsiteY7" fmla="*/ 137505 h 290895"/>
              <a:gd name="connsiteX8" fmla="*/ 35696 w 192059"/>
              <a:gd name="connsiteY8" fmla="*/ 197830 h 290895"/>
              <a:gd name="connsiteX9" fmla="*/ 26171 w 192059"/>
              <a:gd name="connsiteY9" fmla="*/ 93055 h 290895"/>
              <a:gd name="connsiteX10" fmla="*/ 32521 w 192059"/>
              <a:gd name="connsiteY10" fmla="*/ 980 h 29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59" h="290895">
                <a:moveTo>
                  <a:pt x="32521" y="980"/>
                </a:moveTo>
                <a:cubicBezTo>
                  <a:pt x="31992" y="11034"/>
                  <a:pt x="18234" y="117397"/>
                  <a:pt x="22996" y="153380"/>
                </a:cubicBezTo>
                <a:cubicBezTo>
                  <a:pt x="27758" y="189363"/>
                  <a:pt x="63213" y="204709"/>
                  <a:pt x="61096" y="216880"/>
                </a:cubicBezTo>
                <a:cubicBezTo>
                  <a:pt x="58979" y="229051"/>
                  <a:pt x="-11400" y="214234"/>
                  <a:pt x="10296" y="226405"/>
                </a:cubicBezTo>
                <a:cubicBezTo>
                  <a:pt x="31992" y="238576"/>
                  <a:pt x="180688" y="284084"/>
                  <a:pt x="191271" y="289905"/>
                </a:cubicBezTo>
                <a:cubicBezTo>
                  <a:pt x="201854" y="295726"/>
                  <a:pt x="102900" y="274559"/>
                  <a:pt x="73796" y="261330"/>
                </a:cubicBezTo>
                <a:cubicBezTo>
                  <a:pt x="44692" y="248101"/>
                  <a:pt x="28817" y="231167"/>
                  <a:pt x="16646" y="210530"/>
                </a:cubicBezTo>
                <a:cubicBezTo>
                  <a:pt x="4475" y="189893"/>
                  <a:pt x="-2404" y="139622"/>
                  <a:pt x="771" y="137505"/>
                </a:cubicBezTo>
                <a:cubicBezTo>
                  <a:pt x="3946" y="135388"/>
                  <a:pt x="31463" y="205238"/>
                  <a:pt x="35696" y="197830"/>
                </a:cubicBezTo>
                <a:cubicBezTo>
                  <a:pt x="39929" y="190422"/>
                  <a:pt x="26171" y="125334"/>
                  <a:pt x="26171" y="93055"/>
                </a:cubicBezTo>
                <a:cubicBezTo>
                  <a:pt x="26171" y="60776"/>
                  <a:pt x="33050" y="-9074"/>
                  <a:pt x="32521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0B6BFDB-BACB-169A-A660-51F6F1EB42BB}"/>
              </a:ext>
            </a:extLst>
          </p:cNvPr>
          <p:cNvSpPr/>
          <p:nvPr/>
        </p:nvSpPr>
        <p:spPr>
          <a:xfrm>
            <a:off x="5161362" y="7861287"/>
            <a:ext cx="525253" cy="353913"/>
          </a:xfrm>
          <a:custGeom>
            <a:avLst/>
            <a:gdLst>
              <a:gd name="connsiteX0" fmla="*/ 525063 w 525253"/>
              <a:gd name="connsiteY0" fmla="*/ 13 h 353913"/>
              <a:gd name="connsiteX1" fmla="*/ 439338 w 525253"/>
              <a:gd name="connsiteY1" fmla="*/ 69863 h 353913"/>
              <a:gd name="connsiteX2" fmla="*/ 258363 w 525253"/>
              <a:gd name="connsiteY2" fmla="*/ 69863 h 353913"/>
              <a:gd name="connsiteX3" fmla="*/ 331388 w 525253"/>
              <a:gd name="connsiteY3" fmla="*/ 114313 h 353913"/>
              <a:gd name="connsiteX4" fmla="*/ 232963 w 525253"/>
              <a:gd name="connsiteY4" fmla="*/ 158763 h 353913"/>
              <a:gd name="connsiteX5" fmla="*/ 159938 w 525253"/>
              <a:gd name="connsiteY5" fmla="*/ 228613 h 353913"/>
              <a:gd name="connsiteX6" fmla="*/ 248838 w 525253"/>
              <a:gd name="connsiteY6" fmla="*/ 206388 h 353913"/>
              <a:gd name="connsiteX7" fmla="*/ 1188 w 525253"/>
              <a:gd name="connsiteY7" fmla="*/ 352438 h 353913"/>
              <a:gd name="connsiteX8" fmla="*/ 369488 w 525253"/>
              <a:gd name="connsiteY8" fmla="*/ 101613 h 353913"/>
              <a:gd name="connsiteX9" fmla="*/ 347263 w 525253"/>
              <a:gd name="connsiteY9" fmla="*/ 85738 h 353913"/>
              <a:gd name="connsiteX10" fmla="*/ 458388 w 525253"/>
              <a:gd name="connsiteY10" fmla="*/ 76213 h 353913"/>
              <a:gd name="connsiteX11" fmla="*/ 525063 w 525253"/>
              <a:gd name="connsiteY11" fmla="*/ 13 h 3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253" h="353913">
                <a:moveTo>
                  <a:pt x="525063" y="13"/>
                </a:moveTo>
                <a:cubicBezTo>
                  <a:pt x="521888" y="-1045"/>
                  <a:pt x="483788" y="58221"/>
                  <a:pt x="439338" y="69863"/>
                </a:cubicBezTo>
                <a:cubicBezTo>
                  <a:pt x="394888" y="81505"/>
                  <a:pt x="276355" y="62455"/>
                  <a:pt x="258363" y="69863"/>
                </a:cubicBezTo>
                <a:cubicBezTo>
                  <a:pt x="240371" y="77271"/>
                  <a:pt x="335621" y="99496"/>
                  <a:pt x="331388" y="114313"/>
                </a:cubicBezTo>
                <a:cubicBezTo>
                  <a:pt x="327155" y="129130"/>
                  <a:pt x="261538" y="139713"/>
                  <a:pt x="232963" y="158763"/>
                </a:cubicBezTo>
                <a:cubicBezTo>
                  <a:pt x="204388" y="177813"/>
                  <a:pt x="157292" y="220676"/>
                  <a:pt x="159938" y="228613"/>
                </a:cubicBezTo>
                <a:cubicBezTo>
                  <a:pt x="162584" y="236550"/>
                  <a:pt x="275296" y="185750"/>
                  <a:pt x="248838" y="206388"/>
                </a:cubicBezTo>
                <a:cubicBezTo>
                  <a:pt x="222380" y="227026"/>
                  <a:pt x="-18920" y="369900"/>
                  <a:pt x="1188" y="352438"/>
                </a:cubicBezTo>
                <a:cubicBezTo>
                  <a:pt x="21296" y="334976"/>
                  <a:pt x="311809" y="146063"/>
                  <a:pt x="369488" y="101613"/>
                </a:cubicBezTo>
                <a:cubicBezTo>
                  <a:pt x="427167" y="57163"/>
                  <a:pt x="332446" y="89971"/>
                  <a:pt x="347263" y="85738"/>
                </a:cubicBezTo>
                <a:cubicBezTo>
                  <a:pt x="362080" y="81505"/>
                  <a:pt x="425580" y="91559"/>
                  <a:pt x="458388" y="76213"/>
                </a:cubicBezTo>
                <a:cubicBezTo>
                  <a:pt x="491196" y="60867"/>
                  <a:pt x="528238" y="1071"/>
                  <a:pt x="52506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C9C478C-7034-8207-9D46-343E7ABF86A2}"/>
              </a:ext>
            </a:extLst>
          </p:cNvPr>
          <p:cNvSpPr/>
          <p:nvPr/>
        </p:nvSpPr>
        <p:spPr>
          <a:xfrm>
            <a:off x="4513412" y="8158968"/>
            <a:ext cx="529268" cy="73850"/>
          </a:xfrm>
          <a:custGeom>
            <a:avLst/>
            <a:gdLst>
              <a:gd name="connsiteX0" fmla="*/ 1438 w 529268"/>
              <a:gd name="connsiteY0" fmla="*/ 782 h 73850"/>
              <a:gd name="connsiteX1" fmla="*/ 280838 w 529268"/>
              <a:gd name="connsiteY1" fmla="*/ 57932 h 73850"/>
              <a:gd name="connsiteX2" fmla="*/ 322113 w 529268"/>
              <a:gd name="connsiteY2" fmla="*/ 73807 h 73850"/>
              <a:gd name="connsiteX3" fmla="*/ 528488 w 529268"/>
              <a:gd name="connsiteY3" fmla="*/ 54757 h 73850"/>
              <a:gd name="connsiteX4" fmla="*/ 388788 w 529268"/>
              <a:gd name="connsiteY4" fmla="*/ 57932 h 73850"/>
              <a:gd name="connsiteX5" fmla="*/ 287188 w 529268"/>
              <a:gd name="connsiteY5" fmla="*/ 26182 h 73850"/>
              <a:gd name="connsiteX6" fmla="*/ 249088 w 529268"/>
              <a:gd name="connsiteY6" fmla="*/ 7132 h 73850"/>
              <a:gd name="connsiteX7" fmla="*/ 172888 w 529268"/>
              <a:gd name="connsiteY7" fmla="*/ 23007 h 73850"/>
              <a:gd name="connsiteX8" fmla="*/ 1438 w 529268"/>
              <a:gd name="connsiteY8" fmla="*/ 782 h 7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68" h="73850">
                <a:moveTo>
                  <a:pt x="1438" y="782"/>
                </a:moveTo>
                <a:cubicBezTo>
                  <a:pt x="19430" y="6603"/>
                  <a:pt x="227392" y="45761"/>
                  <a:pt x="280838" y="57932"/>
                </a:cubicBezTo>
                <a:cubicBezTo>
                  <a:pt x="334284" y="70103"/>
                  <a:pt x="280838" y="74336"/>
                  <a:pt x="322113" y="73807"/>
                </a:cubicBezTo>
                <a:cubicBezTo>
                  <a:pt x="363388" y="73278"/>
                  <a:pt x="517375" y="57403"/>
                  <a:pt x="528488" y="54757"/>
                </a:cubicBezTo>
                <a:cubicBezTo>
                  <a:pt x="539601" y="52111"/>
                  <a:pt x="429005" y="62695"/>
                  <a:pt x="388788" y="57932"/>
                </a:cubicBezTo>
                <a:cubicBezTo>
                  <a:pt x="348571" y="53170"/>
                  <a:pt x="310471" y="34649"/>
                  <a:pt x="287188" y="26182"/>
                </a:cubicBezTo>
                <a:cubicBezTo>
                  <a:pt x="263905" y="17715"/>
                  <a:pt x="268138" y="7661"/>
                  <a:pt x="249088" y="7132"/>
                </a:cubicBezTo>
                <a:cubicBezTo>
                  <a:pt x="230038" y="6603"/>
                  <a:pt x="206225" y="22478"/>
                  <a:pt x="172888" y="23007"/>
                </a:cubicBezTo>
                <a:cubicBezTo>
                  <a:pt x="139551" y="23536"/>
                  <a:pt x="-16554" y="-5039"/>
                  <a:pt x="1438" y="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783F4F6-0015-7B06-FF58-9221331D1312}"/>
              </a:ext>
            </a:extLst>
          </p:cNvPr>
          <p:cNvSpPr/>
          <p:nvPr/>
        </p:nvSpPr>
        <p:spPr>
          <a:xfrm>
            <a:off x="4472921" y="8185052"/>
            <a:ext cx="712225" cy="98733"/>
          </a:xfrm>
          <a:custGeom>
            <a:avLst/>
            <a:gdLst>
              <a:gd name="connsiteX0" fmla="*/ 654 w 712225"/>
              <a:gd name="connsiteY0" fmla="*/ 98 h 98733"/>
              <a:gd name="connsiteX1" fmla="*/ 416579 w 712225"/>
              <a:gd name="connsiteY1" fmla="*/ 76298 h 98733"/>
              <a:gd name="connsiteX2" fmla="*/ 375304 w 712225"/>
              <a:gd name="connsiteY2" fmla="*/ 98523 h 98733"/>
              <a:gd name="connsiteX3" fmla="*/ 454679 w 712225"/>
              <a:gd name="connsiteY3" fmla="*/ 66773 h 98733"/>
              <a:gd name="connsiteX4" fmla="*/ 711854 w 712225"/>
              <a:gd name="connsiteY4" fmla="*/ 69948 h 98733"/>
              <a:gd name="connsiteX5" fmla="*/ 508654 w 712225"/>
              <a:gd name="connsiteY5" fmla="*/ 60423 h 98733"/>
              <a:gd name="connsiteX6" fmla="*/ 378479 w 712225"/>
              <a:gd name="connsiteY6" fmla="*/ 60423 h 98733"/>
              <a:gd name="connsiteX7" fmla="*/ 238779 w 712225"/>
              <a:gd name="connsiteY7" fmla="*/ 69948 h 98733"/>
              <a:gd name="connsiteX8" fmla="*/ 318154 w 712225"/>
              <a:gd name="connsiteY8" fmla="*/ 60423 h 98733"/>
              <a:gd name="connsiteX9" fmla="*/ 654 w 712225"/>
              <a:gd name="connsiteY9" fmla="*/ 98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225" h="98733">
                <a:moveTo>
                  <a:pt x="654" y="98"/>
                </a:moveTo>
                <a:cubicBezTo>
                  <a:pt x="17058" y="2744"/>
                  <a:pt x="354137" y="59894"/>
                  <a:pt x="416579" y="76298"/>
                </a:cubicBezTo>
                <a:cubicBezTo>
                  <a:pt x="479021" y="92702"/>
                  <a:pt x="368954" y="100111"/>
                  <a:pt x="375304" y="98523"/>
                </a:cubicBezTo>
                <a:cubicBezTo>
                  <a:pt x="381654" y="96936"/>
                  <a:pt x="398588" y="71535"/>
                  <a:pt x="454679" y="66773"/>
                </a:cubicBezTo>
                <a:cubicBezTo>
                  <a:pt x="510770" y="62011"/>
                  <a:pt x="702858" y="71006"/>
                  <a:pt x="711854" y="69948"/>
                </a:cubicBezTo>
                <a:cubicBezTo>
                  <a:pt x="720850" y="68890"/>
                  <a:pt x="564216" y="62010"/>
                  <a:pt x="508654" y="60423"/>
                </a:cubicBezTo>
                <a:cubicBezTo>
                  <a:pt x="453092" y="58836"/>
                  <a:pt x="423458" y="58836"/>
                  <a:pt x="378479" y="60423"/>
                </a:cubicBezTo>
                <a:cubicBezTo>
                  <a:pt x="333500" y="62010"/>
                  <a:pt x="248833" y="69948"/>
                  <a:pt x="238779" y="69948"/>
                </a:cubicBezTo>
                <a:cubicBezTo>
                  <a:pt x="228725" y="69948"/>
                  <a:pt x="355196" y="72065"/>
                  <a:pt x="318154" y="60423"/>
                </a:cubicBezTo>
                <a:cubicBezTo>
                  <a:pt x="281112" y="48781"/>
                  <a:pt x="-15750" y="-2548"/>
                  <a:pt x="65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9A5B9756-04EB-8663-C54D-36120A1BFC47}"/>
              </a:ext>
            </a:extLst>
          </p:cNvPr>
          <p:cNvSpPr/>
          <p:nvPr/>
        </p:nvSpPr>
        <p:spPr>
          <a:xfrm>
            <a:off x="5381561" y="5626100"/>
            <a:ext cx="517614" cy="63759"/>
          </a:xfrm>
          <a:custGeom>
            <a:avLst/>
            <a:gdLst>
              <a:gd name="connsiteX0" fmla="*/ 64 w 517614"/>
              <a:gd name="connsiteY0" fmla="*/ 0 h 63759"/>
              <a:gd name="connsiteX1" fmla="*/ 190564 w 517614"/>
              <a:gd name="connsiteY1" fmla="*/ 53975 h 63759"/>
              <a:gd name="connsiteX2" fmla="*/ 200089 w 517614"/>
              <a:gd name="connsiteY2" fmla="*/ 60325 h 63759"/>
              <a:gd name="connsiteX3" fmla="*/ 317564 w 517614"/>
              <a:gd name="connsiteY3" fmla="*/ 15875 h 63759"/>
              <a:gd name="connsiteX4" fmla="*/ 517589 w 517614"/>
              <a:gd name="connsiteY4" fmla="*/ 12700 h 63759"/>
              <a:gd name="connsiteX5" fmla="*/ 330264 w 517614"/>
              <a:gd name="connsiteY5" fmla="*/ 9525 h 63759"/>
              <a:gd name="connsiteX6" fmla="*/ 171514 w 517614"/>
              <a:gd name="connsiteY6" fmla="*/ 53975 h 63759"/>
              <a:gd name="connsiteX7" fmla="*/ 64 w 517614"/>
              <a:gd name="connsiteY7" fmla="*/ 0 h 6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614" h="63759">
                <a:moveTo>
                  <a:pt x="64" y="0"/>
                </a:moveTo>
                <a:cubicBezTo>
                  <a:pt x="3239" y="0"/>
                  <a:pt x="157226" y="43921"/>
                  <a:pt x="190564" y="53975"/>
                </a:cubicBezTo>
                <a:cubicBezTo>
                  <a:pt x="223902" y="64029"/>
                  <a:pt x="178922" y="66675"/>
                  <a:pt x="200089" y="60325"/>
                </a:cubicBezTo>
                <a:cubicBezTo>
                  <a:pt x="221256" y="53975"/>
                  <a:pt x="264647" y="23813"/>
                  <a:pt x="317564" y="15875"/>
                </a:cubicBezTo>
                <a:cubicBezTo>
                  <a:pt x="370481" y="7937"/>
                  <a:pt x="515472" y="13758"/>
                  <a:pt x="517589" y="12700"/>
                </a:cubicBezTo>
                <a:cubicBezTo>
                  <a:pt x="519706" y="11642"/>
                  <a:pt x="387943" y="2646"/>
                  <a:pt x="330264" y="9525"/>
                </a:cubicBezTo>
                <a:cubicBezTo>
                  <a:pt x="272585" y="16404"/>
                  <a:pt x="231310" y="56092"/>
                  <a:pt x="171514" y="53975"/>
                </a:cubicBezTo>
                <a:cubicBezTo>
                  <a:pt x="111718" y="51858"/>
                  <a:pt x="-3111" y="0"/>
                  <a:pt x="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93A46FC-3E92-DBE8-F444-BBD2024A4A22}"/>
              </a:ext>
            </a:extLst>
          </p:cNvPr>
          <p:cNvSpPr/>
          <p:nvPr/>
        </p:nvSpPr>
        <p:spPr>
          <a:xfrm>
            <a:off x="5895815" y="5421691"/>
            <a:ext cx="287291" cy="172869"/>
          </a:xfrm>
          <a:custGeom>
            <a:avLst/>
            <a:gdLst>
              <a:gd name="connsiteX0" fmla="*/ 285910 w 287291"/>
              <a:gd name="connsiteY0" fmla="*/ 10734 h 172869"/>
              <a:gd name="connsiteX1" fmla="*/ 155735 w 287291"/>
              <a:gd name="connsiteY1" fmla="*/ 1209 h 172869"/>
              <a:gd name="connsiteX2" fmla="*/ 171610 w 287291"/>
              <a:gd name="connsiteY2" fmla="*/ 39309 h 172869"/>
              <a:gd name="connsiteX3" fmla="*/ 89060 w 287291"/>
              <a:gd name="connsiteY3" fmla="*/ 74234 h 172869"/>
              <a:gd name="connsiteX4" fmla="*/ 171610 w 287291"/>
              <a:gd name="connsiteY4" fmla="*/ 105984 h 172869"/>
              <a:gd name="connsiteX5" fmla="*/ 54135 w 287291"/>
              <a:gd name="connsiteY5" fmla="*/ 80584 h 172869"/>
              <a:gd name="connsiteX6" fmla="*/ 160 w 287291"/>
              <a:gd name="connsiteY6" fmla="*/ 172659 h 172869"/>
              <a:gd name="connsiteX7" fmla="*/ 41435 w 287291"/>
              <a:gd name="connsiteY7" fmla="*/ 105984 h 172869"/>
              <a:gd name="connsiteX8" fmla="*/ 146210 w 287291"/>
              <a:gd name="connsiteY8" fmla="*/ 112334 h 172869"/>
              <a:gd name="connsiteX9" fmla="*/ 139860 w 287291"/>
              <a:gd name="connsiteY9" fmla="*/ 48834 h 172869"/>
              <a:gd name="connsiteX10" fmla="*/ 219235 w 287291"/>
              <a:gd name="connsiteY10" fmla="*/ 23434 h 172869"/>
              <a:gd name="connsiteX11" fmla="*/ 285910 w 287291"/>
              <a:gd name="connsiteY11" fmla="*/ 10734 h 17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291" h="172869">
                <a:moveTo>
                  <a:pt x="285910" y="10734"/>
                </a:moveTo>
                <a:cubicBezTo>
                  <a:pt x="275327" y="7030"/>
                  <a:pt x="174785" y="-3553"/>
                  <a:pt x="155735" y="1209"/>
                </a:cubicBezTo>
                <a:cubicBezTo>
                  <a:pt x="136685" y="5971"/>
                  <a:pt x="182723" y="27138"/>
                  <a:pt x="171610" y="39309"/>
                </a:cubicBezTo>
                <a:cubicBezTo>
                  <a:pt x="160497" y="51480"/>
                  <a:pt x="89060" y="63122"/>
                  <a:pt x="89060" y="74234"/>
                </a:cubicBezTo>
                <a:cubicBezTo>
                  <a:pt x="89060" y="85346"/>
                  <a:pt x="177431" y="104926"/>
                  <a:pt x="171610" y="105984"/>
                </a:cubicBezTo>
                <a:cubicBezTo>
                  <a:pt x="165789" y="107042"/>
                  <a:pt x="82710" y="69472"/>
                  <a:pt x="54135" y="80584"/>
                </a:cubicBezTo>
                <a:cubicBezTo>
                  <a:pt x="25560" y="91696"/>
                  <a:pt x="2277" y="168426"/>
                  <a:pt x="160" y="172659"/>
                </a:cubicBezTo>
                <a:cubicBezTo>
                  <a:pt x="-1957" y="176892"/>
                  <a:pt x="17093" y="116038"/>
                  <a:pt x="41435" y="105984"/>
                </a:cubicBezTo>
                <a:cubicBezTo>
                  <a:pt x="65777" y="95930"/>
                  <a:pt x="129806" y="121859"/>
                  <a:pt x="146210" y="112334"/>
                </a:cubicBezTo>
                <a:cubicBezTo>
                  <a:pt x="162614" y="102809"/>
                  <a:pt x="127689" y="63651"/>
                  <a:pt x="139860" y="48834"/>
                </a:cubicBezTo>
                <a:cubicBezTo>
                  <a:pt x="152031" y="34017"/>
                  <a:pt x="194893" y="27667"/>
                  <a:pt x="219235" y="23434"/>
                </a:cubicBezTo>
                <a:cubicBezTo>
                  <a:pt x="243577" y="19201"/>
                  <a:pt x="296493" y="14438"/>
                  <a:pt x="285910" y="10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493F382-3325-0E43-B9AD-53E217708EDB}"/>
              </a:ext>
            </a:extLst>
          </p:cNvPr>
          <p:cNvSpPr/>
          <p:nvPr/>
        </p:nvSpPr>
        <p:spPr>
          <a:xfrm>
            <a:off x="3095610" y="6190685"/>
            <a:ext cx="687813" cy="92249"/>
          </a:xfrm>
          <a:custGeom>
            <a:avLst/>
            <a:gdLst>
              <a:gd name="connsiteX0" fmla="*/ 15 w 687813"/>
              <a:gd name="connsiteY0" fmla="*/ 89465 h 92249"/>
              <a:gd name="connsiteX1" fmla="*/ 600090 w 687813"/>
              <a:gd name="connsiteY1" fmla="*/ 83115 h 92249"/>
              <a:gd name="connsiteX2" fmla="*/ 685815 w 687813"/>
              <a:gd name="connsiteY2" fmla="*/ 565 h 92249"/>
              <a:gd name="connsiteX3" fmla="*/ 654065 w 687813"/>
              <a:gd name="connsiteY3" fmla="*/ 48190 h 92249"/>
              <a:gd name="connsiteX4" fmla="*/ 581040 w 687813"/>
              <a:gd name="connsiteY4" fmla="*/ 76765 h 92249"/>
              <a:gd name="connsiteX5" fmla="*/ 15 w 687813"/>
              <a:gd name="connsiteY5" fmla="*/ 89465 h 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13" h="92249">
                <a:moveTo>
                  <a:pt x="15" y="89465"/>
                </a:moveTo>
                <a:cubicBezTo>
                  <a:pt x="3190" y="90523"/>
                  <a:pt x="485790" y="97932"/>
                  <a:pt x="600090" y="83115"/>
                </a:cubicBezTo>
                <a:cubicBezTo>
                  <a:pt x="714390" y="68298"/>
                  <a:pt x="676819" y="6386"/>
                  <a:pt x="685815" y="565"/>
                </a:cubicBezTo>
                <a:cubicBezTo>
                  <a:pt x="694811" y="-5256"/>
                  <a:pt x="671528" y="35490"/>
                  <a:pt x="654065" y="48190"/>
                </a:cubicBezTo>
                <a:cubicBezTo>
                  <a:pt x="636603" y="60890"/>
                  <a:pt x="689519" y="72003"/>
                  <a:pt x="581040" y="76765"/>
                </a:cubicBezTo>
                <a:cubicBezTo>
                  <a:pt x="472561" y="81527"/>
                  <a:pt x="-3160" y="88407"/>
                  <a:pt x="15" y="89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1F6EABA-FEAF-B935-797E-64EEC3B0046E}"/>
              </a:ext>
            </a:extLst>
          </p:cNvPr>
          <p:cNvSpPr/>
          <p:nvPr/>
        </p:nvSpPr>
        <p:spPr>
          <a:xfrm>
            <a:off x="4283645" y="5187133"/>
            <a:ext cx="47085" cy="1029549"/>
          </a:xfrm>
          <a:custGeom>
            <a:avLst/>
            <a:gdLst>
              <a:gd name="connsiteX0" fmla="*/ 47055 w 47085"/>
              <a:gd name="connsiteY0" fmla="*/ 1029517 h 1029549"/>
              <a:gd name="connsiteX1" fmla="*/ 8955 w 47085"/>
              <a:gd name="connsiteY1" fmla="*/ 654867 h 1029549"/>
              <a:gd name="connsiteX2" fmla="*/ 2605 w 47085"/>
              <a:gd name="connsiteY2" fmla="*/ 143692 h 1029549"/>
              <a:gd name="connsiteX3" fmla="*/ 2605 w 47085"/>
              <a:gd name="connsiteY3" fmla="*/ 356417 h 1029549"/>
              <a:gd name="connsiteX4" fmla="*/ 34355 w 47085"/>
              <a:gd name="connsiteY4" fmla="*/ 3992 h 1029549"/>
              <a:gd name="connsiteX5" fmla="*/ 15305 w 47085"/>
              <a:gd name="connsiteY5" fmla="*/ 635817 h 1029549"/>
              <a:gd name="connsiteX6" fmla="*/ 47055 w 47085"/>
              <a:gd name="connsiteY6" fmla="*/ 1029517 h 102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5" h="1029549">
                <a:moveTo>
                  <a:pt x="47055" y="1029517"/>
                </a:moveTo>
                <a:cubicBezTo>
                  <a:pt x="45997" y="1032692"/>
                  <a:pt x="16363" y="802504"/>
                  <a:pt x="8955" y="654867"/>
                </a:cubicBezTo>
                <a:cubicBezTo>
                  <a:pt x="1547" y="507229"/>
                  <a:pt x="3663" y="193434"/>
                  <a:pt x="2605" y="143692"/>
                </a:cubicBezTo>
                <a:cubicBezTo>
                  <a:pt x="1547" y="93950"/>
                  <a:pt x="-2687" y="379700"/>
                  <a:pt x="2605" y="356417"/>
                </a:cubicBezTo>
                <a:cubicBezTo>
                  <a:pt x="7897" y="333134"/>
                  <a:pt x="32238" y="-42575"/>
                  <a:pt x="34355" y="3992"/>
                </a:cubicBezTo>
                <a:cubicBezTo>
                  <a:pt x="36472" y="50559"/>
                  <a:pt x="9484" y="462780"/>
                  <a:pt x="15305" y="635817"/>
                </a:cubicBezTo>
                <a:cubicBezTo>
                  <a:pt x="21126" y="808854"/>
                  <a:pt x="48113" y="1026342"/>
                  <a:pt x="47055" y="1029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B8E631E-CA92-1BE3-0B7B-444DCB633D0E}"/>
              </a:ext>
            </a:extLst>
          </p:cNvPr>
          <p:cNvSpPr/>
          <p:nvPr/>
        </p:nvSpPr>
        <p:spPr>
          <a:xfrm>
            <a:off x="4302120" y="5978042"/>
            <a:ext cx="181381" cy="841859"/>
          </a:xfrm>
          <a:custGeom>
            <a:avLst/>
            <a:gdLst>
              <a:gd name="connsiteX0" fmla="*/ 180980 w 181381"/>
              <a:gd name="connsiteY0" fmla="*/ 3658 h 841859"/>
              <a:gd name="connsiteX1" fmla="*/ 12705 w 181381"/>
              <a:gd name="connsiteY1" fmla="*/ 549758 h 841859"/>
              <a:gd name="connsiteX2" fmla="*/ 38105 w 181381"/>
              <a:gd name="connsiteY2" fmla="*/ 489433 h 841859"/>
              <a:gd name="connsiteX3" fmla="*/ 5 w 181381"/>
              <a:gd name="connsiteY3" fmla="*/ 632308 h 841859"/>
              <a:gd name="connsiteX4" fmla="*/ 41280 w 181381"/>
              <a:gd name="connsiteY4" fmla="*/ 559283 h 841859"/>
              <a:gd name="connsiteX5" fmla="*/ 38105 w 181381"/>
              <a:gd name="connsiteY5" fmla="*/ 670408 h 841859"/>
              <a:gd name="connsiteX6" fmla="*/ 47630 w 181381"/>
              <a:gd name="connsiteY6" fmla="*/ 841858 h 841859"/>
              <a:gd name="connsiteX7" fmla="*/ 3180 w 181381"/>
              <a:gd name="connsiteY7" fmla="*/ 673583 h 841859"/>
              <a:gd name="connsiteX8" fmla="*/ 25405 w 181381"/>
              <a:gd name="connsiteY8" fmla="*/ 479908 h 841859"/>
              <a:gd name="connsiteX9" fmla="*/ 12705 w 181381"/>
              <a:gd name="connsiteY9" fmla="*/ 571983 h 841859"/>
              <a:gd name="connsiteX10" fmla="*/ 82555 w 181381"/>
              <a:gd name="connsiteY10" fmla="*/ 279883 h 841859"/>
              <a:gd name="connsiteX11" fmla="*/ 60330 w 181381"/>
              <a:gd name="connsiteY11" fmla="*/ 308458 h 841859"/>
              <a:gd name="connsiteX12" fmla="*/ 180980 w 181381"/>
              <a:gd name="connsiteY12" fmla="*/ 3658 h 84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381" h="841859">
                <a:moveTo>
                  <a:pt x="180980" y="3658"/>
                </a:moveTo>
                <a:cubicBezTo>
                  <a:pt x="173042" y="43875"/>
                  <a:pt x="36517" y="468796"/>
                  <a:pt x="12705" y="549758"/>
                </a:cubicBezTo>
                <a:cubicBezTo>
                  <a:pt x="-11107" y="630720"/>
                  <a:pt x="40222" y="475675"/>
                  <a:pt x="38105" y="489433"/>
                </a:cubicBezTo>
                <a:cubicBezTo>
                  <a:pt x="35988" y="503191"/>
                  <a:pt x="-524" y="620666"/>
                  <a:pt x="5" y="632308"/>
                </a:cubicBezTo>
                <a:cubicBezTo>
                  <a:pt x="534" y="643950"/>
                  <a:pt x="34930" y="552933"/>
                  <a:pt x="41280" y="559283"/>
                </a:cubicBezTo>
                <a:cubicBezTo>
                  <a:pt x="47630" y="565633"/>
                  <a:pt x="37047" y="623312"/>
                  <a:pt x="38105" y="670408"/>
                </a:cubicBezTo>
                <a:cubicBezTo>
                  <a:pt x="39163" y="717504"/>
                  <a:pt x="53451" y="841329"/>
                  <a:pt x="47630" y="841858"/>
                </a:cubicBezTo>
                <a:cubicBezTo>
                  <a:pt x="41809" y="842387"/>
                  <a:pt x="6884" y="733908"/>
                  <a:pt x="3180" y="673583"/>
                </a:cubicBezTo>
                <a:cubicBezTo>
                  <a:pt x="-524" y="613258"/>
                  <a:pt x="23817" y="496841"/>
                  <a:pt x="25405" y="479908"/>
                </a:cubicBezTo>
                <a:cubicBezTo>
                  <a:pt x="26992" y="462975"/>
                  <a:pt x="3180" y="605321"/>
                  <a:pt x="12705" y="571983"/>
                </a:cubicBezTo>
                <a:cubicBezTo>
                  <a:pt x="22230" y="538646"/>
                  <a:pt x="74617" y="323804"/>
                  <a:pt x="82555" y="279883"/>
                </a:cubicBezTo>
                <a:cubicBezTo>
                  <a:pt x="90492" y="235962"/>
                  <a:pt x="43926" y="349733"/>
                  <a:pt x="60330" y="308458"/>
                </a:cubicBezTo>
                <a:cubicBezTo>
                  <a:pt x="76734" y="267183"/>
                  <a:pt x="188918" y="-36559"/>
                  <a:pt x="180980" y="3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14440316-341E-C894-1CDC-6A7E1385D25E}"/>
              </a:ext>
            </a:extLst>
          </p:cNvPr>
          <p:cNvSpPr/>
          <p:nvPr/>
        </p:nvSpPr>
        <p:spPr>
          <a:xfrm>
            <a:off x="4673596" y="4911717"/>
            <a:ext cx="63507" cy="659185"/>
          </a:xfrm>
          <a:custGeom>
            <a:avLst/>
            <a:gdLst>
              <a:gd name="connsiteX0" fmla="*/ 63504 w 63507"/>
              <a:gd name="connsiteY0" fmla="*/ 8 h 659185"/>
              <a:gd name="connsiteX1" fmla="*/ 3179 w 63507"/>
              <a:gd name="connsiteY1" fmla="*/ 269883 h 659185"/>
              <a:gd name="connsiteX2" fmla="*/ 31754 w 63507"/>
              <a:gd name="connsiteY2" fmla="*/ 273058 h 659185"/>
              <a:gd name="connsiteX3" fmla="*/ 15879 w 63507"/>
              <a:gd name="connsiteY3" fmla="*/ 657233 h 659185"/>
              <a:gd name="connsiteX4" fmla="*/ 15879 w 63507"/>
              <a:gd name="connsiteY4" fmla="*/ 415933 h 659185"/>
              <a:gd name="connsiteX5" fmla="*/ 38104 w 63507"/>
              <a:gd name="connsiteY5" fmla="*/ 269883 h 659185"/>
              <a:gd name="connsiteX6" fmla="*/ 57154 w 63507"/>
              <a:gd name="connsiteY6" fmla="*/ 152408 h 659185"/>
              <a:gd name="connsiteX7" fmla="*/ 4 w 63507"/>
              <a:gd name="connsiteY7" fmla="*/ 279408 h 659185"/>
              <a:gd name="connsiteX8" fmla="*/ 63504 w 63507"/>
              <a:gd name="connsiteY8" fmla="*/ 8 h 65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7" h="659185">
                <a:moveTo>
                  <a:pt x="63504" y="8"/>
                </a:moveTo>
                <a:cubicBezTo>
                  <a:pt x="64033" y="-1579"/>
                  <a:pt x="8471" y="224375"/>
                  <a:pt x="3179" y="269883"/>
                </a:cubicBezTo>
                <a:cubicBezTo>
                  <a:pt x="-2113" y="315391"/>
                  <a:pt x="29637" y="208500"/>
                  <a:pt x="31754" y="273058"/>
                </a:cubicBezTo>
                <a:cubicBezTo>
                  <a:pt x="33871" y="337616"/>
                  <a:pt x="18525" y="633421"/>
                  <a:pt x="15879" y="657233"/>
                </a:cubicBezTo>
                <a:cubicBezTo>
                  <a:pt x="13233" y="681045"/>
                  <a:pt x="12175" y="480491"/>
                  <a:pt x="15879" y="415933"/>
                </a:cubicBezTo>
                <a:cubicBezTo>
                  <a:pt x="19583" y="351375"/>
                  <a:pt x="31225" y="313804"/>
                  <a:pt x="38104" y="269883"/>
                </a:cubicBezTo>
                <a:cubicBezTo>
                  <a:pt x="44983" y="225962"/>
                  <a:pt x="63504" y="150821"/>
                  <a:pt x="57154" y="152408"/>
                </a:cubicBezTo>
                <a:cubicBezTo>
                  <a:pt x="50804" y="153996"/>
                  <a:pt x="-525" y="301633"/>
                  <a:pt x="4" y="279408"/>
                </a:cubicBezTo>
                <a:cubicBezTo>
                  <a:pt x="533" y="257183"/>
                  <a:pt x="62975" y="1595"/>
                  <a:pt x="6350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FF9A062-1F6E-705B-4A3A-18BC943A72D9}"/>
              </a:ext>
            </a:extLst>
          </p:cNvPr>
          <p:cNvSpPr/>
          <p:nvPr/>
        </p:nvSpPr>
        <p:spPr>
          <a:xfrm>
            <a:off x="4590843" y="5410200"/>
            <a:ext cx="12907" cy="488970"/>
          </a:xfrm>
          <a:custGeom>
            <a:avLst/>
            <a:gdLst>
              <a:gd name="connsiteX0" fmla="*/ 12907 w 12907"/>
              <a:gd name="connsiteY0" fmla="*/ 0 h 488970"/>
              <a:gd name="connsiteX1" fmla="*/ 207 w 12907"/>
              <a:gd name="connsiteY1" fmla="*/ 488950 h 488970"/>
              <a:gd name="connsiteX2" fmla="*/ 12907 w 12907"/>
              <a:gd name="connsiteY2" fmla="*/ 0 h 48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7" h="488970">
                <a:moveTo>
                  <a:pt x="12907" y="0"/>
                </a:moveTo>
                <a:cubicBezTo>
                  <a:pt x="12907" y="0"/>
                  <a:pt x="-1910" y="485246"/>
                  <a:pt x="207" y="488950"/>
                </a:cubicBezTo>
                <a:cubicBezTo>
                  <a:pt x="2324" y="492654"/>
                  <a:pt x="12907" y="0"/>
                  <a:pt x="129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69B3CAB-0226-9B5A-1B7C-4D25C3D9525B}"/>
              </a:ext>
            </a:extLst>
          </p:cNvPr>
          <p:cNvSpPr/>
          <p:nvPr/>
        </p:nvSpPr>
        <p:spPr>
          <a:xfrm>
            <a:off x="4724356" y="5409174"/>
            <a:ext cx="270371" cy="1204361"/>
          </a:xfrm>
          <a:custGeom>
            <a:avLst/>
            <a:gdLst>
              <a:gd name="connsiteX0" fmla="*/ 15919 w 270371"/>
              <a:gd name="connsiteY0" fmla="*/ 7376 h 1204361"/>
              <a:gd name="connsiteX1" fmla="*/ 44 w 270371"/>
              <a:gd name="connsiteY1" fmla="*/ 591576 h 1204361"/>
              <a:gd name="connsiteX2" fmla="*/ 12744 w 270371"/>
              <a:gd name="connsiteY2" fmla="*/ 585226 h 1204361"/>
              <a:gd name="connsiteX3" fmla="*/ 54019 w 270371"/>
              <a:gd name="connsiteY3" fmla="*/ 801126 h 1204361"/>
              <a:gd name="connsiteX4" fmla="*/ 66719 w 270371"/>
              <a:gd name="connsiteY4" fmla="*/ 801126 h 1204361"/>
              <a:gd name="connsiteX5" fmla="*/ 206419 w 270371"/>
              <a:gd name="connsiteY5" fmla="*/ 1036076 h 1204361"/>
              <a:gd name="connsiteX6" fmla="*/ 203244 w 270371"/>
              <a:gd name="connsiteY6" fmla="*/ 994801 h 1204361"/>
              <a:gd name="connsiteX7" fmla="*/ 269919 w 270371"/>
              <a:gd name="connsiteY7" fmla="*/ 1204351 h 1204361"/>
              <a:gd name="connsiteX8" fmla="*/ 165144 w 270371"/>
              <a:gd name="connsiteY8" fmla="*/ 985276 h 1204361"/>
              <a:gd name="connsiteX9" fmla="*/ 44494 w 270371"/>
              <a:gd name="connsiteY9" fmla="*/ 674126 h 1204361"/>
              <a:gd name="connsiteX10" fmla="*/ 3219 w 270371"/>
              <a:gd name="connsiteY10" fmla="*/ 572526 h 1204361"/>
              <a:gd name="connsiteX11" fmla="*/ 38144 w 270371"/>
              <a:gd name="connsiteY11" fmla="*/ 143901 h 1204361"/>
              <a:gd name="connsiteX12" fmla="*/ 19094 w 270371"/>
              <a:gd name="connsiteY12" fmla="*/ 255026 h 1204361"/>
              <a:gd name="connsiteX13" fmla="*/ 15919 w 270371"/>
              <a:gd name="connsiteY13" fmla="*/ 7376 h 120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371" h="1204361">
                <a:moveTo>
                  <a:pt x="15919" y="7376"/>
                </a:moveTo>
                <a:cubicBezTo>
                  <a:pt x="12744" y="63468"/>
                  <a:pt x="573" y="495268"/>
                  <a:pt x="44" y="591576"/>
                </a:cubicBezTo>
                <a:cubicBezTo>
                  <a:pt x="-485" y="687884"/>
                  <a:pt x="3748" y="550301"/>
                  <a:pt x="12744" y="585226"/>
                </a:cubicBezTo>
                <a:cubicBezTo>
                  <a:pt x="21740" y="620151"/>
                  <a:pt x="45023" y="765143"/>
                  <a:pt x="54019" y="801126"/>
                </a:cubicBezTo>
                <a:cubicBezTo>
                  <a:pt x="63015" y="837109"/>
                  <a:pt x="41319" y="761968"/>
                  <a:pt x="66719" y="801126"/>
                </a:cubicBezTo>
                <a:cubicBezTo>
                  <a:pt x="92119" y="840284"/>
                  <a:pt x="183665" y="1003797"/>
                  <a:pt x="206419" y="1036076"/>
                </a:cubicBezTo>
                <a:cubicBezTo>
                  <a:pt x="229173" y="1068355"/>
                  <a:pt x="192661" y="966755"/>
                  <a:pt x="203244" y="994801"/>
                </a:cubicBezTo>
                <a:cubicBezTo>
                  <a:pt x="213827" y="1022847"/>
                  <a:pt x="276269" y="1205939"/>
                  <a:pt x="269919" y="1204351"/>
                </a:cubicBezTo>
                <a:cubicBezTo>
                  <a:pt x="263569" y="1202764"/>
                  <a:pt x="202715" y="1073647"/>
                  <a:pt x="165144" y="985276"/>
                </a:cubicBezTo>
                <a:cubicBezTo>
                  <a:pt x="127573" y="896905"/>
                  <a:pt x="71482" y="742918"/>
                  <a:pt x="44494" y="674126"/>
                </a:cubicBezTo>
                <a:cubicBezTo>
                  <a:pt x="17507" y="605334"/>
                  <a:pt x="4277" y="660897"/>
                  <a:pt x="3219" y="572526"/>
                </a:cubicBezTo>
                <a:cubicBezTo>
                  <a:pt x="2161" y="484155"/>
                  <a:pt x="35498" y="196817"/>
                  <a:pt x="38144" y="143901"/>
                </a:cubicBezTo>
                <a:cubicBezTo>
                  <a:pt x="40790" y="90985"/>
                  <a:pt x="21740" y="277251"/>
                  <a:pt x="19094" y="255026"/>
                </a:cubicBezTo>
                <a:cubicBezTo>
                  <a:pt x="16448" y="232801"/>
                  <a:pt x="19094" y="-48716"/>
                  <a:pt x="15919" y="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04A1488A-0F9D-0699-D997-6E12B33AEED1}"/>
              </a:ext>
            </a:extLst>
          </p:cNvPr>
          <p:cNvSpPr/>
          <p:nvPr/>
        </p:nvSpPr>
        <p:spPr>
          <a:xfrm>
            <a:off x="4987894" y="6607092"/>
            <a:ext cx="274174" cy="209754"/>
          </a:xfrm>
          <a:custGeom>
            <a:avLst/>
            <a:gdLst>
              <a:gd name="connsiteX0" fmla="*/ 82581 w 274174"/>
              <a:gd name="connsiteY0" fmla="*/ 25483 h 209754"/>
              <a:gd name="connsiteX1" fmla="*/ 165131 w 274174"/>
              <a:gd name="connsiteY1" fmla="*/ 130258 h 209754"/>
              <a:gd name="connsiteX2" fmla="*/ 130206 w 274174"/>
              <a:gd name="connsiteY2" fmla="*/ 139783 h 209754"/>
              <a:gd name="connsiteX3" fmla="*/ 31 w 274174"/>
              <a:gd name="connsiteY3" fmla="*/ 209633 h 209754"/>
              <a:gd name="connsiteX4" fmla="*/ 142906 w 274174"/>
              <a:gd name="connsiteY4" fmla="*/ 120733 h 209754"/>
              <a:gd name="connsiteX5" fmla="*/ 155606 w 274174"/>
              <a:gd name="connsiteY5" fmla="*/ 60408 h 209754"/>
              <a:gd name="connsiteX6" fmla="*/ 269906 w 274174"/>
              <a:gd name="connsiteY6" fmla="*/ 85808 h 209754"/>
              <a:gd name="connsiteX7" fmla="*/ 244506 w 274174"/>
              <a:gd name="connsiteY7" fmla="*/ 63583 h 209754"/>
              <a:gd name="connsiteX8" fmla="*/ 193706 w 274174"/>
              <a:gd name="connsiteY8" fmla="*/ 83 h 209754"/>
              <a:gd name="connsiteX9" fmla="*/ 171481 w 274174"/>
              <a:gd name="connsiteY9" fmla="*/ 50883 h 209754"/>
              <a:gd name="connsiteX10" fmla="*/ 139731 w 274174"/>
              <a:gd name="connsiteY10" fmla="*/ 85808 h 209754"/>
              <a:gd name="connsiteX11" fmla="*/ 225456 w 274174"/>
              <a:gd name="connsiteY11" fmla="*/ 47708 h 209754"/>
              <a:gd name="connsiteX12" fmla="*/ 155606 w 274174"/>
              <a:gd name="connsiteY12" fmla="*/ 79458 h 209754"/>
              <a:gd name="connsiteX13" fmla="*/ 82581 w 274174"/>
              <a:gd name="connsiteY13" fmla="*/ 25483 h 20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4174" h="209754">
                <a:moveTo>
                  <a:pt x="82581" y="25483"/>
                </a:moveTo>
                <a:cubicBezTo>
                  <a:pt x="84168" y="33950"/>
                  <a:pt x="157194" y="111208"/>
                  <a:pt x="165131" y="130258"/>
                </a:cubicBezTo>
                <a:cubicBezTo>
                  <a:pt x="173068" y="149308"/>
                  <a:pt x="157723" y="126554"/>
                  <a:pt x="130206" y="139783"/>
                </a:cubicBezTo>
                <a:cubicBezTo>
                  <a:pt x="102689" y="153012"/>
                  <a:pt x="-2086" y="212808"/>
                  <a:pt x="31" y="209633"/>
                </a:cubicBezTo>
                <a:cubicBezTo>
                  <a:pt x="2148" y="206458"/>
                  <a:pt x="116977" y="145604"/>
                  <a:pt x="142906" y="120733"/>
                </a:cubicBezTo>
                <a:cubicBezTo>
                  <a:pt x="168835" y="95862"/>
                  <a:pt x="134439" y="66229"/>
                  <a:pt x="155606" y="60408"/>
                </a:cubicBezTo>
                <a:cubicBezTo>
                  <a:pt x="176773" y="54587"/>
                  <a:pt x="255089" y="85279"/>
                  <a:pt x="269906" y="85808"/>
                </a:cubicBezTo>
                <a:cubicBezTo>
                  <a:pt x="284723" y="86337"/>
                  <a:pt x="257206" y="77871"/>
                  <a:pt x="244506" y="63583"/>
                </a:cubicBezTo>
                <a:cubicBezTo>
                  <a:pt x="231806" y="49296"/>
                  <a:pt x="205877" y="2200"/>
                  <a:pt x="193706" y="83"/>
                </a:cubicBezTo>
                <a:cubicBezTo>
                  <a:pt x="181535" y="-2034"/>
                  <a:pt x="180477" y="36596"/>
                  <a:pt x="171481" y="50883"/>
                </a:cubicBezTo>
                <a:cubicBezTo>
                  <a:pt x="162485" y="65170"/>
                  <a:pt x="130735" y="86337"/>
                  <a:pt x="139731" y="85808"/>
                </a:cubicBezTo>
                <a:cubicBezTo>
                  <a:pt x="148727" y="85279"/>
                  <a:pt x="222810" y="48766"/>
                  <a:pt x="225456" y="47708"/>
                </a:cubicBezTo>
                <a:cubicBezTo>
                  <a:pt x="228102" y="46650"/>
                  <a:pt x="178360" y="81575"/>
                  <a:pt x="155606" y="79458"/>
                </a:cubicBezTo>
                <a:cubicBezTo>
                  <a:pt x="132852" y="77341"/>
                  <a:pt x="80994" y="17016"/>
                  <a:pt x="82581" y="25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46B3A247-EA2D-A260-3E67-B767CCA43B9D}"/>
              </a:ext>
            </a:extLst>
          </p:cNvPr>
          <p:cNvSpPr/>
          <p:nvPr/>
        </p:nvSpPr>
        <p:spPr>
          <a:xfrm>
            <a:off x="4873623" y="7141985"/>
            <a:ext cx="228734" cy="135115"/>
          </a:xfrm>
          <a:custGeom>
            <a:avLst/>
            <a:gdLst>
              <a:gd name="connsiteX0" fmla="*/ 2 w 228734"/>
              <a:gd name="connsiteY0" fmla="*/ 135115 h 135115"/>
              <a:gd name="connsiteX1" fmla="*/ 92077 w 228734"/>
              <a:gd name="connsiteY1" fmla="*/ 20815 h 135115"/>
              <a:gd name="connsiteX2" fmla="*/ 88902 w 228734"/>
              <a:gd name="connsiteY2" fmla="*/ 55740 h 135115"/>
              <a:gd name="connsiteX3" fmla="*/ 155577 w 228734"/>
              <a:gd name="connsiteY3" fmla="*/ 1765 h 135115"/>
              <a:gd name="connsiteX4" fmla="*/ 228602 w 228734"/>
              <a:gd name="connsiteY4" fmla="*/ 77965 h 135115"/>
              <a:gd name="connsiteX5" fmla="*/ 171452 w 228734"/>
              <a:gd name="connsiteY5" fmla="*/ 4940 h 135115"/>
              <a:gd name="connsiteX6" fmla="*/ 95252 w 228734"/>
              <a:gd name="connsiteY6" fmla="*/ 20815 h 135115"/>
              <a:gd name="connsiteX7" fmla="*/ 2 w 228734"/>
              <a:gd name="connsiteY7" fmla="*/ 135115 h 1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734" h="135115">
                <a:moveTo>
                  <a:pt x="2" y="135115"/>
                </a:moveTo>
                <a:cubicBezTo>
                  <a:pt x="-527" y="135115"/>
                  <a:pt x="77260" y="34044"/>
                  <a:pt x="92077" y="20815"/>
                </a:cubicBezTo>
                <a:cubicBezTo>
                  <a:pt x="106894" y="7586"/>
                  <a:pt x="78319" y="58915"/>
                  <a:pt x="88902" y="55740"/>
                </a:cubicBezTo>
                <a:cubicBezTo>
                  <a:pt x="99485" y="52565"/>
                  <a:pt x="132294" y="-1939"/>
                  <a:pt x="155577" y="1765"/>
                </a:cubicBezTo>
                <a:cubicBezTo>
                  <a:pt x="178860" y="5469"/>
                  <a:pt x="225956" y="77436"/>
                  <a:pt x="228602" y="77965"/>
                </a:cubicBezTo>
                <a:cubicBezTo>
                  <a:pt x="231248" y="78494"/>
                  <a:pt x="193677" y="14465"/>
                  <a:pt x="171452" y="4940"/>
                </a:cubicBezTo>
                <a:cubicBezTo>
                  <a:pt x="149227" y="-4585"/>
                  <a:pt x="122769" y="-881"/>
                  <a:pt x="95252" y="20815"/>
                </a:cubicBezTo>
                <a:cubicBezTo>
                  <a:pt x="67735" y="42511"/>
                  <a:pt x="531" y="135115"/>
                  <a:pt x="2" y="13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619E1E5-C884-D0A0-4FF9-EB621D1E1370}"/>
              </a:ext>
            </a:extLst>
          </p:cNvPr>
          <p:cNvSpPr/>
          <p:nvPr/>
        </p:nvSpPr>
        <p:spPr>
          <a:xfrm>
            <a:off x="4498937" y="7226212"/>
            <a:ext cx="249475" cy="146150"/>
          </a:xfrm>
          <a:custGeom>
            <a:avLst/>
            <a:gdLst>
              <a:gd name="connsiteX0" fmla="*/ 38 w 249475"/>
              <a:gd name="connsiteY0" fmla="*/ 104863 h 146150"/>
              <a:gd name="connsiteX1" fmla="*/ 127038 w 249475"/>
              <a:gd name="connsiteY1" fmla="*/ 60413 h 146150"/>
              <a:gd name="connsiteX2" fmla="*/ 127038 w 249475"/>
              <a:gd name="connsiteY2" fmla="*/ 35013 h 146150"/>
              <a:gd name="connsiteX3" fmla="*/ 244513 w 249475"/>
              <a:gd name="connsiteY3" fmla="*/ 60413 h 146150"/>
              <a:gd name="connsiteX4" fmla="*/ 228638 w 249475"/>
              <a:gd name="connsiteY4" fmla="*/ 146138 h 146150"/>
              <a:gd name="connsiteX5" fmla="*/ 238163 w 249475"/>
              <a:gd name="connsiteY5" fmla="*/ 54063 h 146150"/>
              <a:gd name="connsiteX6" fmla="*/ 158788 w 249475"/>
              <a:gd name="connsiteY6" fmla="*/ 88 h 146150"/>
              <a:gd name="connsiteX7" fmla="*/ 212763 w 249475"/>
              <a:gd name="connsiteY7" fmla="*/ 41363 h 146150"/>
              <a:gd name="connsiteX8" fmla="*/ 114338 w 249475"/>
              <a:gd name="connsiteY8" fmla="*/ 41363 h 146150"/>
              <a:gd name="connsiteX9" fmla="*/ 38 w 249475"/>
              <a:gd name="connsiteY9" fmla="*/ 104863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75" h="146150">
                <a:moveTo>
                  <a:pt x="38" y="104863"/>
                </a:moveTo>
                <a:cubicBezTo>
                  <a:pt x="2155" y="108038"/>
                  <a:pt x="105871" y="72055"/>
                  <a:pt x="127038" y="60413"/>
                </a:cubicBezTo>
                <a:cubicBezTo>
                  <a:pt x="148205" y="48771"/>
                  <a:pt x="107459" y="35013"/>
                  <a:pt x="127038" y="35013"/>
                </a:cubicBezTo>
                <a:cubicBezTo>
                  <a:pt x="146617" y="35013"/>
                  <a:pt x="227580" y="41892"/>
                  <a:pt x="244513" y="60413"/>
                </a:cubicBezTo>
                <a:cubicBezTo>
                  <a:pt x="261446" y="78934"/>
                  <a:pt x="229696" y="147196"/>
                  <a:pt x="228638" y="146138"/>
                </a:cubicBezTo>
                <a:cubicBezTo>
                  <a:pt x="227580" y="145080"/>
                  <a:pt x="249805" y="78405"/>
                  <a:pt x="238163" y="54063"/>
                </a:cubicBezTo>
                <a:cubicBezTo>
                  <a:pt x="226521" y="29721"/>
                  <a:pt x="163021" y="2205"/>
                  <a:pt x="158788" y="88"/>
                </a:cubicBezTo>
                <a:cubicBezTo>
                  <a:pt x="154555" y="-2029"/>
                  <a:pt x="220171" y="34484"/>
                  <a:pt x="212763" y="41363"/>
                </a:cubicBezTo>
                <a:cubicBezTo>
                  <a:pt x="205355" y="48242"/>
                  <a:pt x="143971" y="30780"/>
                  <a:pt x="114338" y="41363"/>
                </a:cubicBezTo>
                <a:cubicBezTo>
                  <a:pt x="84705" y="51946"/>
                  <a:pt x="-2079" y="101688"/>
                  <a:pt x="38" y="104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C6670B2B-88C1-B739-9B0A-0DA776157585}"/>
              </a:ext>
            </a:extLst>
          </p:cNvPr>
          <p:cNvSpPr/>
          <p:nvPr/>
        </p:nvSpPr>
        <p:spPr>
          <a:xfrm>
            <a:off x="4870222" y="7155516"/>
            <a:ext cx="86110" cy="213659"/>
          </a:xfrm>
          <a:custGeom>
            <a:avLst/>
            <a:gdLst>
              <a:gd name="connsiteX0" fmla="*/ 85953 w 86110"/>
              <a:gd name="connsiteY0" fmla="*/ 934 h 213659"/>
              <a:gd name="connsiteX1" fmla="*/ 22453 w 86110"/>
              <a:gd name="connsiteY1" fmla="*/ 127934 h 213659"/>
              <a:gd name="connsiteX2" fmla="*/ 22453 w 86110"/>
              <a:gd name="connsiteY2" fmla="*/ 213659 h 213659"/>
              <a:gd name="connsiteX3" fmla="*/ 22453 w 86110"/>
              <a:gd name="connsiteY3" fmla="*/ 131109 h 213659"/>
              <a:gd name="connsiteX4" fmla="*/ 22453 w 86110"/>
              <a:gd name="connsiteY4" fmla="*/ 89834 h 213659"/>
              <a:gd name="connsiteX5" fmla="*/ 228 w 86110"/>
              <a:gd name="connsiteY5" fmla="*/ 80309 h 213659"/>
              <a:gd name="connsiteX6" fmla="*/ 38328 w 86110"/>
              <a:gd name="connsiteY6" fmla="*/ 70784 h 213659"/>
              <a:gd name="connsiteX7" fmla="*/ 85953 w 86110"/>
              <a:gd name="connsiteY7" fmla="*/ 934 h 2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10" h="213659">
                <a:moveTo>
                  <a:pt x="85953" y="934"/>
                </a:moveTo>
                <a:cubicBezTo>
                  <a:pt x="83307" y="10459"/>
                  <a:pt x="33036" y="92480"/>
                  <a:pt x="22453" y="127934"/>
                </a:cubicBezTo>
                <a:cubicBezTo>
                  <a:pt x="11870" y="163388"/>
                  <a:pt x="22453" y="213659"/>
                  <a:pt x="22453" y="213659"/>
                </a:cubicBezTo>
                <a:lnTo>
                  <a:pt x="22453" y="131109"/>
                </a:lnTo>
                <a:cubicBezTo>
                  <a:pt x="22453" y="110472"/>
                  <a:pt x="26157" y="98301"/>
                  <a:pt x="22453" y="89834"/>
                </a:cubicBezTo>
                <a:cubicBezTo>
                  <a:pt x="18749" y="81367"/>
                  <a:pt x="-2418" y="83484"/>
                  <a:pt x="228" y="80309"/>
                </a:cubicBezTo>
                <a:cubicBezTo>
                  <a:pt x="2874" y="77134"/>
                  <a:pt x="19278" y="84013"/>
                  <a:pt x="38328" y="70784"/>
                </a:cubicBezTo>
                <a:cubicBezTo>
                  <a:pt x="57378" y="57555"/>
                  <a:pt x="88599" y="-8591"/>
                  <a:pt x="85953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7D8289B0-C2F9-7278-F3E4-B39E0BA18ADE}"/>
              </a:ext>
            </a:extLst>
          </p:cNvPr>
          <p:cNvSpPr/>
          <p:nvPr/>
        </p:nvSpPr>
        <p:spPr>
          <a:xfrm>
            <a:off x="4074104" y="5262387"/>
            <a:ext cx="126482" cy="516869"/>
          </a:xfrm>
          <a:custGeom>
            <a:avLst/>
            <a:gdLst>
              <a:gd name="connsiteX0" fmla="*/ 121976 w 126482"/>
              <a:gd name="connsiteY0" fmla="*/ 10653 h 516869"/>
              <a:gd name="connsiteX1" fmla="*/ 94883 w 126482"/>
              <a:gd name="connsiteY1" fmla="*/ 268040 h 516869"/>
              <a:gd name="connsiteX2" fmla="*/ 115203 w 126482"/>
              <a:gd name="connsiteY2" fmla="*/ 515266 h 516869"/>
              <a:gd name="connsiteX3" fmla="*/ 98269 w 126482"/>
              <a:gd name="connsiteY3" fmla="*/ 359480 h 516869"/>
              <a:gd name="connsiteX4" fmla="*/ 56 w 126482"/>
              <a:gd name="connsiteY4" fmla="*/ 68226 h 516869"/>
              <a:gd name="connsiteX5" fmla="*/ 84723 w 126482"/>
              <a:gd name="connsiteY5" fmla="*/ 271426 h 516869"/>
              <a:gd name="connsiteX6" fmla="*/ 121976 w 126482"/>
              <a:gd name="connsiteY6" fmla="*/ 68226 h 516869"/>
              <a:gd name="connsiteX7" fmla="*/ 121976 w 126482"/>
              <a:gd name="connsiteY7" fmla="*/ 10653 h 51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82" h="516869">
                <a:moveTo>
                  <a:pt x="121976" y="10653"/>
                </a:moveTo>
                <a:cubicBezTo>
                  <a:pt x="117460" y="43955"/>
                  <a:pt x="96012" y="183938"/>
                  <a:pt x="94883" y="268040"/>
                </a:cubicBezTo>
                <a:cubicBezTo>
                  <a:pt x="93754" y="352142"/>
                  <a:pt x="114639" y="500026"/>
                  <a:pt x="115203" y="515266"/>
                </a:cubicBezTo>
                <a:cubicBezTo>
                  <a:pt x="115767" y="530506"/>
                  <a:pt x="117460" y="433987"/>
                  <a:pt x="98269" y="359480"/>
                </a:cubicBezTo>
                <a:cubicBezTo>
                  <a:pt x="79078" y="284973"/>
                  <a:pt x="2314" y="82902"/>
                  <a:pt x="56" y="68226"/>
                </a:cubicBezTo>
                <a:cubicBezTo>
                  <a:pt x="-2202" y="53550"/>
                  <a:pt x="64403" y="271426"/>
                  <a:pt x="84723" y="271426"/>
                </a:cubicBezTo>
                <a:cubicBezTo>
                  <a:pt x="105043" y="271426"/>
                  <a:pt x="114638" y="107173"/>
                  <a:pt x="121976" y="68226"/>
                </a:cubicBezTo>
                <a:cubicBezTo>
                  <a:pt x="129314" y="29279"/>
                  <a:pt x="126492" y="-22649"/>
                  <a:pt x="121976" y="10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439B1ABF-7BD1-8B86-75D7-1F078603C38E}"/>
              </a:ext>
            </a:extLst>
          </p:cNvPr>
          <p:cNvSpPr/>
          <p:nvPr/>
        </p:nvSpPr>
        <p:spPr>
          <a:xfrm>
            <a:off x="3769249" y="5336961"/>
            <a:ext cx="369132" cy="755664"/>
          </a:xfrm>
          <a:custGeom>
            <a:avLst/>
            <a:gdLst>
              <a:gd name="connsiteX0" fmla="*/ 189764 w 369132"/>
              <a:gd name="connsiteY0" fmla="*/ 426 h 755664"/>
              <a:gd name="connsiteX1" fmla="*/ 352324 w 369132"/>
              <a:gd name="connsiteY1" fmla="*/ 251039 h 755664"/>
              <a:gd name="connsiteX2" fmla="*/ 328618 w 369132"/>
              <a:gd name="connsiteY2" fmla="*/ 220559 h 755664"/>
              <a:gd name="connsiteX3" fmla="*/ 345551 w 369132"/>
              <a:gd name="connsiteY3" fmla="*/ 389892 h 755664"/>
              <a:gd name="connsiteX4" fmla="*/ 365871 w 369132"/>
              <a:gd name="connsiteY4" fmla="*/ 349252 h 755664"/>
              <a:gd name="connsiteX5" fmla="*/ 365871 w 369132"/>
              <a:gd name="connsiteY5" fmla="*/ 755652 h 755664"/>
              <a:gd name="connsiteX6" fmla="*/ 365871 w 369132"/>
              <a:gd name="connsiteY6" fmla="*/ 362799 h 755664"/>
              <a:gd name="connsiteX7" fmla="*/ 321844 w 369132"/>
              <a:gd name="connsiteY7" fmla="*/ 234106 h 755664"/>
              <a:gd name="connsiteX8" fmla="*/ 257498 w 369132"/>
              <a:gd name="connsiteY8" fmla="*/ 173146 h 755664"/>
              <a:gd name="connsiteX9" fmla="*/ 111 w 369132"/>
              <a:gd name="connsiteY9" fmla="*/ 37679 h 755664"/>
              <a:gd name="connsiteX10" fmla="*/ 291364 w 369132"/>
              <a:gd name="connsiteY10" fmla="*/ 186692 h 755664"/>
              <a:gd name="connsiteX11" fmla="*/ 189764 w 369132"/>
              <a:gd name="connsiteY11" fmla="*/ 426 h 75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132" h="755664">
                <a:moveTo>
                  <a:pt x="189764" y="426"/>
                </a:moveTo>
                <a:cubicBezTo>
                  <a:pt x="199924" y="11151"/>
                  <a:pt x="329182" y="214350"/>
                  <a:pt x="352324" y="251039"/>
                </a:cubicBezTo>
                <a:cubicBezTo>
                  <a:pt x="375466" y="287728"/>
                  <a:pt x="329747" y="197417"/>
                  <a:pt x="328618" y="220559"/>
                </a:cubicBezTo>
                <a:cubicBezTo>
                  <a:pt x="327489" y="243701"/>
                  <a:pt x="339342" y="368443"/>
                  <a:pt x="345551" y="389892"/>
                </a:cubicBezTo>
                <a:cubicBezTo>
                  <a:pt x="351760" y="411341"/>
                  <a:pt x="362484" y="288292"/>
                  <a:pt x="365871" y="349252"/>
                </a:cubicBezTo>
                <a:cubicBezTo>
                  <a:pt x="369258" y="410212"/>
                  <a:pt x="365871" y="755652"/>
                  <a:pt x="365871" y="755652"/>
                </a:cubicBezTo>
                <a:cubicBezTo>
                  <a:pt x="365871" y="757910"/>
                  <a:pt x="373209" y="449723"/>
                  <a:pt x="365871" y="362799"/>
                </a:cubicBezTo>
                <a:cubicBezTo>
                  <a:pt x="358533" y="275875"/>
                  <a:pt x="339906" y="265715"/>
                  <a:pt x="321844" y="234106"/>
                </a:cubicBezTo>
                <a:cubicBezTo>
                  <a:pt x="303782" y="202497"/>
                  <a:pt x="311120" y="205884"/>
                  <a:pt x="257498" y="173146"/>
                </a:cubicBezTo>
                <a:cubicBezTo>
                  <a:pt x="203876" y="140408"/>
                  <a:pt x="-5533" y="35421"/>
                  <a:pt x="111" y="37679"/>
                </a:cubicBezTo>
                <a:cubicBezTo>
                  <a:pt x="5755" y="39937"/>
                  <a:pt x="260320" y="188385"/>
                  <a:pt x="291364" y="186692"/>
                </a:cubicBezTo>
                <a:cubicBezTo>
                  <a:pt x="322408" y="184999"/>
                  <a:pt x="179604" y="-10299"/>
                  <a:pt x="189764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B2F0024D-A8CD-CF5F-C8EC-E9B48F20175B}"/>
              </a:ext>
            </a:extLst>
          </p:cNvPr>
          <p:cNvSpPr/>
          <p:nvPr/>
        </p:nvSpPr>
        <p:spPr>
          <a:xfrm>
            <a:off x="2978510" y="3001848"/>
            <a:ext cx="1273884" cy="1885904"/>
          </a:xfrm>
          <a:custGeom>
            <a:avLst/>
            <a:gdLst>
              <a:gd name="connsiteX0" fmla="*/ 664 w 1273884"/>
              <a:gd name="connsiteY0" fmla="*/ 1884784 h 1885904"/>
              <a:gd name="connsiteX1" fmla="*/ 403787 w 1273884"/>
              <a:gd name="connsiteY1" fmla="*/ 822900 h 1885904"/>
              <a:gd name="connsiteX2" fmla="*/ 393955 w 1273884"/>
              <a:gd name="connsiteY2" fmla="*/ 921223 h 1885904"/>
              <a:gd name="connsiteX3" fmla="*/ 787245 w 1273884"/>
              <a:gd name="connsiteY3" fmla="*/ 478771 h 1885904"/>
              <a:gd name="connsiteX4" fmla="*/ 728251 w 1273884"/>
              <a:gd name="connsiteY4" fmla="*/ 586926 h 1885904"/>
              <a:gd name="connsiteX5" fmla="*/ 1249361 w 1273884"/>
              <a:gd name="connsiteY5" fmla="*/ 16655 h 1885904"/>
              <a:gd name="connsiteX6" fmla="*/ 1121542 w 1273884"/>
              <a:gd name="connsiteY6" fmla="*/ 183804 h 1885904"/>
              <a:gd name="connsiteX7" fmla="*/ 531606 w 1273884"/>
              <a:gd name="connsiteY7" fmla="*/ 508268 h 1885904"/>
              <a:gd name="connsiteX8" fmla="*/ 826574 w 1273884"/>
              <a:gd name="connsiteY8" fmla="*/ 409946 h 1885904"/>
              <a:gd name="connsiteX9" fmla="*/ 561103 w 1273884"/>
              <a:gd name="connsiteY9" fmla="*/ 675417 h 1885904"/>
              <a:gd name="connsiteX10" fmla="*/ 167813 w 1273884"/>
              <a:gd name="connsiteY10" fmla="*/ 1157197 h 1885904"/>
              <a:gd name="connsiteX11" fmla="*/ 305464 w 1273884"/>
              <a:gd name="connsiteY11" fmla="*/ 1029378 h 1885904"/>
              <a:gd name="connsiteX12" fmla="*/ 664 w 1273884"/>
              <a:gd name="connsiteY12" fmla="*/ 1884784 h 18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884" h="1885904">
                <a:moveTo>
                  <a:pt x="664" y="1884784"/>
                </a:moveTo>
                <a:cubicBezTo>
                  <a:pt x="17051" y="1850371"/>
                  <a:pt x="338239" y="983493"/>
                  <a:pt x="403787" y="822900"/>
                </a:cubicBezTo>
                <a:cubicBezTo>
                  <a:pt x="469336" y="662306"/>
                  <a:pt x="330045" y="978578"/>
                  <a:pt x="393955" y="921223"/>
                </a:cubicBezTo>
                <a:cubicBezTo>
                  <a:pt x="457865" y="863868"/>
                  <a:pt x="731529" y="534487"/>
                  <a:pt x="787245" y="478771"/>
                </a:cubicBezTo>
                <a:cubicBezTo>
                  <a:pt x="842961" y="423055"/>
                  <a:pt x="651232" y="663945"/>
                  <a:pt x="728251" y="586926"/>
                </a:cubicBezTo>
                <a:cubicBezTo>
                  <a:pt x="805270" y="509907"/>
                  <a:pt x="1183813" y="83842"/>
                  <a:pt x="1249361" y="16655"/>
                </a:cubicBezTo>
                <a:cubicBezTo>
                  <a:pt x="1314909" y="-50532"/>
                  <a:pt x="1241168" y="101868"/>
                  <a:pt x="1121542" y="183804"/>
                </a:cubicBezTo>
                <a:cubicBezTo>
                  <a:pt x="1001916" y="265740"/>
                  <a:pt x="580767" y="470578"/>
                  <a:pt x="531606" y="508268"/>
                </a:cubicBezTo>
                <a:cubicBezTo>
                  <a:pt x="482445" y="545958"/>
                  <a:pt x="821658" y="382088"/>
                  <a:pt x="826574" y="409946"/>
                </a:cubicBezTo>
                <a:cubicBezTo>
                  <a:pt x="831490" y="437804"/>
                  <a:pt x="670896" y="550875"/>
                  <a:pt x="561103" y="675417"/>
                </a:cubicBezTo>
                <a:cubicBezTo>
                  <a:pt x="451310" y="799959"/>
                  <a:pt x="210420" y="1098203"/>
                  <a:pt x="167813" y="1157197"/>
                </a:cubicBezTo>
                <a:cubicBezTo>
                  <a:pt x="125207" y="1216190"/>
                  <a:pt x="334961" y="908114"/>
                  <a:pt x="305464" y="1029378"/>
                </a:cubicBezTo>
                <a:cubicBezTo>
                  <a:pt x="275967" y="1150642"/>
                  <a:pt x="-15723" y="1919197"/>
                  <a:pt x="664" y="188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581575A-B9F8-5FC7-D410-E530E2850F10}"/>
              </a:ext>
            </a:extLst>
          </p:cNvPr>
          <p:cNvSpPr/>
          <p:nvPr/>
        </p:nvSpPr>
        <p:spPr>
          <a:xfrm>
            <a:off x="2870291" y="6497613"/>
            <a:ext cx="244384" cy="741948"/>
          </a:xfrm>
          <a:custGeom>
            <a:avLst/>
            <a:gdLst>
              <a:gd name="connsiteX0" fmla="*/ 158044 w 244384"/>
              <a:gd name="connsiteY0" fmla="*/ 11342 h 741948"/>
              <a:gd name="connsiteX1" fmla="*/ 89219 w 244384"/>
              <a:gd name="connsiteY1" fmla="*/ 355471 h 741948"/>
              <a:gd name="connsiteX2" fmla="*/ 167877 w 244384"/>
              <a:gd name="connsiteY2" fmla="*/ 561948 h 741948"/>
              <a:gd name="connsiteX3" fmla="*/ 108883 w 244384"/>
              <a:gd name="connsiteY3" fmla="*/ 493122 h 741948"/>
              <a:gd name="connsiteX4" fmla="*/ 236703 w 244384"/>
              <a:gd name="connsiteY4" fmla="*/ 738929 h 741948"/>
              <a:gd name="connsiteX5" fmla="*/ 207206 w 244384"/>
              <a:gd name="connsiteY5" fmla="*/ 611110 h 741948"/>
              <a:gd name="connsiteX6" fmla="*/ 20393 w 244384"/>
              <a:gd name="connsiteY6" fmla="*/ 335806 h 741948"/>
              <a:gd name="connsiteX7" fmla="*/ 20393 w 244384"/>
              <a:gd name="connsiteY7" fmla="*/ 375135 h 741948"/>
              <a:gd name="connsiteX8" fmla="*/ 158044 w 244384"/>
              <a:gd name="connsiteY8" fmla="*/ 109664 h 741948"/>
              <a:gd name="connsiteX9" fmla="*/ 158044 w 244384"/>
              <a:gd name="connsiteY9" fmla="*/ 11342 h 74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384" h="741948">
                <a:moveTo>
                  <a:pt x="158044" y="11342"/>
                </a:moveTo>
                <a:cubicBezTo>
                  <a:pt x="146573" y="52310"/>
                  <a:pt x="87580" y="263703"/>
                  <a:pt x="89219" y="355471"/>
                </a:cubicBezTo>
                <a:cubicBezTo>
                  <a:pt x="90858" y="447239"/>
                  <a:pt x="164600" y="539006"/>
                  <a:pt x="167877" y="561948"/>
                </a:cubicBezTo>
                <a:cubicBezTo>
                  <a:pt x="171154" y="584890"/>
                  <a:pt x="97412" y="463625"/>
                  <a:pt x="108883" y="493122"/>
                </a:cubicBezTo>
                <a:cubicBezTo>
                  <a:pt x="120354" y="522619"/>
                  <a:pt x="220316" y="719264"/>
                  <a:pt x="236703" y="738929"/>
                </a:cubicBezTo>
                <a:cubicBezTo>
                  <a:pt x="253090" y="758594"/>
                  <a:pt x="243258" y="678297"/>
                  <a:pt x="207206" y="611110"/>
                </a:cubicBezTo>
                <a:cubicBezTo>
                  <a:pt x="171154" y="543923"/>
                  <a:pt x="20393" y="335806"/>
                  <a:pt x="20393" y="335806"/>
                </a:cubicBezTo>
                <a:cubicBezTo>
                  <a:pt x="-10742" y="296477"/>
                  <a:pt x="-2549" y="412825"/>
                  <a:pt x="20393" y="375135"/>
                </a:cubicBezTo>
                <a:cubicBezTo>
                  <a:pt x="43335" y="337445"/>
                  <a:pt x="130186" y="170296"/>
                  <a:pt x="158044" y="109664"/>
                </a:cubicBezTo>
                <a:cubicBezTo>
                  <a:pt x="185902" y="49032"/>
                  <a:pt x="169515" y="-29626"/>
                  <a:pt x="158044" y="11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B8B20FDA-5101-CAE2-DD63-624E127ADDAA}"/>
              </a:ext>
            </a:extLst>
          </p:cNvPr>
          <p:cNvSpPr/>
          <p:nvPr/>
        </p:nvSpPr>
        <p:spPr>
          <a:xfrm>
            <a:off x="3687075" y="7491793"/>
            <a:ext cx="138045" cy="256185"/>
          </a:xfrm>
          <a:custGeom>
            <a:avLst/>
            <a:gdLst>
              <a:gd name="connsiteX0" fmla="*/ 22 w 138045"/>
              <a:gd name="connsiteY0" fmla="*/ 388 h 256185"/>
              <a:gd name="connsiteX1" fmla="*/ 108177 w 138045"/>
              <a:gd name="connsiteY1" fmla="*/ 108542 h 256185"/>
              <a:gd name="connsiteX2" fmla="*/ 137673 w 138045"/>
              <a:gd name="connsiteY2" fmla="*/ 256026 h 256185"/>
              <a:gd name="connsiteX3" fmla="*/ 118009 w 138045"/>
              <a:gd name="connsiteY3" fmla="*/ 79046 h 256185"/>
              <a:gd name="connsiteX4" fmla="*/ 22 w 138045"/>
              <a:gd name="connsiteY4" fmla="*/ 388 h 2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45" h="256185">
                <a:moveTo>
                  <a:pt x="22" y="388"/>
                </a:moveTo>
                <a:cubicBezTo>
                  <a:pt x="-1617" y="5304"/>
                  <a:pt x="85235" y="65936"/>
                  <a:pt x="108177" y="108542"/>
                </a:cubicBezTo>
                <a:cubicBezTo>
                  <a:pt x="131119" y="151148"/>
                  <a:pt x="136034" y="260942"/>
                  <a:pt x="137673" y="256026"/>
                </a:cubicBezTo>
                <a:cubicBezTo>
                  <a:pt x="139312" y="251110"/>
                  <a:pt x="136035" y="120014"/>
                  <a:pt x="118009" y="79046"/>
                </a:cubicBezTo>
                <a:cubicBezTo>
                  <a:pt x="99983" y="38078"/>
                  <a:pt x="1661" y="-4528"/>
                  <a:pt x="22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07D234A-8A7F-9DEB-4160-EDC065993F41}"/>
              </a:ext>
            </a:extLst>
          </p:cNvPr>
          <p:cNvSpPr/>
          <p:nvPr/>
        </p:nvSpPr>
        <p:spPr>
          <a:xfrm>
            <a:off x="2978058" y="7226698"/>
            <a:ext cx="169226" cy="375968"/>
          </a:xfrm>
          <a:custGeom>
            <a:avLst/>
            <a:gdLst>
              <a:gd name="connsiteX0" fmla="*/ 40445 w 169226"/>
              <a:gd name="connsiteY0" fmla="*/ 12 h 375968"/>
              <a:gd name="connsiteX1" fmla="*/ 50277 w 169226"/>
              <a:gd name="connsiteY1" fmla="*/ 216321 h 375968"/>
              <a:gd name="connsiteX2" fmla="*/ 168265 w 169226"/>
              <a:gd name="connsiteY2" fmla="*/ 373637 h 375968"/>
              <a:gd name="connsiteX3" fmla="*/ 109271 w 169226"/>
              <a:gd name="connsiteY3" fmla="*/ 314644 h 375968"/>
              <a:gd name="connsiteX4" fmla="*/ 1116 w 169226"/>
              <a:gd name="connsiteY4" fmla="*/ 206489 h 375968"/>
              <a:gd name="connsiteX5" fmla="*/ 40445 w 169226"/>
              <a:gd name="connsiteY5" fmla="*/ 12 h 37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26" h="375968">
                <a:moveTo>
                  <a:pt x="40445" y="12"/>
                </a:moveTo>
                <a:cubicBezTo>
                  <a:pt x="48638" y="1651"/>
                  <a:pt x="28974" y="154050"/>
                  <a:pt x="50277" y="216321"/>
                </a:cubicBezTo>
                <a:cubicBezTo>
                  <a:pt x="71580" y="278592"/>
                  <a:pt x="168265" y="373637"/>
                  <a:pt x="168265" y="373637"/>
                </a:cubicBezTo>
                <a:cubicBezTo>
                  <a:pt x="178097" y="390024"/>
                  <a:pt x="109271" y="314644"/>
                  <a:pt x="109271" y="314644"/>
                </a:cubicBezTo>
                <a:cubicBezTo>
                  <a:pt x="81413" y="286786"/>
                  <a:pt x="9309" y="252373"/>
                  <a:pt x="1116" y="206489"/>
                </a:cubicBezTo>
                <a:cubicBezTo>
                  <a:pt x="-7077" y="160605"/>
                  <a:pt x="32252" y="-1627"/>
                  <a:pt x="4044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1A53C02-97AB-D5B7-F9F1-792753F739B6}"/>
              </a:ext>
            </a:extLst>
          </p:cNvPr>
          <p:cNvSpPr/>
          <p:nvPr/>
        </p:nvSpPr>
        <p:spPr>
          <a:xfrm>
            <a:off x="6115320" y="6656321"/>
            <a:ext cx="130199" cy="439697"/>
          </a:xfrm>
          <a:custGeom>
            <a:avLst/>
            <a:gdLst>
              <a:gd name="connsiteX0" fmla="*/ 49506 w 130199"/>
              <a:gd name="connsiteY0" fmla="*/ 118 h 439697"/>
              <a:gd name="connsiteX1" fmla="*/ 29841 w 130199"/>
              <a:gd name="connsiteY1" fmla="*/ 216427 h 439697"/>
              <a:gd name="connsiteX2" fmla="*/ 128164 w 130199"/>
              <a:gd name="connsiteY2" fmla="*/ 432737 h 439697"/>
              <a:gd name="connsiteX3" fmla="*/ 88835 w 130199"/>
              <a:gd name="connsiteY3" fmla="*/ 373744 h 439697"/>
              <a:gd name="connsiteX4" fmla="*/ 345 w 130199"/>
              <a:gd name="connsiteY4" fmla="*/ 245924 h 439697"/>
              <a:gd name="connsiteX5" fmla="*/ 49506 w 130199"/>
              <a:gd name="connsiteY5" fmla="*/ 118 h 4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9" h="439697">
                <a:moveTo>
                  <a:pt x="49506" y="118"/>
                </a:moveTo>
                <a:cubicBezTo>
                  <a:pt x="54422" y="-4798"/>
                  <a:pt x="16731" y="144324"/>
                  <a:pt x="29841" y="216427"/>
                </a:cubicBezTo>
                <a:cubicBezTo>
                  <a:pt x="42951" y="288530"/>
                  <a:pt x="128164" y="432737"/>
                  <a:pt x="128164" y="432737"/>
                </a:cubicBezTo>
                <a:cubicBezTo>
                  <a:pt x="137996" y="458956"/>
                  <a:pt x="110138" y="404879"/>
                  <a:pt x="88835" y="373744"/>
                </a:cubicBezTo>
                <a:cubicBezTo>
                  <a:pt x="67532" y="342609"/>
                  <a:pt x="5261" y="303279"/>
                  <a:pt x="345" y="245924"/>
                </a:cubicBezTo>
                <a:cubicBezTo>
                  <a:pt x="-4571" y="188569"/>
                  <a:pt x="44590" y="5034"/>
                  <a:pt x="4950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D0325CC-971A-EEE7-580C-010585DB18EE}"/>
              </a:ext>
            </a:extLst>
          </p:cNvPr>
          <p:cNvSpPr/>
          <p:nvPr/>
        </p:nvSpPr>
        <p:spPr>
          <a:xfrm>
            <a:off x="5692855" y="8622821"/>
            <a:ext cx="109156" cy="344275"/>
          </a:xfrm>
          <a:custGeom>
            <a:avLst/>
            <a:gdLst>
              <a:gd name="connsiteX0" fmla="*/ 22 w 109156"/>
              <a:gd name="connsiteY0" fmla="*/ 69 h 344275"/>
              <a:gd name="connsiteX1" fmla="*/ 98345 w 109156"/>
              <a:gd name="connsiteY1" fmla="*/ 167218 h 344275"/>
              <a:gd name="connsiteX2" fmla="*/ 68848 w 109156"/>
              <a:gd name="connsiteY2" fmla="*/ 344198 h 344275"/>
              <a:gd name="connsiteX3" fmla="*/ 108177 w 109156"/>
              <a:gd name="connsiteY3" fmla="*/ 186882 h 344275"/>
              <a:gd name="connsiteX4" fmla="*/ 22 w 109156"/>
              <a:gd name="connsiteY4" fmla="*/ 69 h 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56" h="344275">
                <a:moveTo>
                  <a:pt x="22" y="69"/>
                </a:moveTo>
                <a:cubicBezTo>
                  <a:pt x="-1617" y="-3208"/>
                  <a:pt x="86874" y="109863"/>
                  <a:pt x="98345" y="167218"/>
                </a:cubicBezTo>
                <a:cubicBezTo>
                  <a:pt x="109816" y="224573"/>
                  <a:pt x="67209" y="340921"/>
                  <a:pt x="68848" y="344198"/>
                </a:cubicBezTo>
                <a:cubicBezTo>
                  <a:pt x="70487" y="347475"/>
                  <a:pt x="116371" y="245876"/>
                  <a:pt x="108177" y="186882"/>
                </a:cubicBezTo>
                <a:cubicBezTo>
                  <a:pt x="99984" y="127889"/>
                  <a:pt x="1661" y="3346"/>
                  <a:pt x="2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0FFDBA4-9764-DC3F-2463-B2B5A34780EC}"/>
              </a:ext>
            </a:extLst>
          </p:cNvPr>
          <p:cNvSpPr/>
          <p:nvPr/>
        </p:nvSpPr>
        <p:spPr>
          <a:xfrm>
            <a:off x="4701889" y="3873797"/>
            <a:ext cx="219354" cy="397623"/>
          </a:xfrm>
          <a:custGeom>
            <a:avLst/>
            <a:gdLst>
              <a:gd name="connsiteX0" fmla="*/ 66756 w 219354"/>
              <a:gd name="connsiteY0" fmla="*/ 113 h 397623"/>
              <a:gd name="connsiteX1" fmla="*/ 56924 w 219354"/>
              <a:gd name="connsiteY1" fmla="*/ 216422 h 397623"/>
              <a:gd name="connsiteX2" fmla="*/ 214240 w 219354"/>
              <a:gd name="connsiteY2" fmla="*/ 393403 h 397623"/>
              <a:gd name="connsiteX3" fmla="*/ 165079 w 219354"/>
              <a:gd name="connsiteY3" fmla="*/ 334409 h 397623"/>
              <a:gd name="connsiteX4" fmla="*/ 7763 w 219354"/>
              <a:gd name="connsiteY4" fmla="*/ 245919 h 397623"/>
              <a:gd name="connsiteX5" fmla="*/ 27427 w 219354"/>
              <a:gd name="connsiteY5" fmla="*/ 245919 h 397623"/>
              <a:gd name="connsiteX6" fmla="*/ 66756 w 219354"/>
              <a:gd name="connsiteY6" fmla="*/ 113 h 39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54" h="397623">
                <a:moveTo>
                  <a:pt x="66756" y="113"/>
                </a:moveTo>
                <a:cubicBezTo>
                  <a:pt x="71672" y="-4803"/>
                  <a:pt x="32343" y="150874"/>
                  <a:pt x="56924" y="216422"/>
                </a:cubicBezTo>
                <a:cubicBezTo>
                  <a:pt x="81505" y="281970"/>
                  <a:pt x="214240" y="393403"/>
                  <a:pt x="214240" y="393403"/>
                </a:cubicBezTo>
                <a:cubicBezTo>
                  <a:pt x="232266" y="413068"/>
                  <a:pt x="199492" y="358990"/>
                  <a:pt x="165079" y="334409"/>
                </a:cubicBezTo>
                <a:cubicBezTo>
                  <a:pt x="130666" y="309828"/>
                  <a:pt x="7763" y="245919"/>
                  <a:pt x="7763" y="245919"/>
                </a:cubicBezTo>
                <a:cubicBezTo>
                  <a:pt x="-15179" y="231171"/>
                  <a:pt x="19234" y="280332"/>
                  <a:pt x="27427" y="245919"/>
                </a:cubicBezTo>
                <a:cubicBezTo>
                  <a:pt x="35620" y="211506"/>
                  <a:pt x="61840" y="5029"/>
                  <a:pt x="6675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4E6B8CB-53F4-4CF8-C591-E9469EC29D4D}"/>
              </a:ext>
            </a:extLst>
          </p:cNvPr>
          <p:cNvSpPr/>
          <p:nvPr/>
        </p:nvSpPr>
        <p:spPr>
          <a:xfrm>
            <a:off x="5112924" y="3300464"/>
            <a:ext cx="309453" cy="396624"/>
          </a:xfrm>
          <a:custGeom>
            <a:avLst/>
            <a:gdLst>
              <a:gd name="connsiteX0" fmla="*/ 78508 w 309453"/>
              <a:gd name="connsiteY0" fmla="*/ 22839 h 396624"/>
              <a:gd name="connsiteX1" fmla="*/ 275153 w 309453"/>
              <a:gd name="connsiteY1" fmla="*/ 229317 h 396624"/>
              <a:gd name="connsiteX2" fmla="*/ 294818 w 309453"/>
              <a:gd name="connsiteY2" fmla="*/ 396465 h 396624"/>
              <a:gd name="connsiteX3" fmla="*/ 284986 w 309453"/>
              <a:gd name="connsiteY3" fmla="*/ 199820 h 396624"/>
              <a:gd name="connsiteX4" fmla="*/ 9682 w 309453"/>
              <a:gd name="connsiteY4" fmla="*/ 22839 h 396624"/>
              <a:gd name="connsiteX5" fmla="*/ 78508 w 309453"/>
              <a:gd name="connsiteY5" fmla="*/ 22839 h 39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3" h="396624">
                <a:moveTo>
                  <a:pt x="78508" y="22839"/>
                </a:moveTo>
                <a:cubicBezTo>
                  <a:pt x="122753" y="57252"/>
                  <a:pt x="239101" y="167046"/>
                  <a:pt x="275153" y="229317"/>
                </a:cubicBezTo>
                <a:cubicBezTo>
                  <a:pt x="311205" y="291588"/>
                  <a:pt x="293179" y="401381"/>
                  <a:pt x="294818" y="396465"/>
                </a:cubicBezTo>
                <a:cubicBezTo>
                  <a:pt x="296457" y="391549"/>
                  <a:pt x="332509" y="262091"/>
                  <a:pt x="284986" y="199820"/>
                </a:cubicBezTo>
                <a:cubicBezTo>
                  <a:pt x="237463" y="137549"/>
                  <a:pt x="42456" y="49058"/>
                  <a:pt x="9682" y="22839"/>
                </a:cubicBezTo>
                <a:cubicBezTo>
                  <a:pt x="-23092" y="-3380"/>
                  <a:pt x="34263" y="-11574"/>
                  <a:pt x="78508" y="2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2046B7A-C979-2C52-689A-C199E7A55B96}"/>
              </a:ext>
            </a:extLst>
          </p:cNvPr>
          <p:cNvSpPr/>
          <p:nvPr/>
        </p:nvSpPr>
        <p:spPr>
          <a:xfrm>
            <a:off x="5820364" y="6774240"/>
            <a:ext cx="81350" cy="305938"/>
          </a:xfrm>
          <a:custGeom>
            <a:avLst/>
            <a:gdLst>
              <a:gd name="connsiteX0" fmla="*/ 69159 w 81350"/>
              <a:gd name="connsiteY0" fmla="*/ 186 h 305938"/>
              <a:gd name="connsiteX1" fmla="*/ 10165 w 81350"/>
              <a:gd name="connsiteY1" fmla="*/ 157502 h 305938"/>
              <a:gd name="connsiteX2" fmla="*/ 78991 w 81350"/>
              <a:gd name="connsiteY2" fmla="*/ 304986 h 305938"/>
              <a:gd name="connsiteX3" fmla="*/ 59326 w 81350"/>
              <a:gd name="connsiteY3" fmla="*/ 216495 h 305938"/>
              <a:gd name="connsiteX4" fmla="*/ 333 w 81350"/>
              <a:gd name="connsiteY4" fmla="*/ 128005 h 305938"/>
              <a:gd name="connsiteX5" fmla="*/ 69159 w 81350"/>
              <a:gd name="connsiteY5" fmla="*/ 186 h 3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50" h="305938">
                <a:moveTo>
                  <a:pt x="69159" y="186"/>
                </a:moveTo>
                <a:cubicBezTo>
                  <a:pt x="70798" y="5102"/>
                  <a:pt x="8526" y="106702"/>
                  <a:pt x="10165" y="157502"/>
                </a:cubicBezTo>
                <a:cubicBezTo>
                  <a:pt x="11804" y="208302"/>
                  <a:pt x="70798" y="295154"/>
                  <a:pt x="78991" y="304986"/>
                </a:cubicBezTo>
                <a:cubicBezTo>
                  <a:pt x="87184" y="314818"/>
                  <a:pt x="72436" y="245992"/>
                  <a:pt x="59326" y="216495"/>
                </a:cubicBezTo>
                <a:cubicBezTo>
                  <a:pt x="46216" y="186998"/>
                  <a:pt x="-4583" y="167334"/>
                  <a:pt x="333" y="128005"/>
                </a:cubicBezTo>
                <a:cubicBezTo>
                  <a:pt x="5249" y="88676"/>
                  <a:pt x="67520" y="-4730"/>
                  <a:pt x="6915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F1491FD-6BF2-70FE-193C-47496FB160BA}"/>
              </a:ext>
            </a:extLst>
          </p:cNvPr>
          <p:cNvSpPr/>
          <p:nvPr/>
        </p:nvSpPr>
        <p:spPr>
          <a:xfrm>
            <a:off x="3972117" y="6869810"/>
            <a:ext cx="103585" cy="261651"/>
          </a:xfrm>
          <a:custGeom>
            <a:avLst/>
            <a:gdLst>
              <a:gd name="connsiteX0" fmla="*/ 115 w 103585"/>
              <a:gd name="connsiteY0" fmla="*/ 2938 h 261651"/>
              <a:gd name="connsiteX1" fmla="*/ 98438 w 103585"/>
              <a:gd name="connsiteY1" fmla="*/ 179919 h 261651"/>
              <a:gd name="connsiteX2" fmla="*/ 88606 w 103585"/>
              <a:gd name="connsiteY2" fmla="*/ 258577 h 261651"/>
              <a:gd name="connsiteX3" fmla="*/ 78773 w 103585"/>
              <a:gd name="connsiteY3" fmla="*/ 81596 h 261651"/>
              <a:gd name="connsiteX4" fmla="*/ 115 w 103585"/>
              <a:gd name="connsiteY4" fmla="*/ 2938 h 2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85" h="261651">
                <a:moveTo>
                  <a:pt x="115" y="2938"/>
                </a:moveTo>
                <a:cubicBezTo>
                  <a:pt x="3393" y="19325"/>
                  <a:pt x="83689" y="137312"/>
                  <a:pt x="98438" y="179919"/>
                </a:cubicBezTo>
                <a:cubicBezTo>
                  <a:pt x="113187" y="222526"/>
                  <a:pt x="91884" y="274964"/>
                  <a:pt x="88606" y="258577"/>
                </a:cubicBezTo>
                <a:cubicBezTo>
                  <a:pt x="85329" y="242190"/>
                  <a:pt x="93522" y="120925"/>
                  <a:pt x="78773" y="81596"/>
                </a:cubicBezTo>
                <a:cubicBezTo>
                  <a:pt x="64025" y="42267"/>
                  <a:pt x="-3163" y="-13449"/>
                  <a:pt x="115" y="29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561B4E3-62BF-1ABA-5C84-FDA036F3F1EB}"/>
              </a:ext>
            </a:extLst>
          </p:cNvPr>
          <p:cNvSpPr/>
          <p:nvPr/>
        </p:nvSpPr>
        <p:spPr>
          <a:xfrm>
            <a:off x="3726391" y="7098721"/>
            <a:ext cx="79027" cy="236578"/>
          </a:xfrm>
          <a:custGeom>
            <a:avLst/>
            <a:gdLst>
              <a:gd name="connsiteX0" fmla="*/ 59028 w 79027"/>
              <a:gd name="connsiteY0" fmla="*/ 169 h 236578"/>
              <a:gd name="connsiteX1" fmla="*/ 29532 w 79027"/>
              <a:gd name="connsiteY1" fmla="*/ 137821 h 236578"/>
              <a:gd name="connsiteX2" fmla="*/ 78693 w 79027"/>
              <a:gd name="connsiteY2" fmla="*/ 236144 h 236578"/>
              <a:gd name="connsiteX3" fmla="*/ 35 w 79027"/>
              <a:gd name="connsiteY3" fmla="*/ 167318 h 236578"/>
              <a:gd name="connsiteX4" fmla="*/ 59028 w 79027"/>
              <a:gd name="connsiteY4" fmla="*/ 169 h 23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27" h="236578">
                <a:moveTo>
                  <a:pt x="59028" y="169"/>
                </a:moveTo>
                <a:cubicBezTo>
                  <a:pt x="63944" y="-4747"/>
                  <a:pt x="26255" y="98492"/>
                  <a:pt x="29532" y="137821"/>
                </a:cubicBezTo>
                <a:cubicBezTo>
                  <a:pt x="32809" y="177150"/>
                  <a:pt x="83609" y="231228"/>
                  <a:pt x="78693" y="236144"/>
                </a:cubicBezTo>
                <a:cubicBezTo>
                  <a:pt x="73777" y="241060"/>
                  <a:pt x="1674" y="203370"/>
                  <a:pt x="35" y="167318"/>
                </a:cubicBezTo>
                <a:cubicBezTo>
                  <a:pt x="-1604" y="131266"/>
                  <a:pt x="54112" y="5085"/>
                  <a:pt x="5902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608B843-504F-0878-207F-133905876C92}"/>
              </a:ext>
            </a:extLst>
          </p:cNvPr>
          <p:cNvSpPr/>
          <p:nvPr/>
        </p:nvSpPr>
        <p:spPr>
          <a:xfrm>
            <a:off x="5496056" y="3833917"/>
            <a:ext cx="409501" cy="556648"/>
          </a:xfrm>
          <a:custGeom>
            <a:avLst/>
            <a:gdLst>
              <a:gd name="connsiteX0" fmla="*/ 176 w 409501"/>
              <a:gd name="connsiteY0" fmla="*/ 664 h 556648"/>
              <a:gd name="connsiteX1" fmla="*/ 383634 w 409501"/>
              <a:gd name="connsiteY1" fmla="*/ 531606 h 556648"/>
              <a:gd name="connsiteX2" fmla="*/ 334473 w 409501"/>
              <a:gd name="connsiteY2" fmla="*/ 423451 h 556648"/>
              <a:gd name="connsiteX3" fmla="*/ 176 w 409501"/>
              <a:gd name="connsiteY3" fmla="*/ 664 h 5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01" h="556648">
                <a:moveTo>
                  <a:pt x="176" y="664"/>
                </a:moveTo>
                <a:cubicBezTo>
                  <a:pt x="8370" y="18690"/>
                  <a:pt x="327918" y="461142"/>
                  <a:pt x="383634" y="531606"/>
                </a:cubicBezTo>
                <a:cubicBezTo>
                  <a:pt x="439350" y="602071"/>
                  <a:pt x="396744" y="510303"/>
                  <a:pt x="334473" y="423451"/>
                </a:cubicBezTo>
                <a:cubicBezTo>
                  <a:pt x="272202" y="336599"/>
                  <a:pt x="-8018" y="-17362"/>
                  <a:pt x="176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69AC09-778C-C730-AFE8-0CAE16CD840F}"/>
              </a:ext>
            </a:extLst>
          </p:cNvPr>
          <p:cNvSpPr/>
          <p:nvPr/>
        </p:nvSpPr>
        <p:spPr>
          <a:xfrm>
            <a:off x="6617087" y="6449398"/>
            <a:ext cx="112590" cy="355363"/>
          </a:xfrm>
          <a:custGeom>
            <a:avLst/>
            <a:gdLst>
              <a:gd name="connsiteX0" fmla="*/ 23 w 112590"/>
              <a:gd name="connsiteY0" fmla="*/ 563 h 355363"/>
              <a:gd name="connsiteX1" fmla="*/ 98345 w 112590"/>
              <a:gd name="connsiteY1" fmla="*/ 226705 h 355363"/>
              <a:gd name="connsiteX2" fmla="*/ 88513 w 112590"/>
              <a:gd name="connsiteY2" fmla="*/ 354525 h 355363"/>
              <a:gd name="connsiteX3" fmla="*/ 108178 w 112590"/>
              <a:gd name="connsiteY3" fmla="*/ 167712 h 355363"/>
              <a:gd name="connsiteX4" fmla="*/ 23 w 112590"/>
              <a:gd name="connsiteY4" fmla="*/ 563 h 3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90" h="355363">
                <a:moveTo>
                  <a:pt x="23" y="563"/>
                </a:moveTo>
                <a:cubicBezTo>
                  <a:pt x="-1616" y="10395"/>
                  <a:pt x="83597" y="167711"/>
                  <a:pt x="98345" y="226705"/>
                </a:cubicBezTo>
                <a:cubicBezTo>
                  <a:pt x="113093" y="285699"/>
                  <a:pt x="86874" y="364357"/>
                  <a:pt x="88513" y="354525"/>
                </a:cubicBezTo>
                <a:cubicBezTo>
                  <a:pt x="90152" y="344693"/>
                  <a:pt x="124565" y="223428"/>
                  <a:pt x="108178" y="167712"/>
                </a:cubicBezTo>
                <a:cubicBezTo>
                  <a:pt x="91791" y="111996"/>
                  <a:pt x="1662" y="-9269"/>
                  <a:pt x="23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9E029C4-D461-3B1F-5FD1-716997274825}"/>
              </a:ext>
            </a:extLst>
          </p:cNvPr>
          <p:cNvSpPr/>
          <p:nvPr/>
        </p:nvSpPr>
        <p:spPr>
          <a:xfrm>
            <a:off x="3539256" y="7737769"/>
            <a:ext cx="295695" cy="305760"/>
          </a:xfrm>
          <a:custGeom>
            <a:avLst/>
            <a:gdLst>
              <a:gd name="connsiteX0" fmla="*/ 357 w 295695"/>
              <a:gd name="connsiteY0" fmla="*/ 218 h 305760"/>
              <a:gd name="connsiteX1" fmla="*/ 128176 w 295695"/>
              <a:gd name="connsiteY1" fmla="*/ 187031 h 305760"/>
              <a:gd name="connsiteX2" fmla="*/ 295325 w 295695"/>
              <a:gd name="connsiteY2" fmla="*/ 305018 h 305760"/>
              <a:gd name="connsiteX3" fmla="*/ 167505 w 295695"/>
              <a:gd name="connsiteY3" fmla="*/ 226360 h 305760"/>
              <a:gd name="connsiteX4" fmla="*/ 357 w 295695"/>
              <a:gd name="connsiteY4" fmla="*/ 218 h 3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95" h="305760">
                <a:moveTo>
                  <a:pt x="357" y="218"/>
                </a:moveTo>
                <a:cubicBezTo>
                  <a:pt x="-6198" y="-6337"/>
                  <a:pt x="79015" y="136231"/>
                  <a:pt x="128176" y="187031"/>
                </a:cubicBezTo>
                <a:cubicBezTo>
                  <a:pt x="177337" y="237831"/>
                  <a:pt x="288770" y="298463"/>
                  <a:pt x="295325" y="305018"/>
                </a:cubicBezTo>
                <a:cubicBezTo>
                  <a:pt x="301880" y="311573"/>
                  <a:pt x="219944" y="273882"/>
                  <a:pt x="167505" y="226360"/>
                </a:cubicBezTo>
                <a:cubicBezTo>
                  <a:pt x="115066" y="178838"/>
                  <a:pt x="6912" y="6773"/>
                  <a:pt x="357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01D3283-4DC3-BDDD-9D6F-562F29E99CAE}"/>
              </a:ext>
            </a:extLst>
          </p:cNvPr>
          <p:cNvSpPr/>
          <p:nvPr/>
        </p:nvSpPr>
        <p:spPr>
          <a:xfrm>
            <a:off x="4753877" y="8749600"/>
            <a:ext cx="356777" cy="338382"/>
          </a:xfrm>
          <a:custGeom>
            <a:avLst/>
            <a:gdLst>
              <a:gd name="connsiteX0" fmla="*/ 73762 w 356777"/>
              <a:gd name="connsiteY0" fmla="*/ 1110 h 338382"/>
              <a:gd name="connsiteX1" fmla="*/ 83594 w 356777"/>
              <a:gd name="connsiteY1" fmla="*/ 178090 h 338382"/>
              <a:gd name="connsiteX2" fmla="*/ 349065 w 356777"/>
              <a:gd name="connsiteY2" fmla="*/ 335406 h 338382"/>
              <a:gd name="connsiteX3" fmla="*/ 260575 w 356777"/>
              <a:gd name="connsiteY3" fmla="*/ 276413 h 338382"/>
              <a:gd name="connsiteX4" fmla="*/ 4936 w 356777"/>
              <a:gd name="connsiteY4" fmla="*/ 217419 h 338382"/>
              <a:gd name="connsiteX5" fmla="*/ 93426 w 356777"/>
              <a:gd name="connsiteY5" fmla="*/ 109265 h 338382"/>
              <a:gd name="connsiteX6" fmla="*/ 73762 w 356777"/>
              <a:gd name="connsiteY6" fmla="*/ 1110 h 3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777" h="338382">
                <a:moveTo>
                  <a:pt x="73762" y="1110"/>
                </a:moveTo>
                <a:cubicBezTo>
                  <a:pt x="72123" y="12581"/>
                  <a:pt x="37710" y="122374"/>
                  <a:pt x="83594" y="178090"/>
                </a:cubicBezTo>
                <a:cubicBezTo>
                  <a:pt x="129478" y="233806"/>
                  <a:pt x="319568" y="319019"/>
                  <a:pt x="349065" y="335406"/>
                </a:cubicBezTo>
                <a:cubicBezTo>
                  <a:pt x="378562" y="351793"/>
                  <a:pt x="317930" y="296077"/>
                  <a:pt x="260575" y="276413"/>
                </a:cubicBezTo>
                <a:cubicBezTo>
                  <a:pt x="203220" y="256749"/>
                  <a:pt x="4936" y="217419"/>
                  <a:pt x="4936" y="217419"/>
                </a:cubicBezTo>
                <a:cubicBezTo>
                  <a:pt x="-22922" y="189561"/>
                  <a:pt x="75400" y="148594"/>
                  <a:pt x="93426" y="109265"/>
                </a:cubicBezTo>
                <a:cubicBezTo>
                  <a:pt x="111452" y="69936"/>
                  <a:pt x="75401" y="-10361"/>
                  <a:pt x="73762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4E1BD7DE-09D1-2F05-66CF-EF76F3E6064F}"/>
              </a:ext>
            </a:extLst>
          </p:cNvPr>
          <p:cNvSpPr/>
          <p:nvPr/>
        </p:nvSpPr>
        <p:spPr>
          <a:xfrm>
            <a:off x="5869537" y="8149262"/>
            <a:ext cx="729345" cy="634046"/>
          </a:xfrm>
          <a:custGeom>
            <a:avLst/>
            <a:gdLst>
              <a:gd name="connsiteX0" fmla="*/ 321 w 729345"/>
              <a:gd name="connsiteY0" fmla="*/ 296648 h 634046"/>
              <a:gd name="connsiteX1" fmla="*/ 167469 w 729345"/>
              <a:gd name="connsiteY1" fmla="*/ 503125 h 634046"/>
              <a:gd name="connsiteX2" fmla="*/ 147805 w 729345"/>
              <a:gd name="connsiteY2" fmla="*/ 630944 h 634046"/>
              <a:gd name="connsiteX3" fmla="*/ 314953 w 729345"/>
              <a:gd name="connsiteY3" fmla="*/ 375306 h 634046"/>
              <a:gd name="connsiteX4" fmla="*/ 727908 w 729345"/>
              <a:gd name="connsiteY4" fmla="*/ 1680 h 634046"/>
              <a:gd name="connsiteX5" fmla="*/ 442773 w 729345"/>
              <a:gd name="connsiteY5" fmla="*/ 247486 h 634046"/>
              <a:gd name="connsiteX6" fmla="*/ 216631 w 729345"/>
              <a:gd name="connsiteY6" fmla="*/ 483461 h 634046"/>
              <a:gd name="connsiteX7" fmla="*/ 321 w 729345"/>
              <a:gd name="connsiteY7" fmla="*/ 296648 h 63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345" h="634046">
                <a:moveTo>
                  <a:pt x="321" y="296648"/>
                </a:moveTo>
                <a:cubicBezTo>
                  <a:pt x="-7873" y="299925"/>
                  <a:pt x="142888" y="447409"/>
                  <a:pt x="167469" y="503125"/>
                </a:cubicBezTo>
                <a:cubicBezTo>
                  <a:pt x="192050" y="558841"/>
                  <a:pt x="123224" y="652247"/>
                  <a:pt x="147805" y="630944"/>
                </a:cubicBezTo>
                <a:cubicBezTo>
                  <a:pt x="172386" y="609641"/>
                  <a:pt x="218269" y="480183"/>
                  <a:pt x="314953" y="375306"/>
                </a:cubicBezTo>
                <a:cubicBezTo>
                  <a:pt x="411637" y="270429"/>
                  <a:pt x="706605" y="22983"/>
                  <a:pt x="727908" y="1680"/>
                </a:cubicBezTo>
                <a:cubicBezTo>
                  <a:pt x="749211" y="-19623"/>
                  <a:pt x="527986" y="167189"/>
                  <a:pt x="442773" y="247486"/>
                </a:cubicBezTo>
                <a:cubicBezTo>
                  <a:pt x="357560" y="327783"/>
                  <a:pt x="282180" y="475267"/>
                  <a:pt x="216631" y="483461"/>
                </a:cubicBezTo>
                <a:cubicBezTo>
                  <a:pt x="151082" y="491655"/>
                  <a:pt x="8515" y="293371"/>
                  <a:pt x="321" y="296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A758015-5572-845D-5E8E-B06C69651463}"/>
              </a:ext>
            </a:extLst>
          </p:cNvPr>
          <p:cNvSpPr/>
          <p:nvPr/>
        </p:nvSpPr>
        <p:spPr>
          <a:xfrm>
            <a:off x="6931742" y="7029951"/>
            <a:ext cx="78973" cy="560974"/>
          </a:xfrm>
          <a:custGeom>
            <a:avLst/>
            <a:gdLst>
              <a:gd name="connsiteX0" fmla="*/ 29497 w 78973"/>
              <a:gd name="connsiteY0" fmla="*/ 114 h 560974"/>
              <a:gd name="connsiteX1" fmla="*/ 78658 w 78973"/>
              <a:gd name="connsiteY1" fmla="*/ 403236 h 560974"/>
              <a:gd name="connsiteX2" fmla="*/ 0 w 78973"/>
              <a:gd name="connsiteY2" fmla="*/ 560552 h 560974"/>
              <a:gd name="connsiteX3" fmla="*/ 78658 w 78973"/>
              <a:gd name="connsiteY3" fmla="*/ 363907 h 560974"/>
              <a:gd name="connsiteX4" fmla="*/ 29497 w 78973"/>
              <a:gd name="connsiteY4" fmla="*/ 114 h 5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3" h="560974">
                <a:moveTo>
                  <a:pt x="29497" y="114"/>
                </a:moveTo>
                <a:cubicBezTo>
                  <a:pt x="29497" y="6669"/>
                  <a:pt x="83574" y="309830"/>
                  <a:pt x="78658" y="403236"/>
                </a:cubicBezTo>
                <a:cubicBezTo>
                  <a:pt x="73742" y="496642"/>
                  <a:pt x="0" y="567107"/>
                  <a:pt x="0" y="560552"/>
                </a:cubicBezTo>
                <a:cubicBezTo>
                  <a:pt x="0" y="553997"/>
                  <a:pt x="75381" y="457313"/>
                  <a:pt x="78658" y="363907"/>
                </a:cubicBezTo>
                <a:cubicBezTo>
                  <a:pt x="81935" y="270501"/>
                  <a:pt x="29497" y="-6441"/>
                  <a:pt x="2949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B829402-F42F-3A9C-985D-484782804B1C}"/>
              </a:ext>
            </a:extLst>
          </p:cNvPr>
          <p:cNvSpPr/>
          <p:nvPr/>
        </p:nvSpPr>
        <p:spPr>
          <a:xfrm>
            <a:off x="3303390" y="7845933"/>
            <a:ext cx="306346" cy="445202"/>
          </a:xfrm>
          <a:custGeom>
            <a:avLst/>
            <a:gdLst>
              <a:gd name="connsiteX0" fmla="*/ 249 w 306346"/>
              <a:gd name="connsiteY0" fmla="*/ 209 h 445202"/>
              <a:gd name="connsiteX1" fmla="*/ 78907 w 306346"/>
              <a:gd name="connsiteY1" fmla="*/ 216519 h 445202"/>
              <a:gd name="connsiteX2" fmla="*/ 305049 w 306346"/>
              <a:gd name="connsiteY2" fmla="*/ 442661 h 445202"/>
              <a:gd name="connsiteX3" fmla="*/ 177229 w 306346"/>
              <a:gd name="connsiteY3" fmla="*/ 344338 h 445202"/>
              <a:gd name="connsiteX4" fmla="*/ 59242 w 306346"/>
              <a:gd name="connsiteY4" fmla="*/ 255848 h 445202"/>
              <a:gd name="connsiteX5" fmla="*/ 249 w 306346"/>
              <a:gd name="connsiteY5" fmla="*/ 209 h 44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46" h="445202">
                <a:moveTo>
                  <a:pt x="249" y="209"/>
                </a:moveTo>
                <a:cubicBezTo>
                  <a:pt x="3527" y="-6346"/>
                  <a:pt x="28107" y="142777"/>
                  <a:pt x="78907" y="216519"/>
                </a:cubicBezTo>
                <a:cubicBezTo>
                  <a:pt x="129707" y="290261"/>
                  <a:pt x="288662" y="421358"/>
                  <a:pt x="305049" y="442661"/>
                </a:cubicBezTo>
                <a:cubicBezTo>
                  <a:pt x="321436" y="463964"/>
                  <a:pt x="177229" y="344338"/>
                  <a:pt x="177229" y="344338"/>
                </a:cubicBezTo>
                <a:cubicBezTo>
                  <a:pt x="136261" y="313203"/>
                  <a:pt x="92016" y="311564"/>
                  <a:pt x="59242" y="255848"/>
                </a:cubicBezTo>
                <a:cubicBezTo>
                  <a:pt x="26468" y="200132"/>
                  <a:pt x="-3029" y="6764"/>
                  <a:pt x="249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67A4697-9709-9232-83B4-B8F867FD4C60}"/>
              </a:ext>
            </a:extLst>
          </p:cNvPr>
          <p:cNvSpPr/>
          <p:nvPr/>
        </p:nvSpPr>
        <p:spPr>
          <a:xfrm>
            <a:off x="3666952" y="8504869"/>
            <a:ext cx="747739" cy="737530"/>
          </a:xfrm>
          <a:custGeom>
            <a:avLst/>
            <a:gdLst>
              <a:gd name="connsiteX0" fmla="*/ 480 w 747739"/>
              <a:gd name="connsiteY0" fmla="*/ 34 h 737530"/>
              <a:gd name="connsiteX1" fmla="*/ 285616 w 747739"/>
              <a:gd name="connsiteY1" fmla="*/ 324499 h 737530"/>
              <a:gd name="connsiteX2" fmla="*/ 600248 w 747739"/>
              <a:gd name="connsiteY2" fmla="*/ 570305 h 737530"/>
              <a:gd name="connsiteX3" fmla="*/ 462596 w 747739"/>
              <a:gd name="connsiteY3" fmla="*/ 481815 h 737530"/>
              <a:gd name="connsiteX4" fmla="*/ 747732 w 747739"/>
              <a:gd name="connsiteY4" fmla="*/ 737454 h 737530"/>
              <a:gd name="connsiteX5" fmla="*/ 452764 w 747739"/>
              <a:gd name="connsiteY5" fmla="*/ 452318 h 737530"/>
              <a:gd name="connsiteX6" fmla="*/ 354442 w 747739"/>
              <a:gd name="connsiteY6" fmla="*/ 344163 h 737530"/>
              <a:gd name="connsiteX7" fmla="*/ 480 w 747739"/>
              <a:gd name="connsiteY7" fmla="*/ 34 h 7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739" h="737530">
                <a:moveTo>
                  <a:pt x="480" y="34"/>
                </a:moveTo>
                <a:cubicBezTo>
                  <a:pt x="-10991" y="-3243"/>
                  <a:pt x="185655" y="229454"/>
                  <a:pt x="285616" y="324499"/>
                </a:cubicBezTo>
                <a:cubicBezTo>
                  <a:pt x="385577" y="419544"/>
                  <a:pt x="570751" y="544086"/>
                  <a:pt x="600248" y="570305"/>
                </a:cubicBezTo>
                <a:cubicBezTo>
                  <a:pt x="629745" y="596524"/>
                  <a:pt x="438015" y="453957"/>
                  <a:pt x="462596" y="481815"/>
                </a:cubicBezTo>
                <a:cubicBezTo>
                  <a:pt x="487177" y="509673"/>
                  <a:pt x="749371" y="742370"/>
                  <a:pt x="747732" y="737454"/>
                </a:cubicBezTo>
                <a:cubicBezTo>
                  <a:pt x="746093" y="732538"/>
                  <a:pt x="518312" y="517867"/>
                  <a:pt x="452764" y="452318"/>
                </a:cubicBezTo>
                <a:cubicBezTo>
                  <a:pt x="387216" y="386770"/>
                  <a:pt x="433100" y="417905"/>
                  <a:pt x="354442" y="344163"/>
                </a:cubicBezTo>
                <a:cubicBezTo>
                  <a:pt x="275784" y="270421"/>
                  <a:pt x="11951" y="3311"/>
                  <a:pt x="48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36C2E28-6533-E2BB-FB93-4E9BFBF5400E}"/>
              </a:ext>
            </a:extLst>
          </p:cNvPr>
          <p:cNvSpPr/>
          <p:nvPr/>
        </p:nvSpPr>
        <p:spPr>
          <a:xfrm>
            <a:off x="4659767" y="8809703"/>
            <a:ext cx="970239" cy="393026"/>
          </a:xfrm>
          <a:custGeom>
            <a:avLst/>
            <a:gdLst>
              <a:gd name="connsiteX0" fmla="*/ 49885 w 970239"/>
              <a:gd name="connsiteY0" fmla="*/ 0 h 393026"/>
              <a:gd name="connsiteX1" fmla="*/ 59717 w 970239"/>
              <a:gd name="connsiteY1" fmla="*/ 216310 h 393026"/>
              <a:gd name="connsiteX2" fmla="*/ 570994 w 970239"/>
              <a:gd name="connsiteY2" fmla="*/ 334297 h 393026"/>
              <a:gd name="connsiteX3" fmla="*/ 482504 w 970239"/>
              <a:gd name="connsiteY3" fmla="*/ 383458 h 393026"/>
              <a:gd name="connsiteX4" fmla="*/ 964285 w 970239"/>
              <a:gd name="connsiteY4" fmla="*/ 147484 h 393026"/>
              <a:gd name="connsiteX5" fmla="*/ 718478 w 970239"/>
              <a:gd name="connsiteY5" fmla="*/ 275303 h 393026"/>
              <a:gd name="connsiteX6" fmla="*/ 236698 w 970239"/>
              <a:gd name="connsiteY6" fmla="*/ 294968 h 393026"/>
              <a:gd name="connsiteX7" fmla="*/ 10556 w 970239"/>
              <a:gd name="connsiteY7" fmla="*/ 216310 h 393026"/>
              <a:gd name="connsiteX8" fmla="*/ 49885 w 970239"/>
              <a:gd name="connsiteY8" fmla="*/ 0 h 3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239" h="393026">
                <a:moveTo>
                  <a:pt x="49885" y="0"/>
                </a:moveTo>
                <a:cubicBezTo>
                  <a:pt x="58078" y="0"/>
                  <a:pt x="-27134" y="160594"/>
                  <a:pt x="59717" y="216310"/>
                </a:cubicBezTo>
                <a:cubicBezTo>
                  <a:pt x="146568" y="272026"/>
                  <a:pt x="500529" y="306439"/>
                  <a:pt x="570994" y="334297"/>
                </a:cubicBezTo>
                <a:cubicBezTo>
                  <a:pt x="641459" y="362155"/>
                  <a:pt x="416956" y="414594"/>
                  <a:pt x="482504" y="383458"/>
                </a:cubicBezTo>
                <a:cubicBezTo>
                  <a:pt x="548053" y="352323"/>
                  <a:pt x="924956" y="165510"/>
                  <a:pt x="964285" y="147484"/>
                </a:cubicBezTo>
                <a:cubicBezTo>
                  <a:pt x="1003614" y="129458"/>
                  <a:pt x="839743" y="250722"/>
                  <a:pt x="718478" y="275303"/>
                </a:cubicBezTo>
                <a:cubicBezTo>
                  <a:pt x="597213" y="299884"/>
                  <a:pt x="354685" y="304800"/>
                  <a:pt x="236698" y="294968"/>
                </a:cubicBezTo>
                <a:cubicBezTo>
                  <a:pt x="118711" y="285136"/>
                  <a:pt x="46608" y="265471"/>
                  <a:pt x="10556" y="216310"/>
                </a:cubicBezTo>
                <a:cubicBezTo>
                  <a:pt x="-25496" y="167149"/>
                  <a:pt x="41692" y="0"/>
                  <a:pt x="498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318E20D2-3720-C141-42EE-58AE61528EE0}"/>
              </a:ext>
            </a:extLst>
          </p:cNvPr>
          <p:cNvSpPr/>
          <p:nvPr/>
        </p:nvSpPr>
        <p:spPr>
          <a:xfrm>
            <a:off x="4935768" y="7864331"/>
            <a:ext cx="1356905" cy="542543"/>
          </a:xfrm>
          <a:custGeom>
            <a:avLst/>
            <a:gdLst>
              <a:gd name="connsiteX0" fmla="*/ 26 w 1356905"/>
              <a:gd name="connsiteY0" fmla="*/ 542250 h 542543"/>
              <a:gd name="connsiteX1" fmla="*/ 806271 w 1356905"/>
              <a:gd name="connsiteY1" fmla="*/ 178456 h 542543"/>
              <a:gd name="connsiteX2" fmla="*/ 737445 w 1356905"/>
              <a:gd name="connsiteY2" fmla="*/ 257114 h 542543"/>
              <a:gd name="connsiteX3" fmla="*/ 1179897 w 1356905"/>
              <a:gd name="connsiteY3" fmla="*/ 70301 h 542543"/>
              <a:gd name="connsiteX4" fmla="*/ 1052077 w 1356905"/>
              <a:gd name="connsiteY4" fmla="*/ 188288 h 542543"/>
              <a:gd name="connsiteX5" fmla="*/ 1356877 w 1356905"/>
              <a:gd name="connsiteY5" fmla="*/ 335772 h 542543"/>
              <a:gd name="connsiteX6" fmla="*/ 1032413 w 1356905"/>
              <a:gd name="connsiteY6" fmla="*/ 178456 h 542543"/>
              <a:gd name="connsiteX7" fmla="*/ 825935 w 1356905"/>
              <a:gd name="connsiteY7" fmla="*/ 158792 h 542543"/>
              <a:gd name="connsiteX8" fmla="*/ 894761 w 1356905"/>
              <a:gd name="connsiteY8" fmla="*/ 1475 h 542543"/>
              <a:gd name="connsiteX9" fmla="*/ 835767 w 1356905"/>
              <a:gd name="connsiteY9" fmla="*/ 109630 h 542543"/>
              <a:gd name="connsiteX10" fmla="*/ 26 w 1356905"/>
              <a:gd name="connsiteY10" fmla="*/ 542250 h 5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6905" h="542543">
                <a:moveTo>
                  <a:pt x="26" y="542250"/>
                </a:moveTo>
                <a:cubicBezTo>
                  <a:pt x="-4890" y="553721"/>
                  <a:pt x="683368" y="225979"/>
                  <a:pt x="806271" y="178456"/>
                </a:cubicBezTo>
                <a:cubicBezTo>
                  <a:pt x="929174" y="130933"/>
                  <a:pt x="675174" y="275140"/>
                  <a:pt x="737445" y="257114"/>
                </a:cubicBezTo>
                <a:cubicBezTo>
                  <a:pt x="799716" y="239088"/>
                  <a:pt x="1127458" y="81772"/>
                  <a:pt x="1179897" y="70301"/>
                </a:cubicBezTo>
                <a:cubicBezTo>
                  <a:pt x="1232336" y="58830"/>
                  <a:pt x="1022580" y="144043"/>
                  <a:pt x="1052077" y="188288"/>
                </a:cubicBezTo>
                <a:cubicBezTo>
                  <a:pt x="1081574" y="232533"/>
                  <a:pt x="1360154" y="337411"/>
                  <a:pt x="1356877" y="335772"/>
                </a:cubicBezTo>
                <a:cubicBezTo>
                  <a:pt x="1353600" y="334133"/>
                  <a:pt x="1120903" y="207953"/>
                  <a:pt x="1032413" y="178456"/>
                </a:cubicBezTo>
                <a:cubicBezTo>
                  <a:pt x="943923" y="148959"/>
                  <a:pt x="848877" y="188289"/>
                  <a:pt x="825935" y="158792"/>
                </a:cubicBezTo>
                <a:cubicBezTo>
                  <a:pt x="802993" y="129295"/>
                  <a:pt x="893122" y="9669"/>
                  <a:pt x="894761" y="1475"/>
                </a:cubicBezTo>
                <a:cubicBezTo>
                  <a:pt x="896400" y="-6719"/>
                  <a:pt x="986528" y="17862"/>
                  <a:pt x="835767" y="109630"/>
                </a:cubicBezTo>
                <a:cubicBezTo>
                  <a:pt x="685006" y="201398"/>
                  <a:pt x="4942" y="530779"/>
                  <a:pt x="26" y="54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3DF97E8-E44B-E60F-8040-BAE8C9CDEC5C}"/>
              </a:ext>
            </a:extLst>
          </p:cNvPr>
          <p:cNvSpPr/>
          <p:nvPr/>
        </p:nvSpPr>
        <p:spPr>
          <a:xfrm>
            <a:off x="3441224" y="6543371"/>
            <a:ext cx="256071" cy="231724"/>
          </a:xfrm>
          <a:custGeom>
            <a:avLst/>
            <a:gdLst>
              <a:gd name="connsiteX0" fmla="*/ 66 w 256071"/>
              <a:gd name="connsiteY0" fmla="*/ 54074 h 231724"/>
              <a:gd name="connsiteX1" fmla="*/ 167215 w 256071"/>
              <a:gd name="connsiteY1" fmla="*/ 73739 h 231724"/>
              <a:gd name="connsiteX2" fmla="*/ 255705 w 256071"/>
              <a:gd name="connsiteY2" fmla="*/ 231055 h 231724"/>
              <a:gd name="connsiteX3" fmla="*/ 196711 w 256071"/>
              <a:gd name="connsiteY3" fmla="*/ 4913 h 231724"/>
              <a:gd name="connsiteX4" fmla="*/ 147550 w 256071"/>
              <a:gd name="connsiteY4" fmla="*/ 73739 h 231724"/>
              <a:gd name="connsiteX5" fmla="*/ 66 w 256071"/>
              <a:gd name="connsiteY5" fmla="*/ 54074 h 2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071" h="231724">
                <a:moveTo>
                  <a:pt x="66" y="54074"/>
                </a:moveTo>
                <a:cubicBezTo>
                  <a:pt x="3343" y="54074"/>
                  <a:pt x="124608" y="44242"/>
                  <a:pt x="167215" y="73739"/>
                </a:cubicBezTo>
                <a:cubicBezTo>
                  <a:pt x="209822" y="103236"/>
                  <a:pt x="250789" y="242526"/>
                  <a:pt x="255705" y="231055"/>
                </a:cubicBezTo>
                <a:cubicBezTo>
                  <a:pt x="260621" y="219584"/>
                  <a:pt x="214737" y="31132"/>
                  <a:pt x="196711" y="4913"/>
                </a:cubicBezTo>
                <a:cubicBezTo>
                  <a:pt x="178685" y="-21306"/>
                  <a:pt x="178685" y="65546"/>
                  <a:pt x="147550" y="73739"/>
                </a:cubicBezTo>
                <a:cubicBezTo>
                  <a:pt x="116415" y="81933"/>
                  <a:pt x="-3211" y="54074"/>
                  <a:pt x="66" y="5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03548AB-7A62-99CE-3D0F-397195690E46}"/>
              </a:ext>
            </a:extLst>
          </p:cNvPr>
          <p:cNvSpPr/>
          <p:nvPr/>
        </p:nvSpPr>
        <p:spPr>
          <a:xfrm>
            <a:off x="5794660" y="6223797"/>
            <a:ext cx="183612" cy="295008"/>
          </a:xfrm>
          <a:custGeom>
            <a:avLst/>
            <a:gdLst>
              <a:gd name="connsiteX0" fmla="*/ 183353 w 183612"/>
              <a:gd name="connsiteY0" fmla="*/ 22 h 295008"/>
              <a:gd name="connsiteX1" fmla="*/ 45701 w 183612"/>
              <a:gd name="connsiteY1" fmla="*/ 137674 h 295008"/>
              <a:gd name="connsiteX2" fmla="*/ 35869 w 183612"/>
              <a:gd name="connsiteY2" fmla="*/ 294990 h 295008"/>
              <a:gd name="connsiteX3" fmla="*/ 6372 w 183612"/>
              <a:gd name="connsiteY3" fmla="*/ 147506 h 295008"/>
              <a:gd name="connsiteX4" fmla="*/ 183353 w 183612"/>
              <a:gd name="connsiteY4" fmla="*/ 22 h 29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12" h="295008">
                <a:moveTo>
                  <a:pt x="183353" y="22"/>
                </a:moveTo>
                <a:cubicBezTo>
                  <a:pt x="189908" y="-1617"/>
                  <a:pt x="70282" y="88513"/>
                  <a:pt x="45701" y="137674"/>
                </a:cubicBezTo>
                <a:cubicBezTo>
                  <a:pt x="21120" y="186835"/>
                  <a:pt x="42424" y="293351"/>
                  <a:pt x="35869" y="294990"/>
                </a:cubicBezTo>
                <a:cubicBezTo>
                  <a:pt x="29314" y="296629"/>
                  <a:pt x="-16570" y="191751"/>
                  <a:pt x="6372" y="147506"/>
                </a:cubicBezTo>
                <a:cubicBezTo>
                  <a:pt x="29314" y="103261"/>
                  <a:pt x="176798" y="1661"/>
                  <a:pt x="18335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BAFEB87-C66D-D6DF-7A99-0B15A304D22E}"/>
              </a:ext>
            </a:extLst>
          </p:cNvPr>
          <p:cNvSpPr/>
          <p:nvPr/>
        </p:nvSpPr>
        <p:spPr>
          <a:xfrm>
            <a:off x="3027842" y="5334527"/>
            <a:ext cx="601751" cy="92909"/>
          </a:xfrm>
          <a:custGeom>
            <a:avLst/>
            <a:gdLst>
              <a:gd name="connsiteX0" fmla="*/ 493 w 601751"/>
              <a:gd name="connsiteY0" fmla="*/ 92879 h 92909"/>
              <a:gd name="connsiteX1" fmla="*/ 570764 w 601751"/>
              <a:gd name="connsiteY1" fmla="*/ 14221 h 92909"/>
              <a:gd name="connsiteX2" fmla="*/ 472442 w 601751"/>
              <a:gd name="connsiteY2" fmla="*/ 4389 h 92909"/>
              <a:gd name="connsiteX3" fmla="*/ 493 w 601751"/>
              <a:gd name="connsiteY3" fmla="*/ 92879 h 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51" h="92909">
                <a:moveTo>
                  <a:pt x="493" y="92879"/>
                </a:moveTo>
                <a:cubicBezTo>
                  <a:pt x="16880" y="94518"/>
                  <a:pt x="492106" y="28969"/>
                  <a:pt x="570764" y="14221"/>
                </a:cubicBezTo>
                <a:cubicBezTo>
                  <a:pt x="649422" y="-527"/>
                  <a:pt x="564210" y="-3805"/>
                  <a:pt x="472442" y="4389"/>
                </a:cubicBezTo>
                <a:cubicBezTo>
                  <a:pt x="380674" y="12583"/>
                  <a:pt x="-15894" y="91240"/>
                  <a:pt x="493" y="9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C75A87F-7C1D-C1C1-7DA8-466DBD78443C}"/>
              </a:ext>
            </a:extLst>
          </p:cNvPr>
          <p:cNvSpPr/>
          <p:nvPr/>
        </p:nvSpPr>
        <p:spPr>
          <a:xfrm>
            <a:off x="5033965" y="4775174"/>
            <a:ext cx="718451" cy="524573"/>
          </a:xfrm>
          <a:custGeom>
            <a:avLst/>
            <a:gdLst>
              <a:gd name="connsiteX0" fmla="*/ 151 w 718451"/>
              <a:gd name="connsiteY0" fmla="*/ 524413 h 524573"/>
              <a:gd name="connsiteX1" fmla="*/ 226293 w 718451"/>
              <a:gd name="connsiteY1" fmla="*/ 180284 h 524573"/>
              <a:gd name="connsiteX2" fmla="*/ 147635 w 718451"/>
              <a:gd name="connsiteY2" fmla="*/ 258942 h 524573"/>
              <a:gd name="connsiteX3" fmla="*/ 462267 w 718451"/>
              <a:gd name="connsiteY3" fmla="*/ 42632 h 524573"/>
              <a:gd name="connsiteX4" fmla="*/ 717906 w 718451"/>
              <a:gd name="connsiteY4" fmla="*/ 3303 h 524573"/>
              <a:gd name="connsiteX5" fmla="*/ 393441 w 718451"/>
              <a:gd name="connsiteY5" fmla="*/ 91794 h 524573"/>
              <a:gd name="connsiteX6" fmla="*/ 265622 w 718451"/>
              <a:gd name="connsiteY6" fmla="*/ 131123 h 524573"/>
              <a:gd name="connsiteX7" fmla="*/ 151 w 718451"/>
              <a:gd name="connsiteY7" fmla="*/ 524413 h 52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451" h="524573">
                <a:moveTo>
                  <a:pt x="151" y="524413"/>
                </a:moveTo>
                <a:cubicBezTo>
                  <a:pt x="-6404" y="532606"/>
                  <a:pt x="201712" y="224529"/>
                  <a:pt x="226293" y="180284"/>
                </a:cubicBezTo>
                <a:cubicBezTo>
                  <a:pt x="250874" y="136039"/>
                  <a:pt x="108306" y="281884"/>
                  <a:pt x="147635" y="258942"/>
                </a:cubicBezTo>
                <a:cubicBezTo>
                  <a:pt x="186964" y="236000"/>
                  <a:pt x="367222" y="85238"/>
                  <a:pt x="462267" y="42632"/>
                </a:cubicBezTo>
                <a:cubicBezTo>
                  <a:pt x="557312" y="26"/>
                  <a:pt x="729377" y="-4891"/>
                  <a:pt x="717906" y="3303"/>
                </a:cubicBezTo>
                <a:cubicBezTo>
                  <a:pt x="706435" y="11497"/>
                  <a:pt x="468822" y="70491"/>
                  <a:pt x="393441" y="91794"/>
                </a:cubicBezTo>
                <a:cubicBezTo>
                  <a:pt x="318060" y="113097"/>
                  <a:pt x="331170" y="60659"/>
                  <a:pt x="265622" y="131123"/>
                </a:cubicBezTo>
                <a:cubicBezTo>
                  <a:pt x="200074" y="201587"/>
                  <a:pt x="6706" y="516220"/>
                  <a:pt x="151" y="5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C1339B7-11CD-823E-C96B-3B3DE9937AFF}"/>
              </a:ext>
            </a:extLst>
          </p:cNvPr>
          <p:cNvSpPr/>
          <p:nvPr/>
        </p:nvSpPr>
        <p:spPr>
          <a:xfrm>
            <a:off x="6695768" y="6931727"/>
            <a:ext cx="101996" cy="314672"/>
          </a:xfrm>
          <a:custGeom>
            <a:avLst/>
            <a:gdLst>
              <a:gd name="connsiteX0" fmla="*/ 78658 w 101996"/>
              <a:gd name="connsiteY0" fmla="*/ 15 h 314672"/>
              <a:gd name="connsiteX1" fmla="*/ 98322 w 101996"/>
              <a:gd name="connsiteY1" fmla="*/ 176996 h 314672"/>
              <a:gd name="connsiteX2" fmla="*/ 0 w 101996"/>
              <a:gd name="connsiteY2" fmla="*/ 314647 h 314672"/>
              <a:gd name="connsiteX3" fmla="*/ 98322 w 101996"/>
              <a:gd name="connsiteY3" fmla="*/ 186828 h 314672"/>
              <a:gd name="connsiteX4" fmla="*/ 78658 w 101996"/>
              <a:gd name="connsiteY4" fmla="*/ 15 h 31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6" h="314672">
                <a:moveTo>
                  <a:pt x="78658" y="15"/>
                </a:moveTo>
                <a:cubicBezTo>
                  <a:pt x="78658" y="-1624"/>
                  <a:pt x="111432" y="124557"/>
                  <a:pt x="98322" y="176996"/>
                </a:cubicBezTo>
                <a:cubicBezTo>
                  <a:pt x="85212" y="229435"/>
                  <a:pt x="0" y="313008"/>
                  <a:pt x="0" y="314647"/>
                </a:cubicBezTo>
                <a:cubicBezTo>
                  <a:pt x="0" y="316286"/>
                  <a:pt x="83574" y="237628"/>
                  <a:pt x="98322" y="186828"/>
                </a:cubicBezTo>
                <a:cubicBezTo>
                  <a:pt x="113070" y="136028"/>
                  <a:pt x="78658" y="1654"/>
                  <a:pt x="7865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9F6BE621-56E8-F78F-DE35-37F62D4F5830}"/>
              </a:ext>
            </a:extLst>
          </p:cNvPr>
          <p:cNvSpPr/>
          <p:nvPr/>
        </p:nvSpPr>
        <p:spPr>
          <a:xfrm>
            <a:off x="6912045" y="7147821"/>
            <a:ext cx="68858" cy="482558"/>
          </a:xfrm>
          <a:custGeom>
            <a:avLst/>
            <a:gdLst>
              <a:gd name="connsiteX0" fmla="*/ 32 w 68858"/>
              <a:gd name="connsiteY0" fmla="*/ 231 h 482558"/>
              <a:gd name="connsiteX1" fmla="*/ 59026 w 68858"/>
              <a:gd name="connsiteY1" fmla="*/ 324695 h 482558"/>
              <a:gd name="connsiteX2" fmla="*/ 32 w 68858"/>
              <a:gd name="connsiteY2" fmla="*/ 482011 h 482558"/>
              <a:gd name="connsiteX3" fmla="*/ 68858 w 68858"/>
              <a:gd name="connsiteY3" fmla="*/ 275534 h 482558"/>
              <a:gd name="connsiteX4" fmla="*/ 32 w 68858"/>
              <a:gd name="connsiteY4" fmla="*/ 231 h 48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8" h="482558">
                <a:moveTo>
                  <a:pt x="32" y="231"/>
                </a:moveTo>
                <a:cubicBezTo>
                  <a:pt x="-1607" y="8424"/>
                  <a:pt x="59026" y="244398"/>
                  <a:pt x="59026" y="324695"/>
                </a:cubicBezTo>
                <a:cubicBezTo>
                  <a:pt x="59026" y="404992"/>
                  <a:pt x="-1607" y="490204"/>
                  <a:pt x="32" y="482011"/>
                </a:cubicBezTo>
                <a:cubicBezTo>
                  <a:pt x="1671" y="473818"/>
                  <a:pt x="68858" y="347637"/>
                  <a:pt x="68858" y="275534"/>
                </a:cubicBezTo>
                <a:cubicBezTo>
                  <a:pt x="68858" y="203431"/>
                  <a:pt x="1671" y="-7962"/>
                  <a:pt x="32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7685600-CB2A-013F-A83B-6C8BD275CA8F}"/>
              </a:ext>
            </a:extLst>
          </p:cNvPr>
          <p:cNvSpPr/>
          <p:nvPr/>
        </p:nvSpPr>
        <p:spPr>
          <a:xfrm>
            <a:off x="3566576" y="4414677"/>
            <a:ext cx="386660" cy="414085"/>
          </a:xfrm>
          <a:custGeom>
            <a:avLst/>
            <a:gdLst>
              <a:gd name="connsiteX0" fmla="*/ 189347 w 386660"/>
              <a:gd name="connsiteY0" fmla="*/ 7 h 414085"/>
              <a:gd name="connsiteX1" fmla="*/ 2534 w 386660"/>
              <a:gd name="connsiteY1" fmla="*/ 324471 h 414085"/>
              <a:gd name="connsiteX2" fmla="*/ 81192 w 386660"/>
              <a:gd name="connsiteY2" fmla="*/ 245813 h 414085"/>
              <a:gd name="connsiteX3" fmla="*/ 81192 w 386660"/>
              <a:gd name="connsiteY3" fmla="*/ 393297 h 414085"/>
              <a:gd name="connsiteX4" fmla="*/ 385992 w 386660"/>
              <a:gd name="connsiteY4" fmla="*/ 412962 h 414085"/>
              <a:gd name="connsiteX5" fmla="*/ 159850 w 386660"/>
              <a:gd name="connsiteY5" fmla="*/ 393297 h 414085"/>
              <a:gd name="connsiteX6" fmla="*/ 51695 w 386660"/>
              <a:gd name="connsiteY6" fmla="*/ 314639 h 414085"/>
              <a:gd name="connsiteX7" fmla="*/ 189347 w 386660"/>
              <a:gd name="connsiteY7" fmla="*/ 7 h 41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60" h="414085">
                <a:moveTo>
                  <a:pt x="189347" y="7"/>
                </a:moveTo>
                <a:cubicBezTo>
                  <a:pt x="181154" y="1646"/>
                  <a:pt x="20560" y="283503"/>
                  <a:pt x="2534" y="324471"/>
                </a:cubicBezTo>
                <a:cubicBezTo>
                  <a:pt x="-15492" y="365439"/>
                  <a:pt x="68082" y="234342"/>
                  <a:pt x="81192" y="245813"/>
                </a:cubicBezTo>
                <a:cubicBezTo>
                  <a:pt x="94302" y="257284"/>
                  <a:pt x="30392" y="365439"/>
                  <a:pt x="81192" y="393297"/>
                </a:cubicBezTo>
                <a:cubicBezTo>
                  <a:pt x="131992" y="421155"/>
                  <a:pt x="372882" y="412962"/>
                  <a:pt x="385992" y="412962"/>
                </a:cubicBezTo>
                <a:cubicBezTo>
                  <a:pt x="399102" y="412962"/>
                  <a:pt x="215566" y="409684"/>
                  <a:pt x="159850" y="393297"/>
                </a:cubicBezTo>
                <a:cubicBezTo>
                  <a:pt x="104134" y="376910"/>
                  <a:pt x="48418" y="375271"/>
                  <a:pt x="51695" y="314639"/>
                </a:cubicBezTo>
                <a:cubicBezTo>
                  <a:pt x="54972" y="254007"/>
                  <a:pt x="197540" y="-1632"/>
                  <a:pt x="189347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1AD8CF7-EA00-CAF4-4097-43C456D19254}"/>
              </a:ext>
            </a:extLst>
          </p:cNvPr>
          <p:cNvSpPr/>
          <p:nvPr/>
        </p:nvSpPr>
        <p:spPr>
          <a:xfrm>
            <a:off x="4613916" y="3163667"/>
            <a:ext cx="205264" cy="493977"/>
          </a:xfrm>
          <a:custGeom>
            <a:avLst/>
            <a:gdLst>
              <a:gd name="connsiteX0" fmla="*/ 46574 w 205264"/>
              <a:gd name="connsiteY0" fmla="*/ 51481 h 493977"/>
              <a:gd name="connsiteX1" fmla="*/ 125232 w 205264"/>
              <a:gd name="connsiteY1" fmla="*/ 277623 h 493977"/>
              <a:gd name="connsiteX2" fmla="*/ 76071 w 205264"/>
              <a:gd name="connsiteY2" fmla="*/ 493933 h 493977"/>
              <a:gd name="connsiteX3" fmla="*/ 203890 w 205264"/>
              <a:gd name="connsiteY3" fmla="*/ 297288 h 493977"/>
              <a:gd name="connsiteX4" fmla="*/ 144897 w 205264"/>
              <a:gd name="connsiteY4" fmla="*/ 366114 h 493977"/>
              <a:gd name="connsiteX5" fmla="*/ 164561 w 205264"/>
              <a:gd name="connsiteY5" fmla="*/ 257959 h 493977"/>
              <a:gd name="connsiteX6" fmla="*/ 7245 w 205264"/>
              <a:gd name="connsiteY6" fmla="*/ 12152 h 493977"/>
              <a:gd name="connsiteX7" fmla="*/ 46574 w 205264"/>
              <a:gd name="connsiteY7" fmla="*/ 51481 h 49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64" h="493977">
                <a:moveTo>
                  <a:pt x="46574" y="51481"/>
                </a:moveTo>
                <a:cubicBezTo>
                  <a:pt x="66238" y="95726"/>
                  <a:pt x="120316" y="203881"/>
                  <a:pt x="125232" y="277623"/>
                </a:cubicBezTo>
                <a:cubicBezTo>
                  <a:pt x="130148" y="351365"/>
                  <a:pt x="62961" y="490656"/>
                  <a:pt x="76071" y="493933"/>
                </a:cubicBezTo>
                <a:cubicBezTo>
                  <a:pt x="89181" y="497210"/>
                  <a:pt x="192419" y="318591"/>
                  <a:pt x="203890" y="297288"/>
                </a:cubicBezTo>
                <a:cubicBezTo>
                  <a:pt x="215361" y="275985"/>
                  <a:pt x="151452" y="372669"/>
                  <a:pt x="144897" y="366114"/>
                </a:cubicBezTo>
                <a:cubicBezTo>
                  <a:pt x="138342" y="359559"/>
                  <a:pt x="187503" y="316953"/>
                  <a:pt x="164561" y="257959"/>
                </a:cubicBezTo>
                <a:cubicBezTo>
                  <a:pt x="141619" y="198965"/>
                  <a:pt x="31825" y="40010"/>
                  <a:pt x="7245" y="12152"/>
                </a:cubicBezTo>
                <a:cubicBezTo>
                  <a:pt x="-17335" y="-15706"/>
                  <a:pt x="26910" y="7236"/>
                  <a:pt x="46574" y="5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99342A6-DC26-6506-CEC9-649FF6A046C8}"/>
              </a:ext>
            </a:extLst>
          </p:cNvPr>
          <p:cNvSpPr/>
          <p:nvPr/>
        </p:nvSpPr>
        <p:spPr>
          <a:xfrm>
            <a:off x="3529775" y="5898584"/>
            <a:ext cx="503496" cy="187584"/>
          </a:xfrm>
          <a:custGeom>
            <a:avLst/>
            <a:gdLst>
              <a:gd name="connsiteX0" fmla="*/ 6 w 503496"/>
              <a:gd name="connsiteY0" fmla="*/ 187584 h 187584"/>
              <a:gd name="connsiteX1" fmla="*/ 324470 w 503496"/>
              <a:gd name="connsiteY1" fmla="*/ 108926 h 187584"/>
              <a:gd name="connsiteX2" fmla="*/ 226148 w 503496"/>
              <a:gd name="connsiteY2" fmla="*/ 167919 h 187584"/>
              <a:gd name="connsiteX3" fmla="*/ 501451 w 503496"/>
              <a:gd name="connsiteY3" fmla="*/ 771 h 187584"/>
              <a:gd name="connsiteX4" fmla="*/ 334302 w 503496"/>
              <a:gd name="connsiteY4" fmla="*/ 108926 h 187584"/>
              <a:gd name="connsiteX5" fmla="*/ 6 w 503496"/>
              <a:gd name="connsiteY5" fmla="*/ 187584 h 1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496" h="187584">
                <a:moveTo>
                  <a:pt x="6" y="187584"/>
                </a:moveTo>
                <a:cubicBezTo>
                  <a:pt x="-1633" y="187584"/>
                  <a:pt x="286780" y="112203"/>
                  <a:pt x="324470" y="108926"/>
                </a:cubicBezTo>
                <a:cubicBezTo>
                  <a:pt x="362160" y="105648"/>
                  <a:pt x="226148" y="167919"/>
                  <a:pt x="226148" y="167919"/>
                </a:cubicBezTo>
                <a:lnTo>
                  <a:pt x="501451" y="771"/>
                </a:lnTo>
                <a:cubicBezTo>
                  <a:pt x="519477" y="-9061"/>
                  <a:pt x="414599" y="77791"/>
                  <a:pt x="334302" y="108926"/>
                </a:cubicBezTo>
                <a:cubicBezTo>
                  <a:pt x="254005" y="140061"/>
                  <a:pt x="1645" y="187584"/>
                  <a:pt x="6" y="187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CEF2B706-E10C-A195-DE48-94467ECA0448}"/>
              </a:ext>
            </a:extLst>
          </p:cNvPr>
          <p:cNvSpPr/>
          <p:nvPr/>
        </p:nvSpPr>
        <p:spPr>
          <a:xfrm>
            <a:off x="2643160" y="2472223"/>
            <a:ext cx="1829467" cy="2925903"/>
          </a:xfrm>
          <a:custGeom>
            <a:avLst/>
            <a:gdLst>
              <a:gd name="connsiteX0" fmla="*/ 1702698 w 1829467"/>
              <a:gd name="connsiteY0" fmla="*/ 93996 h 2925903"/>
              <a:gd name="connsiteX1" fmla="*/ 562156 w 1829467"/>
              <a:gd name="connsiteY1" fmla="*/ 1146048 h 2925903"/>
              <a:gd name="connsiteX2" fmla="*/ 748969 w 1829467"/>
              <a:gd name="connsiteY2" fmla="*/ 978900 h 2925903"/>
              <a:gd name="connsiteX3" fmla="*/ 326182 w 1829467"/>
              <a:gd name="connsiteY3" fmla="*/ 1686822 h 2925903"/>
              <a:gd name="connsiteX4" fmla="*/ 503163 w 1829467"/>
              <a:gd name="connsiteY4" fmla="*/ 1460680 h 2925903"/>
              <a:gd name="connsiteX5" fmla="*/ 267188 w 1829467"/>
              <a:gd name="connsiteY5" fmla="*/ 2050616 h 2925903"/>
              <a:gd name="connsiteX6" fmla="*/ 100040 w 1829467"/>
              <a:gd name="connsiteY6" fmla="*/ 2679880 h 2925903"/>
              <a:gd name="connsiteX7" fmla="*/ 129537 w 1829467"/>
              <a:gd name="connsiteY7" fmla="*/ 2276758 h 2925903"/>
              <a:gd name="connsiteX8" fmla="*/ 1717 w 1829467"/>
              <a:gd name="connsiteY8" fmla="*/ 2915854 h 2925903"/>
              <a:gd name="connsiteX9" fmla="*/ 237692 w 1829467"/>
              <a:gd name="connsiteY9" fmla="*/ 1667158 h 2925903"/>
              <a:gd name="connsiteX10" fmla="*/ 906285 w 1829467"/>
              <a:gd name="connsiteY10" fmla="*/ 733093 h 2925903"/>
              <a:gd name="connsiteX11" fmla="*/ 503163 w 1829467"/>
              <a:gd name="connsiteY11" fmla="*/ 1096887 h 2925903"/>
              <a:gd name="connsiteX12" fmla="*/ 1053769 w 1829467"/>
              <a:gd name="connsiteY12" fmla="*/ 487287 h 2925903"/>
              <a:gd name="connsiteX13" fmla="*/ 483498 w 1829467"/>
              <a:gd name="connsiteY13" fmla="*/ 851080 h 2925903"/>
              <a:gd name="connsiteX14" fmla="*/ 1663369 w 1829467"/>
              <a:gd name="connsiteY14" fmla="*/ 133325 h 2925903"/>
              <a:gd name="connsiteX15" fmla="*/ 1702698 w 1829467"/>
              <a:gd name="connsiteY15" fmla="*/ 93996 h 292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9467" h="2925903">
                <a:moveTo>
                  <a:pt x="1702698" y="93996"/>
                </a:moveTo>
                <a:lnTo>
                  <a:pt x="562156" y="1146048"/>
                </a:lnTo>
                <a:cubicBezTo>
                  <a:pt x="403201" y="1293532"/>
                  <a:pt x="788298" y="888771"/>
                  <a:pt x="748969" y="978900"/>
                </a:cubicBezTo>
                <a:cubicBezTo>
                  <a:pt x="709640" y="1069029"/>
                  <a:pt x="367150" y="1606525"/>
                  <a:pt x="326182" y="1686822"/>
                </a:cubicBezTo>
                <a:cubicBezTo>
                  <a:pt x="285214" y="1767119"/>
                  <a:pt x="512995" y="1400048"/>
                  <a:pt x="503163" y="1460680"/>
                </a:cubicBezTo>
                <a:cubicBezTo>
                  <a:pt x="493331" y="1521312"/>
                  <a:pt x="334375" y="1847416"/>
                  <a:pt x="267188" y="2050616"/>
                </a:cubicBezTo>
                <a:cubicBezTo>
                  <a:pt x="200001" y="2253816"/>
                  <a:pt x="122982" y="2642190"/>
                  <a:pt x="100040" y="2679880"/>
                </a:cubicBezTo>
                <a:cubicBezTo>
                  <a:pt x="77098" y="2717570"/>
                  <a:pt x="145924" y="2237429"/>
                  <a:pt x="129537" y="2276758"/>
                </a:cubicBezTo>
                <a:cubicBezTo>
                  <a:pt x="113150" y="2316087"/>
                  <a:pt x="-16309" y="3017454"/>
                  <a:pt x="1717" y="2915854"/>
                </a:cubicBezTo>
                <a:cubicBezTo>
                  <a:pt x="19743" y="2814254"/>
                  <a:pt x="86931" y="2030951"/>
                  <a:pt x="237692" y="1667158"/>
                </a:cubicBezTo>
                <a:cubicBezTo>
                  <a:pt x="388453" y="1303365"/>
                  <a:pt x="862040" y="828138"/>
                  <a:pt x="906285" y="733093"/>
                </a:cubicBezTo>
                <a:cubicBezTo>
                  <a:pt x="950530" y="638048"/>
                  <a:pt x="478582" y="1137855"/>
                  <a:pt x="503163" y="1096887"/>
                </a:cubicBezTo>
                <a:cubicBezTo>
                  <a:pt x="527744" y="1055919"/>
                  <a:pt x="1057046" y="528255"/>
                  <a:pt x="1053769" y="487287"/>
                </a:cubicBezTo>
                <a:cubicBezTo>
                  <a:pt x="1050491" y="446319"/>
                  <a:pt x="381898" y="910074"/>
                  <a:pt x="483498" y="851080"/>
                </a:cubicBezTo>
                <a:cubicBezTo>
                  <a:pt x="585098" y="792086"/>
                  <a:pt x="1458530" y="254590"/>
                  <a:pt x="1663369" y="133325"/>
                </a:cubicBezTo>
                <a:cubicBezTo>
                  <a:pt x="1868208" y="12060"/>
                  <a:pt x="1886233" y="-74791"/>
                  <a:pt x="1702698" y="93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964D4B9-4819-F9BB-BD8E-39A714128810}"/>
              </a:ext>
            </a:extLst>
          </p:cNvPr>
          <p:cNvSpPr/>
          <p:nvPr/>
        </p:nvSpPr>
        <p:spPr>
          <a:xfrm>
            <a:off x="2584509" y="4503172"/>
            <a:ext cx="1270152" cy="4356714"/>
          </a:xfrm>
          <a:custGeom>
            <a:avLst/>
            <a:gdLst>
              <a:gd name="connsiteX0" fmla="*/ 365168 w 1270152"/>
              <a:gd name="connsiteY0" fmla="*/ 2 h 4356714"/>
              <a:gd name="connsiteX1" fmla="*/ 217685 w 1270152"/>
              <a:gd name="connsiteY1" fmla="*/ 825912 h 4356714"/>
              <a:gd name="connsiteX2" fmla="*/ 286510 w 1270152"/>
              <a:gd name="connsiteY2" fmla="*/ 1641989 h 4356714"/>
              <a:gd name="connsiteX3" fmla="*/ 286510 w 1270152"/>
              <a:gd name="connsiteY3" fmla="*/ 1553499 h 4356714"/>
              <a:gd name="connsiteX4" fmla="*/ 227517 w 1270152"/>
              <a:gd name="connsiteY4" fmla="*/ 2104105 h 4356714"/>
              <a:gd name="connsiteX5" fmla="*/ 257014 w 1270152"/>
              <a:gd name="connsiteY5" fmla="*/ 2782531 h 4356714"/>
              <a:gd name="connsiteX6" fmla="*/ 227517 w 1270152"/>
              <a:gd name="connsiteY6" fmla="*/ 2684209 h 4356714"/>
              <a:gd name="connsiteX7" fmla="*/ 640472 w 1270152"/>
              <a:gd name="connsiteY7" fmla="*/ 3677267 h 4356714"/>
              <a:gd name="connsiteX8" fmla="*/ 1269736 w 1270152"/>
              <a:gd name="connsiteY8" fmla="*/ 4355693 h 4356714"/>
              <a:gd name="connsiteX9" fmla="*/ 542149 w 1270152"/>
              <a:gd name="connsiteY9" fmla="*/ 3529783 h 4356714"/>
              <a:gd name="connsiteX10" fmla="*/ 80033 w 1270152"/>
              <a:gd name="connsiteY10" fmla="*/ 2733370 h 4356714"/>
              <a:gd name="connsiteX11" fmla="*/ 70201 w 1270152"/>
              <a:gd name="connsiteY11" fmla="*/ 2694041 h 4356714"/>
              <a:gd name="connsiteX12" fmla="*/ 70201 w 1270152"/>
              <a:gd name="connsiteY12" fmla="*/ 1170041 h 4356714"/>
              <a:gd name="connsiteX13" fmla="*/ 80033 w 1270152"/>
              <a:gd name="connsiteY13" fmla="*/ 1553499 h 4356714"/>
              <a:gd name="connsiteX14" fmla="*/ 50536 w 1270152"/>
              <a:gd name="connsiteY14" fmla="*/ 471951 h 4356714"/>
              <a:gd name="connsiteX15" fmla="*/ 21039 w 1270152"/>
              <a:gd name="connsiteY15" fmla="*/ 816080 h 4356714"/>
              <a:gd name="connsiteX16" fmla="*/ 365168 w 1270152"/>
              <a:gd name="connsiteY16" fmla="*/ 2 h 43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0152" h="4356714">
                <a:moveTo>
                  <a:pt x="365168" y="2"/>
                </a:moveTo>
                <a:cubicBezTo>
                  <a:pt x="397942" y="1641"/>
                  <a:pt x="230795" y="552247"/>
                  <a:pt x="217685" y="825912"/>
                </a:cubicBezTo>
                <a:cubicBezTo>
                  <a:pt x="204575" y="1099577"/>
                  <a:pt x="275039" y="1520725"/>
                  <a:pt x="286510" y="1641989"/>
                </a:cubicBezTo>
                <a:cubicBezTo>
                  <a:pt x="297981" y="1763253"/>
                  <a:pt x="296342" y="1476480"/>
                  <a:pt x="286510" y="1553499"/>
                </a:cubicBezTo>
                <a:cubicBezTo>
                  <a:pt x="276678" y="1630518"/>
                  <a:pt x="232433" y="1899266"/>
                  <a:pt x="227517" y="2104105"/>
                </a:cubicBezTo>
                <a:cubicBezTo>
                  <a:pt x="222601" y="2308944"/>
                  <a:pt x="257014" y="2685847"/>
                  <a:pt x="257014" y="2782531"/>
                </a:cubicBezTo>
                <a:cubicBezTo>
                  <a:pt x="257014" y="2879215"/>
                  <a:pt x="163607" y="2535086"/>
                  <a:pt x="227517" y="2684209"/>
                </a:cubicBezTo>
                <a:cubicBezTo>
                  <a:pt x="291427" y="2833332"/>
                  <a:pt x="466769" y="3398686"/>
                  <a:pt x="640472" y="3677267"/>
                </a:cubicBezTo>
                <a:cubicBezTo>
                  <a:pt x="814175" y="3955848"/>
                  <a:pt x="1286123" y="4380274"/>
                  <a:pt x="1269736" y="4355693"/>
                </a:cubicBezTo>
                <a:cubicBezTo>
                  <a:pt x="1253349" y="4331112"/>
                  <a:pt x="740433" y="3800170"/>
                  <a:pt x="542149" y="3529783"/>
                </a:cubicBezTo>
                <a:cubicBezTo>
                  <a:pt x="343865" y="3259396"/>
                  <a:pt x="158691" y="2872660"/>
                  <a:pt x="80033" y="2733370"/>
                </a:cubicBezTo>
                <a:cubicBezTo>
                  <a:pt x="1375" y="2594080"/>
                  <a:pt x="71840" y="2954596"/>
                  <a:pt x="70201" y="2694041"/>
                </a:cubicBezTo>
                <a:cubicBezTo>
                  <a:pt x="68562" y="2433486"/>
                  <a:pt x="68562" y="1360131"/>
                  <a:pt x="70201" y="1170041"/>
                </a:cubicBezTo>
                <a:cubicBezTo>
                  <a:pt x="71840" y="979951"/>
                  <a:pt x="83310" y="1669847"/>
                  <a:pt x="80033" y="1553499"/>
                </a:cubicBezTo>
                <a:cubicBezTo>
                  <a:pt x="76756" y="1437151"/>
                  <a:pt x="60368" y="594854"/>
                  <a:pt x="50536" y="471951"/>
                </a:cubicBezTo>
                <a:cubicBezTo>
                  <a:pt x="40704" y="349048"/>
                  <a:pt x="-36316" y="891461"/>
                  <a:pt x="21039" y="816080"/>
                </a:cubicBezTo>
                <a:cubicBezTo>
                  <a:pt x="78394" y="740699"/>
                  <a:pt x="332394" y="-1637"/>
                  <a:pt x="36516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14BE910-8306-C5CF-3F57-C7CBDC3D21AA}"/>
              </a:ext>
            </a:extLst>
          </p:cNvPr>
          <p:cNvSpPr/>
          <p:nvPr/>
        </p:nvSpPr>
        <p:spPr>
          <a:xfrm>
            <a:off x="2555429" y="7027606"/>
            <a:ext cx="1627102" cy="2380453"/>
          </a:xfrm>
          <a:custGeom>
            <a:avLst/>
            <a:gdLst>
              <a:gd name="connsiteX0" fmla="*/ 207436 w 1627102"/>
              <a:gd name="connsiteY0" fmla="*/ 61452 h 2380453"/>
              <a:gd name="connsiteX1" fmla="*/ 207436 w 1627102"/>
              <a:gd name="connsiteY1" fmla="*/ 120446 h 2380453"/>
              <a:gd name="connsiteX2" fmla="*/ 10790 w 1627102"/>
              <a:gd name="connsiteY2" fmla="*/ 966020 h 2380453"/>
              <a:gd name="connsiteX3" fmla="*/ 581061 w 1627102"/>
              <a:gd name="connsiteY3" fmla="*/ 1752600 h 2380453"/>
              <a:gd name="connsiteX4" fmla="*/ 168106 w 1627102"/>
              <a:gd name="connsiteY4" fmla="*/ 1634613 h 2380453"/>
              <a:gd name="connsiteX5" fmla="*/ 1220158 w 1627102"/>
              <a:gd name="connsiteY5" fmla="*/ 2352368 h 2380453"/>
              <a:gd name="connsiteX6" fmla="*/ 984184 w 1627102"/>
              <a:gd name="connsiteY6" fmla="*/ 2244213 h 2380453"/>
              <a:gd name="connsiteX7" fmla="*/ 1170997 w 1627102"/>
              <a:gd name="connsiteY7" fmla="*/ 2332704 h 2380453"/>
              <a:gd name="connsiteX8" fmla="*/ 856365 w 1627102"/>
              <a:gd name="connsiteY8" fmla="*/ 1870588 h 2380453"/>
              <a:gd name="connsiteX9" fmla="*/ 1623281 w 1627102"/>
              <a:gd name="connsiteY9" fmla="*/ 2185220 h 2380453"/>
              <a:gd name="connsiteX10" fmla="*/ 1112003 w 1627102"/>
              <a:gd name="connsiteY10" fmla="*/ 1654278 h 2380453"/>
              <a:gd name="connsiteX11" fmla="*/ 236932 w 1627102"/>
              <a:gd name="connsiteY11" fmla="*/ 553065 h 2380453"/>
              <a:gd name="connsiteX12" fmla="*/ 482739 w 1627102"/>
              <a:gd name="connsiteY12" fmla="*/ 798871 h 2380453"/>
              <a:gd name="connsiteX13" fmla="*/ 207436 w 1627102"/>
              <a:gd name="connsiteY13" fmla="*/ 385917 h 2380453"/>
              <a:gd name="connsiteX14" fmla="*/ 118945 w 1627102"/>
              <a:gd name="connsiteY14" fmla="*/ 651388 h 2380453"/>
              <a:gd name="connsiteX15" fmla="*/ 207436 w 1627102"/>
              <a:gd name="connsiteY15" fmla="*/ 61452 h 238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7102" h="2380453">
                <a:moveTo>
                  <a:pt x="207436" y="61452"/>
                </a:moveTo>
                <a:cubicBezTo>
                  <a:pt x="222184" y="-27038"/>
                  <a:pt x="240210" y="-30315"/>
                  <a:pt x="207436" y="120446"/>
                </a:cubicBezTo>
                <a:cubicBezTo>
                  <a:pt x="174662" y="271207"/>
                  <a:pt x="-51481" y="693994"/>
                  <a:pt x="10790" y="966020"/>
                </a:cubicBezTo>
                <a:cubicBezTo>
                  <a:pt x="73061" y="1238046"/>
                  <a:pt x="554842" y="1641168"/>
                  <a:pt x="581061" y="1752600"/>
                </a:cubicBezTo>
                <a:cubicBezTo>
                  <a:pt x="607280" y="1864032"/>
                  <a:pt x="61590" y="1534652"/>
                  <a:pt x="168106" y="1634613"/>
                </a:cubicBezTo>
                <a:cubicBezTo>
                  <a:pt x="274622" y="1734574"/>
                  <a:pt x="1084145" y="2250768"/>
                  <a:pt x="1220158" y="2352368"/>
                </a:cubicBezTo>
                <a:cubicBezTo>
                  <a:pt x="1356171" y="2453968"/>
                  <a:pt x="992377" y="2247490"/>
                  <a:pt x="984184" y="2244213"/>
                </a:cubicBezTo>
                <a:cubicBezTo>
                  <a:pt x="975991" y="2240936"/>
                  <a:pt x="1192300" y="2394975"/>
                  <a:pt x="1170997" y="2332704"/>
                </a:cubicBezTo>
                <a:cubicBezTo>
                  <a:pt x="1149694" y="2270433"/>
                  <a:pt x="780984" y="1895169"/>
                  <a:pt x="856365" y="1870588"/>
                </a:cubicBezTo>
                <a:cubicBezTo>
                  <a:pt x="931746" y="1846007"/>
                  <a:pt x="1580675" y="2221272"/>
                  <a:pt x="1623281" y="2185220"/>
                </a:cubicBezTo>
                <a:cubicBezTo>
                  <a:pt x="1665887" y="2149168"/>
                  <a:pt x="1343061" y="1926304"/>
                  <a:pt x="1112003" y="1654278"/>
                </a:cubicBezTo>
                <a:cubicBezTo>
                  <a:pt x="880945" y="1382252"/>
                  <a:pt x="341809" y="695633"/>
                  <a:pt x="236932" y="553065"/>
                </a:cubicBezTo>
                <a:cubicBezTo>
                  <a:pt x="132055" y="410497"/>
                  <a:pt x="487655" y="826729"/>
                  <a:pt x="482739" y="798871"/>
                </a:cubicBezTo>
                <a:cubicBezTo>
                  <a:pt x="477823" y="771013"/>
                  <a:pt x="268068" y="410497"/>
                  <a:pt x="207436" y="385917"/>
                </a:cubicBezTo>
                <a:cubicBezTo>
                  <a:pt x="146804" y="361337"/>
                  <a:pt x="117306" y="710382"/>
                  <a:pt x="118945" y="651388"/>
                </a:cubicBezTo>
                <a:cubicBezTo>
                  <a:pt x="120584" y="592394"/>
                  <a:pt x="192688" y="149942"/>
                  <a:pt x="207436" y="61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F45B142-174B-A2CA-93B7-3FAC51A4E761}"/>
              </a:ext>
            </a:extLst>
          </p:cNvPr>
          <p:cNvSpPr/>
          <p:nvPr/>
        </p:nvSpPr>
        <p:spPr>
          <a:xfrm>
            <a:off x="1835974" y="1744225"/>
            <a:ext cx="2517050" cy="1583835"/>
          </a:xfrm>
          <a:custGeom>
            <a:avLst/>
            <a:gdLst>
              <a:gd name="connsiteX0" fmla="*/ 2509884 w 2517050"/>
              <a:gd name="connsiteY0" fmla="*/ 359878 h 1583835"/>
              <a:gd name="connsiteX1" fmla="*/ 2224749 w 2517050"/>
              <a:gd name="connsiteY1" fmla="*/ 182898 h 1583835"/>
              <a:gd name="connsiteX2" fmla="*/ 1467665 w 2517050"/>
              <a:gd name="connsiteY2" fmla="*/ 74743 h 1583835"/>
              <a:gd name="connsiteX3" fmla="*/ 1615149 w 2517050"/>
              <a:gd name="connsiteY3" fmla="*/ 133736 h 1583835"/>
              <a:gd name="connsiteX4" fmla="*/ 651587 w 2517050"/>
              <a:gd name="connsiteY4" fmla="*/ 753169 h 1583835"/>
              <a:gd name="connsiteX5" fmla="*/ 897394 w 2517050"/>
              <a:gd name="connsiteY5" fmla="*/ 605685 h 1583835"/>
              <a:gd name="connsiteX6" fmla="*/ 12491 w 2517050"/>
              <a:gd name="connsiteY6" fmla="*/ 1569246 h 1583835"/>
              <a:gd name="connsiteX7" fmla="*/ 474607 w 2517050"/>
              <a:gd name="connsiteY7" fmla="*/ 1107130 h 1583835"/>
              <a:gd name="connsiteX8" fmla="*/ 1782297 w 2517050"/>
              <a:gd name="connsiteY8" fmla="*/ 45246 h 1583835"/>
              <a:gd name="connsiteX9" fmla="*/ 2047768 w 2517050"/>
              <a:gd name="connsiteY9" fmla="*/ 182898 h 1583835"/>
              <a:gd name="connsiteX10" fmla="*/ 1969110 w 2517050"/>
              <a:gd name="connsiteY10" fmla="*/ 64910 h 1583835"/>
              <a:gd name="connsiteX11" fmla="*/ 2509884 w 2517050"/>
              <a:gd name="connsiteY11" fmla="*/ 359878 h 158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7050" h="1583835">
                <a:moveTo>
                  <a:pt x="2509884" y="359878"/>
                </a:moveTo>
                <a:cubicBezTo>
                  <a:pt x="2552490" y="379543"/>
                  <a:pt x="2398452" y="230420"/>
                  <a:pt x="2224749" y="182898"/>
                </a:cubicBezTo>
                <a:cubicBezTo>
                  <a:pt x="2051046" y="135376"/>
                  <a:pt x="1569265" y="82937"/>
                  <a:pt x="1467665" y="74743"/>
                </a:cubicBezTo>
                <a:cubicBezTo>
                  <a:pt x="1366065" y="66549"/>
                  <a:pt x="1751162" y="20665"/>
                  <a:pt x="1615149" y="133736"/>
                </a:cubicBezTo>
                <a:cubicBezTo>
                  <a:pt x="1479136" y="246807"/>
                  <a:pt x="771213" y="674511"/>
                  <a:pt x="651587" y="753169"/>
                </a:cubicBezTo>
                <a:cubicBezTo>
                  <a:pt x="531961" y="831827"/>
                  <a:pt x="1003910" y="469672"/>
                  <a:pt x="897394" y="605685"/>
                </a:cubicBezTo>
                <a:cubicBezTo>
                  <a:pt x="790878" y="741698"/>
                  <a:pt x="82955" y="1485672"/>
                  <a:pt x="12491" y="1569246"/>
                </a:cubicBezTo>
                <a:cubicBezTo>
                  <a:pt x="-57974" y="1652820"/>
                  <a:pt x="179639" y="1361130"/>
                  <a:pt x="474607" y="1107130"/>
                </a:cubicBezTo>
                <a:cubicBezTo>
                  <a:pt x="769575" y="853130"/>
                  <a:pt x="1520104" y="199285"/>
                  <a:pt x="1782297" y="45246"/>
                </a:cubicBezTo>
                <a:cubicBezTo>
                  <a:pt x="2044490" y="-108793"/>
                  <a:pt x="2016633" y="179621"/>
                  <a:pt x="2047768" y="182898"/>
                </a:cubicBezTo>
                <a:cubicBezTo>
                  <a:pt x="2078903" y="186175"/>
                  <a:pt x="1893729" y="37052"/>
                  <a:pt x="1969110" y="64910"/>
                </a:cubicBezTo>
                <a:cubicBezTo>
                  <a:pt x="2044491" y="92768"/>
                  <a:pt x="2467278" y="340213"/>
                  <a:pt x="2509884" y="35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3BD94B1-1826-9E88-D138-817610451BA8}"/>
              </a:ext>
            </a:extLst>
          </p:cNvPr>
          <p:cNvSpPr/>
          <p:nvPr/>
        </p:nvSpPr>
        <p:spPr>
          <a:xfrm>
            <a:off x="1256583" y="2403551"/>
            <a:ext cx="1693543" cy="3677382"/>
          </a:xfrm>
          <a:custGeom>
            <a:avLst/>
            <a:gdLst>
              <a:gd name="connsiteX0" fmla="*/ 1693094 w 1693543"/>
              <a:gd name="connsiteY0" fmla="*/ 84010 h 3677382"/>
              <a:gd name="connsiteX1" fmla="*/ 926178 w 1693543"/>
              <a:gd name="connsiteY1" fmla="*/ 575623 h 3677382"/>
              <a:gd name="connsiteX2" fmla="*/ 395236 w 1693543"/>
              <a:gd name="connsiteY2" fmla="*/ 1686668 h 3677382"/>
              <a:gd name="connsiteX3" fmla="*/ 473894 w 1693543"/>
              <a:gd name="connsiteY3" fmla="*/ 1490023 h 3677382"/>
              <a:gd name="connsiteX4" fmla="*/ 21611 w 1693543"/>
              <a:gd name="connsiteY4" fmla="*/ 3594126 h 3677382"/>
              <a:gd name="connsiteX5" fmla="*/ 149430 w 1693543"/>
              <a:gd name="connsiteY5" fmla="*/ 3014023 h 3677382"/>
              <a:gd name="connsiteX6" fmla="*/ 818023 w 1693543"/>
              <a:gd name="connsiteY6" fmla="*/ 782101 h 3677382"/>
              <a:gd name="connsiteX7" fmla="*/ 513223 w 1693543"/>
              <a:gd name="connsiteY7" fmla="*/ 1391701 h 3677382"/>
              <a:gd name="connsiteX8" fmla="*/ 1457120 w 1693543"/>
              <a:gd name="connsiteY8" fmla="*/ 25017 h 3677382"/>
              <a:gd name="connsiteX9" fmla="*/ 1044165 w 1693543"/>
              <a:gd name="connsiteY9" fmla="*/ 477301 h 3677382"/>
              <a:gd name="connsiteX10" fmla="*/ 1693094 w 1693543"/>
              <a:gd name="connsiteY10" fmla="*/ 84010 h 367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43" h="3677382">
                <a:moveTo>
                  <a:pt x="1693094" y="84010"/>
                </a:moveTo>
                <a:cubicBezTo>
                  <a:pt x="1673430" y="100397"/>
                  <a:pt x="1142488" y="308513"/>
                  <a:pt x="926178" y="575623"/>
                </a:cubicBezTo>
                <a:cubicBezTo>
                  <a:pt x="709868" y="842733"/>
                  <a:pt x="470617" y="1534268"/>
                  <a:pt x="395236" y="1686668"/>
                </a:cubicBezTo>
                <a:cubicBezTo>
                  <a:pt x="319855" y="1839068"/>
                  <a:pt x="536165" y="1172113"/>
                  <a:pt x="473894" y="1490023"/>
                </a:cubicBezTo>
                <a:cubicBezTo>
                  <a:pt x="411623" y="1807933"/>
                  <a:pt x="75688" y="3340126"/>
                  <a:pt x="21611" y="3594126"/>
                </a:cubicBezTo>
                <a:cubicBezTo>
                  <a:pt x="-32466" y="3848126"/>
                  <a:pt x="16695" y="3482694"/>
                  <a:pt x="149430" y="3014023"/>
                </a:cubicBezTo>
                <a:cubicBezTo>
                  <a:pt x="282165" y="2545352"/>
                  <a:pt x="757391" y="1052488"/>
                  <a:pt x="818023" y="782101"/>
                </a:cubicBezTo>
                <a:cubicBezTo>
                  <a:pt x="878655" y="511714"/>
                  <a:pt x="406707" y="1517882"/>
                  <a:pt x="513223" y="1391701"/>
                </a:cubicBezTo>
                <a:cubicBezTo>
                  <a:pt x="619739" y="1265520"/>
                  <a:pt x="1368630" y="177417"/>
                  <a:pt x="1457120" y="25017"/>
                </a:cubicBezTo>
                <a:cubicBezTo>
                  <a:pt x="1545610" y="-127383"/>
                  <a:pt x="1008113" y="465830"/>
                  <a:pt x="1044165" y="477301"/>
                </a:cubicBezTo>
                <a:cubicBezTo>
                  <a:pt x="1080217" y="488772"/>
                  <a:pt x="1712758" y="67623"/>
                  <a:pt x="1693094" y="84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747E1243-607E-F303-2E64-DC763366F634}"/>
              </a:ext>
            </a:extLst>
          </p:cNvPr>
          <p:cNvSpPr/>
          <p:nvPr/>
        </p:nvSpPr>
        <p:spPr>
          <a:xfrm>
            <a:off x="1186597" y="5230438"/>
            <a:ext cx="378214" cy="2518247"/>
          </a:xfrm>
          <a:custGeom>
            <a:avLst/>
            <a:gdLst>
              <a:gd name="connsiteX0" fmla="*/ 376732 w 378214"/>
              <a:gd name="connsiteY0" fmla="*/ 323 h 2518247"/>
              <a:gd name="connsiteX1" fmla="*/ 3106 w 378214"/>
              <a:gd name="connsiteY1" fmla="*/ 1052375 h 2518247"/>
              <a:gd name="connsiteX2" fmla="*/ 189919 w 378214"/>
              <a:gd name="connsiteY2" fmla="*/ 934388 h 2518247"/>
              <a:gd name="connsiteX3" fmla="*/ 32603 w 378214"/>
              <a:gd name="connsiteY3" fmla="*/ 1750465 h 2518247"/>
              <a:gd name="connsiteX4" fmla="*/ 22771 w 378214"/>
              <a:gd name="connsiteY4" fmla="*/ 2517381 h 2518247"/>
              <a:gd name="connsiteX5" fmla="*/ 101429 w 378214"/>
              <a:gd name="connsiteY5" fmla="*/ 1868452 h 2518247"/>
              <a:gd name="connsiteX6" fmla="*/ 347235 w 378214"/>
              <a:gd name="connsiteY6" fmla="*/ 413278 h 2518247"/>
              <a:gd name="connsiteX7" fmla="*/ 140758 w 378214"/>
              <a:gd name="connsiteY7" fmla="*/ 934388 h 2518247"/>
              <a:gd name="connsiteX8" fmla="*/ 376732 w 378214"/>
              <a:gd name="connsiteY8" fmla="*/ 323 h 251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214" h="2518247">
                <a:moveTo>
                  <a:pt x="376732" y="323"/>
                </a:moveTo>
                <a:cubicBezTo>
                  <a:pt x="353790" y="19987"/>
                  <a:pt x="34241" y="896698"/>
                  <a:pt x="3106" y="1052375"/>
                </a:cubicBezTo>
                <a:cubicBezTo>
                  <a:pt x="-28029" y="1208052"/>
                  <a:pt x="185003" y="818040"/>
                  <a:pt x="189919" y="934388"/>
                </a:cubicBezTo>
                <a:cubicBezTo>
                  <a:pt x="194835" y="1050736"/>
                  <a:pt x="60461" y="1486633"/>
                  <a:pt x="32603" y="1750465"/>
                </a:cubicBezTo>
                <a:cubicBezTo>
                  <a:pt x="4745" y="2014297"/>
                  <a:pt x="11300" y="2497717"/>
                  <a:pt x="22771" y="2517381"/>
                </a:cubicBezTo>
                <a:cubicBezTo>
                  <a:pt x="34242" y="2537045"/>
                  <a:pt x="47352" y="2219136"/>
                  <a:pt x="101429" y="1868452"/>
                </a:cubicBezTo>
                <a:cubicBezTo>
                  <a:pt x="155506" y="1517768"/>
                  <a:pt x="340680" y="568955"/>
                  <a:pt x="347235" y="413278"/>
                </a:cubicBezTo>
                <a:cubicBezTo>
                  <a:pt x="353790" y="257601"/>
                  <a:pt x="132564" y="1004852"/>
                  <a:pt x="140758" y="934388"/>
                </a:cubicBezTo>
                <a:cubicBezTo>
                  <a:pt x="148952" y="863924"/>
                  <a:pt x="399674" y="-19341"/>
                  <a:pt x="37673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FBBDDF18-5E86-ADAB-A1A4-2666C68594AD}"/>
              </a:ext>
            </a:extLst>
          </p:cNvPr>
          <p:cNvSpPr/>
          <p:nvPr/>
        </p:nvSpPr>
        <p:spPr>
          <a:xfrm>
            <a:off x="1176641" y="6926180"/>
            <a:ext cx="999580" cy="3017502"/>
          </a:xfrm>
          <a:custGeom>
            <a:avLst/>
            <a:gdLst>
              <a:gd name="connsiteX0" fmla="*/ 249036 w 999580"/>
              <a:gd name="connsiteY0" fmla="*/ 54723 h 3017502"/>
              <a:gd name="connsiteX1" fmla="*/ 160546 w 999580"/>
              <a:gd name="connsiteY1" fmla="*/ 231704 h 3017502"/>
              <a:gd name="connsiteX2" fmla="*/ 13062 w 999580"/>
              <a:gd name="connsiteY2" fmla="*/ 910130 h 3017502"/>
              <a:gd name="connsiteX3" fmla="*/ 308030 w 999580"/>
              <a:gd name="connsiteY3" fmla="*/ 1677046 h 3017502"/>
              <a:gd name="connsiteX4" fmla="*/ 62224 w 999580"/>
              <a:gd name="connsiteY4" fmla="*/ 1460736 h 3017502"/>
              <a:gd name="connsiteX5" fmla="*/ 268701 w 999580"/>
              <a:gd name="connsiteY5" fmla="*/ 2188323 h 3017502"/>
              <a:gd name="connsiteX6" fmla="*/ 249036 w 999580"/>
              <a:gd name="connsiteY6" fmla="*/ 2050672 h 3017502"/>
              <a:gd name="connsiteX7" fmla="*/ 789811 w 999580"/>
              <a:gd name="connsiteY7" fmla="*/ 2994568 h 3017502"/>
              <a:gd name="connsiteX8" fmla="*/ 563669 w 999580"/>
              <a:gd name="connsiteY8" fmla="*/ 2650439 h 3017502"/>
              <a:gd name="connsiteX9" fmla="*/ 121217 w 999580"/>
              <a:gd name="connsiteY9" fmla="*/ 1814697 h 3017502"/>
              <a:gd name="connsiteX10" fmla="*/ 986456 w 999580"/>
              <a:gd name="connsiteY10" fmla="*/ 2906078 h 3017502"/>
              <a:gd name="connsiteX11" fmla="*/ 602998 w 999580"/>
              <a:gd name="connsiteY11" fmla="*/ 2414465 h 3017502"/>
              <a:gd name="connsiteX12" fmla="*/ 52391 w 999580"/>
              <a:gd name="connsiteY12" fmla="*/ 900297 h 3017502"/>
              <a:gd name="connsiteX13" fmla="*/ 42559 w 999580"/>
              <a:gd name="connsiteY13" fmla="*/ 1116607 h 3017502"/>
              <a:gd name="connsiteX14" fmla="*/ 249036 w 999580"/>
              <a:gd name="connsiteY14" fmla="*/ 54723 h 301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9580" h="3017502">
                <a:moveTo>
                  <a:pt x="249036" y="54723"/>
                </a:moveTo>
                <a:cubicBezTo>
                  <a:pt x="268700" y="-92761"/>
                  <a:pt x="199875" y="89136"/>
                  <a:pt x="160546" y="231704"/>
                </a:cubicBezTo>
                <a:cubicBezTo>
                  <a:pt x="121217" y="374272"/>
                  <a:pt x="-11519" y="669240"/>
                  <a:pt x="13062" y="910130"/>
                </a:cubicBezTo>
                <a:cubicBezTo>
                  <a:pt x="37643" y="1151020"/>
                  <a:pt x="299836" y="1585278"/>
                  <a:pt x="308030" y="1677046"/>
                </a:cubicBezTo>
                <a:cubicBezTo>
                  <a:pt x="316224" y="1768814"/>
                  <a:pt x="68779" y="1375523"/>
                  <a:pt x="62224" y="1460736"/>
                </a:cubicBezTo>
                <a:cubicBezTo>
                  <a:pt x="55669" y="1545949"/>
                  <a:pt x="237566" y="2090000"/>
                  <a:pt x="268701" y="2188323"/>
                </a:cubicBezTo>
                <a:cubicBezTo>
                  <a:pt x="299836" y="2286646"/>
                  <a:pt x="162184" y="1916298"/>
                  <a:pt x="249036" y="2050672"/>
                </a:cubicBezTo>
                <a:cubicBezTo>
                  <a:pt x="335888" y="2185046"/>
                  <a:pt x="737372" y="2894607"/>
                  <a:pt x="789811" y="2994568"/>
                </a:cubicBezTo>
                <a:cubicBezTo>
                  <a:pt x="842250" y="3094529"/>
                  <a:pt x="675101" y="2847084"/>
                  <a:pt x="563669" y="2650439"/>
                </a:cubicBezTo>
                <a:cubicBezTo>
                  <a:pt x="452237" y="2453794"/>
                  <a:pt x="50752" y="1772090"/>
                  <a:pt x="121217" y="1814697"/>
                </a:cubicBezTo>
                <a:cubicBezTo>
                  <a:pt x="191682" y="1857304"/>
                  <a:pt x="906159" y="2806117"/>
                  <a:pt x="986456" y="2906078"/>
                </a:cubicBezTo>
                <a:cubicBezTo>
                  <a:pt x="1066753" y="3006039"/>
                  <a:pt x="758676" y="2748762"/>
                  <a:pt x="602998" y="2414465"/>
                </a:cubicBezTo>
                <a:cubicBezTo>
                  <a:pt x="447320" y="2080168"/>
                  <a:pt x="145797" y="1116607"/>
                  <a:pt x="52391" y="900297"/>
                </a:cubicBezTo>
                <a:cubicBezTo>
                  <a:pt x="-41016" y="683987"/>
                  <a:pt x="13062" y="1259175"/>
                  <a:pt x="42559" y="1116607"/>
                </a:cubicBezTo>
                <a:cubicBezTo>
                  <a:pt x="72056" y="974039"/>
                  <a:pt x="229372" y="202207"/>
                  <a:pt x="249036" y="5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AC9D244-347D-F405-F47D-5AFEDAC0A491}"/>
              </a:ext>
            </a:extLst>
          </p:cNvPr>
          <p:cNvSpPr/>
          <p:nvPr/>
        </p:nvSpPr>
        <p:spPr>
          <a:xfrm>
            <a:off x="4153245" y="1695869"/>
            <a:ext cx="2974939" cy="1436505"/>
          </a:xfrm>
          <a:custGeom>
            <a:avLst/>
            <a:gdLst>
              <a:gd name="connsiteX0" fmla="*/ 5800 w 2974939"/>
              <a:gd name="connsiteY0" fmla="*/ 260750 h 1436505"/>
              <a:gd name="connsiteX1" fmla="*/ 379426 w 2974939"/>
              <a:gd name="connsiteY1" fmla="*/ 73937 h 1436505"/>
              <a:gd name="connsiteX2" fmla="*/ 890703 w 2974939"/>
              <a:gd name="connsiteY2" fmla="*/ 162428 h 1436505"/>
              <a:gd name="connsiteX3" fmla="*/ 900536 w 2974939"/>
              <a:gd name="connsiteY3" fmla="*/ 83770 h 1436505"/>
              <a:gd name="connsiteX4" fmla="*/ 1805103 w 2974939"/>
              <a:gd name="connsiteY4" fmla="*/ 526221 h 1436505"/>
              <a:gd name="connsiteX5" fmla="*/ 1785439 w 2974939"/>
              <a:gd name="connsiteY5" fmla="*/ 418066 h 1436505"/>
              <a:gd name="connsiteX6" fmla="*/ 2945645 w 2974939"/>
              <a:gd name="connsiteY6" fmla="*/ 1420957 h 1436505"/>
              <a:gd name="connsiteX7" fmla="*/ 2483529 w 2974939"/>
              <a:gd name="connsiteY7" fmla="*/ 958841 h 1436505"/>
              <a:gd name="connsiteX8" fmla="*/ 949697 w 2974939"/>
              <a:gd name="connsiteY8" fmla="*/ 34608 h 1436505"/>
              <a:gd name="connsiteX9" fmla="*/ 989026 w 2974939"/>
              <a:gd name="connsiteY9" fmla="*/ 182092 h 1436505"/>
              <a:gd name="connsiteX10" fmla="*/ 605568 w 2974939"/>
              <a:gd name="connsiteY10" fmla="*/ 44441 h 1436505"/>
              <a:gd name="connsiteX11" fmla="*/ 163116 w 2974939"/>
              <a:gd name="connsiteY11" fmla="*/ 182092 h 1436505"/>
              <a:gd name="connsiteX12" fmla="*/ 674394 w 2974939"/>
              <a:gd name="connsiteY12" fmla="*/ 132931 h 1436505"/>
              <a:gd name="connsiteX13" fmla="*/ 5800 w 2974939"/>
              <a:gd name="connsiteY13" fmla="*/ 260750 h 143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4939" h="1436505">
                <a:moveTo>
                  <a:pt x="5800" y="260750"/>
                </a:moveTo>
                <a:cubicBezTo>
                  <a:pt x="-43361" y="250918"/>
                  <a:pt x="231942" y="90324"/>
                  <a:pt x="379426" y="73937"/>
                </a:cubicBezTo>
                <a:cubicBezTo>
                  <a:pt x="526910" y="57550"/>
                  <a:pt x="803851" y="160789"/>
                  <a:pt x="890703" y="162428"/>
                </a:cubicBezTo>
                <a:cubicBezTo>
                  <a:pt x="977555" y="164067"/>
                  <a:pt x="748136" y="23138"/>
                  <a:pt x="900536" y="83770"/>
                </a:cubicBezTo>
                <a:cubicBezTo>
                  <a:pt x="1052936" y="144402"/>
                  <a:pt x="1657619" y="470505"/>
                  <a:pt x="1805103" y="526221"/>
                </a:cubicBezTo>
                <a:cubicBezTo>
                  <a:pt x="1952587" y="581937"/>
                  <a:pt x="1595349" y="268943"/>
                  <a:pt x="1785439" y="418066"/>
                </a:cubicBezTo>
                <a:cubicBezTo>
                  <a:pt x="1975529" y="567189"/>
                  <a:pt x="2829297" y="1330828"/>
                  <a:pt x="2945645" y="1420957"/>
                </a:cubicBezTo>
                <a:cubicBezTo>
                  <a:pt x="3061993" y="1511086"/>
                  <a:pt x="2816187" y="1189899"/>
                  <a:pt x="2483529" y="958841"/>
                </a:cubicBezTo>
                <a:cubicBezTo>
                  <a:pt x="2150871" y="727783"/>
                  <a:pt x="1198781" y="164066"/>
                  <a:pt x="949697" y="34608"/>
                </a:cubicBezTo>
                <a:cubicBezTo>
                  <a:pt x="700613" y="-94850"/>
                  <a:pt x="1046381" y="180453"/>
                  <a:pt x="989026" y="182092"/>
                </a:cubicBezTo>
                <a:cubicBezTo>
                  <a:pt x="931671" y="183731"/>
                  <a:pt x="743220" y="44441"/>
                  <a:pt x="605568" y="44441"/>
                </a:cubicBezTo>
                <a:cubicBezTo>
                  <a:pt x="467916" y="44441"/>
                  <a:pt x="151645" y="167344"/>
                  <a:pt x="163116" y="182092"/>
                </a:cubicBezTo>
                <a:cubicBezTo>
                  <a:pt x="174587" y="196840"/>
                  <a:pt x="698975" y="119821"/>
                  <a:pt x="674394" y="132931"/>
                </a:cubicBezTo>
                <a:cubicBezTo>
                  <a:pt x="649813" y="146041"/>
                  <a:pt x="54961" y="270582"/>
                  <a:pt x="5800" y="26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A8FE28B-6BEE-4B70-D16A-BE84B1E69F48}"/>
              </a:ext>
            </a:extLst>
          </p:cNvPr>
          <p:cNvSpPr/>
          <p:nvPr/>
        </p:nvSpPr>
        <p:spPr>
          <a:xfrm>
            <a:off x="4352052" y="2288531"/>
            <a:ext cx="2068345" cy="3344202"/>
          </a:xfrm>
          <a:custGeom>
            <a:avLst/>
            <a:gdLst>
              <a:gd name="connsiteX0" fmla="*/ 3638 w 2068345"/>
              <a:gd name="connsiteY0" fmla="*/ 90875 h 3344202"/>
              <a:gd name="connsiteX1" fmla="*/ 977032 w 2068345"/>
              <a:gd name="connsiteY1" fmla="*/ 720140 h 3344202"/>
              <a:gd name="connsiteX2" fmla="*/ 1006529 w 2068345"/>
              <a:gd name="connsiteY2" fmla="*/ 710308 h 3344202"/>
              <a:gd name="connsiteX3" fmla="*/ 1547303 w 2068345"/>
              <a:gd name="connsiteY3" fmla="*/ 1998334 h 3344202"/>
              <a:gd name="connsiteX4" fmla="*/ 1645625 w 2068345"/>
              <a:gd name="connsiteY4" fmla="*/ 2165482 h 3344202"/>
              <a:gd name="connsiteX5" fmla="*/ 2058580 w 2068345"/>
              <a:gd name="connsiteY5" fmla="*/ 3296192 h 3344202"/>
              <a:gd name="connsiteX6" fmla="*/ 1881600 w 2068345"/>
              <a:gd name="connsiteY6" fmla="*/ 2932398 h 3344202"/>
              <a:gd name="connsiteX7" fmla="*/ 1262167 w 2068345"/>
              <a:gd name="connsiteY7" fmla="*/ 1123263 h 3344202"/>
              <a:gd name="connsiteX8" fmla="*/ 1301496 w 2068345"/>
              <a:gd name="connsiteY8" fmla="*/ 1260914 h 3344202"/>
              <a:gd name="connsiteX9" fmla="*/ 996696 w 2068345"/>
              <a:gd name="connsiteY9" fmla="*/ 631650 h 3344202"/>
              <a:gd name="connsiteX10" fmla="*/ 308438 w 2068345"/>
              <a:gd name="connsiteY10" fmla="*/ 2385 h 3344202"/>
              <a:gd name="connsiteX11" fmla="*/ 632903 w 2068345"/>
              <a:gd name="connsiteY11" fmla="*/ 405508 h 3344202"/>
              <a:gd name="connsiteX12" fmla="*/ 3638 w 2068345"/>
              <a:gd name="connsiteY12" fmla="*/ 90875 h 33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8345" h="3344202">
                <a:moveTo>
                  <a:pt x="3638" y="90875"/>
                </a:moveTo>
                <a:cubicBezTo>
                  <a:pt x="60993" y="143314"/>
                  <a:pt x="809884" y="616901"/>
                  <a:pt x="977032" y="720140"/>
                </a:cubicBezTo>
                <a:cubicBezTo>
                  <a:pt x="1144180" y="823379"/>
                  <a:pt x="911484" y="497276"/>
                  <a:pt x="1006529" y="710308"/>
                </a:cubicBezTo>
                <a:cubicBezTo>
                  <a:pt x="1101574" y="923340"/>
                  <a:pt x="1440787" y="1755805"/>
                  <a:pt x="1547303" y="1998334"/>
                </a:cubicBezTo>
                <a:cubicBezTo>
                  <a:pt x="1653819" y="2240863"/>
                  <a:pt x="1560412" y="1949172"/>
                  <a:pt x="1645625" y="2165482"/>
                </a:cubicBezTo>
                <a:cubicBezTo>
                  <a:pt x="1730838" y="2381792"/>
                  <a:pt x="2019251" y="3168373"/>
                  <a:pt x="2058580" y="3296192"/>
                </a:cubicBezTo>
                <a:cubicBezTo>
                  <a:pt x="2097909" y="3424011"/>
                  <a:pt x="2014335" y="3294553"/>
                  <a:pt x="1881600" y="2932398"/>
                </a:cubicBezTo>
                <a:cubicBezTo>
                  <a:pt x="1748865" y="2570243"/>
                  <a:pt x="1358851" y="1401844"/>
                  <a:pt x="1262167" y="1123263"/>
                </a:cubicBezTo>
                <a:cubicBezTo>
                  <a:pt x="1165483" y="844682"/>
                  <a:pt x="1345741" y="1342849"/>
                  <a:pt x="1301496" y="1260914"/>
                </a:cubicBezTo>
                <a:cubicBezTo>
                  <a:pt x="1257251" y="1178979"/>
                  <a:pt x="1162206" y="841405"/>
                  <a:pt x="996696" y="631650"/>
                </a:cubicBezTo>
                <a:cubicBezTo>
                  <a:pt x="831186" y="421895"/>
                  <a:pt x="369070" y="40075"/>
                  <a:pt x="308438" y="2385"/>
                </a:cubicBezTo>
                <a:cubicBezTo>
                  <a:pt x="247806" y="-35305"/>
                  <a:pt x="680425" y="385844"/>
                  <a:pt x="632903" y="405508"/>
                </a:cubicBezTo>
                <a:cubicBezTo>
                  <a:pt x="585381" y="425172"/>
                  <a:pt x="-53717" y="38436"/>
                  <a:pt x="3638" y="90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1443FF04-4707-3B73-59F0-00E8A4D90D21}"/>
              </a:ext>
            </a:extLst>
          </p:cNvPr>
          <p:cNvSpPr/>
          <p:nvPr/>
        </p:nvSpPr>
        <p:spPr>
          <a:xfrm>
            <a:off x="6171387" y="6015801"/>
            <a:ext cx="161401" cy="229383"/>
          </a:xfrm>
          <a:custGeom>
            <a:avLst/>
            <a:gdLst>
              <a:gd name="connsiteX0" fmla="*/ 3271 w 161401"/>
              <a:gd name="connsiteY0" fmla="*/ 227683 h 229383"/>
              <a:gd name="connsiteX1" fmla="*/ 62265 w 161401"/>
              <a:gd name="connsiteY1" fmla="*/ 99864 h 229383"/>
              <a:gd name="connsiteX2" fmla="*/ 160587 w 161401"/>
              <a:gd name="connsiteY2" fmla="*/ 1541 h 229383"/>
              <a:gd name="connsiteX3" fmla="*/ 3271 w 161401"/>
              <a:gd name="connsiteY3" fmla="*/ 227683 h 22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01" h="229383">
                <a:moveTo>
                  <a:pt x="3271" y="227683"/>
                </a:moveTo>
                <a:cubicBezTo>
                  <a:pt x="-13116" y="244070"/>
                  <a:pt x="36046" y="137554"/>
                  <a:pt x="62265" y="99864"/>
                </a:cubicBezTo>
                <a:cubicBezTo>
                  <a:pt x="88484" y="62174"/>
                  <a:pt x="170419" y="-11568"/>
                  <a:pt x="160587" y="1541"/>
                </a:cubicBezTo>
                <a:cubicBezTo>
                  <a:pt x="150755" y="14650"/>
                  <a:pt x="19658" y="211296"/>
                  <a:pt x="3271" y="227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2E6DE8A-4261-D2D4-E1DD-F276DD2CE782}"/>
              </a:ext>
            </a:extLst>
          </p:cNvPr>
          <p:cNvSpPr/>
          <p:nvPr/>
        </p:nvSpPr>
        <p:spPr>
          <a:xfrm>
            <a:off x="5485641" y="6312209"/>
            <a:ext cx="119149" cy="265662"/>
          </a:xfrm>
          <a:custGeom>
            <a:avLst/>
            <a:gdLst>
              <a:gd name="connsiteX0" fmla="*/ 118746 w 119149"/>
              <a:gd name="connsiteY0" fmla="*/ 101 h 265662"/>
              <a:gd name="connsiteX1" fmla="*/ 40088 w 119149"/>
              <a:gd name="connsiteY1" fmla="*/ 137752 h 265662"/>
              <a:gd name="connsiteX2" fmla="*/ 59753 w 119149"/>
              <a:gd name="connsiteY2" fmla="*/ 265572 h 265662"/>
              <a:gd name="connsiteX3" fmla="*/ 759 w 119149"/>
              <a:gd name="connsiteY3" fmla="*/ 118088 h 265662"/>
              <a:gd name="connsiteX4" fmla="*/ 118746 w 119149"/>
              <a:gd name="connsiteY4" fmla="*/ 101 h 2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49" h="265662">
                <a:moveTo>
                  <a:pt x="118746" y="101"/>
                </a:moveTo>
                <a:cubicBezTo>
                  <a:pt x="125301" y="3378"/>
                  <a:pt x="49920" y="93507"/>
                  <a:pt x="40088" y="137752"/>
                </a:cubicBezTo>
                <a:cubicBezTo>
                  <a:pt x="30256" y="181997"/>
                  <a:pt x="66308" y="268849"/>
                  <a:pt x="59753" y="265572"/>
                </a:cubicBezTo>
                <a:cubicBezTo>
                  <a:pt x="53198" y="262295"/>
                  <a:pt x="-7435" y="162333"/>
                  <a:pt x="759" y="118088"/>
                </a:cubicBezTo>
                <a:cubicBezTo>
                  <a:pt x="8952" y="73843"/>
                  <a:pt x="112191" y="-3176"/>
                  <a:pt x="118746" y="1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9BCEB27-AC36-179F-BCDD-686E34F9C312}"/>
              </a:ext>
            </a:extLst>
          </p:cNvPr>
          <p:cNvSpPr/>
          <p:nvPr/>
        </p:nvSpPr>
        <p:spPr>
          <a:xfrm>
            <a:off x="5958134" y="5726659"/>
            <a:ext cx="208699" cy="280871"/>
          </a:xfrm>
          <a:custGeom>
            <a:avLst/>
            <a:gdLst>
              <a:gd name="connsiteX0" fmla="*/ 214 w 208699"/>
              <a:gd name="connsiteY0" fmla="*/ 280851 h 280871"/>
              <a:gd name="connsiteX1" fmla="*/ 167363 w 208699"/>
              <a:gd name="connsiteY1" fmla="*/ 143199 h 280871"/>
              <a:gd name="connsiteX2" fmla="*/ 167363 w 208699"/>
              <a:gd name="connsiteY2" fmla="*/ 35044 h 280871"/>
              <a:gd name="connsiteX3" fmla="*/ 88705 w 208699"/>
              <a:gd name="connsiteY3" fmla="*/ 5547 h 280871"/>
              <a:gd name="connsiteX4" fmla="*/ 206692 w 208699"/>
              <a:gd name="connsiteY4" fmla="*/ 133367 h 280871"/>
              <a:gd name="connsiteX5" fmla="*/ 214 w 208699"/>
              <a:gd name="connsiteY5" fmla="*/ 280851 h 28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9" h="280871">
                <a:moveTo>
                  <a:pt x="214" y="280851"/>
                </a:moveTo>
                <a:cubicBezTo>
                  <a:pt x="-6341" y="282490"/>
                  <a:pt x="139505" y="184167"/>
                  <a:pt x="167363" y="143199"/>
                </a:cubicBezTo>
                <a:cubicBezTo>
                  <a:pt x="195221" y="102231"/>
                  <a:pt x="180473" y="57986"/>
                  <a:pt x="167363" y="35044"/>
                </a:cubicBezTo>
                <a:cubicBezTo>
                  <a:pt x="154253" y="12102"/>
                  <a:pt x="82150" y="-10840"/>
                  <a:pt x="88705" y="5547"/>
                </a:cubicBezTo>
                <a:cubicBezTo>
                  <a:pt x="95260" y="21934"/>
                  <a:pt x="226356" y="89122"/>
                  <a:pt x="206692" y="133367"/>
                </a:cubicBezTo>
                <a:cubicBezTo>
                  <a:pt x="187028" y="177612"/>
                  <a:pt x="6769" y="279212"/>
                  <a:pt x="214" y="280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3F21A50-AFE4-6EB3-64C1-CE0BFF204980}"/>
              </a:ext>
            </a:extLst>
          </p:cNvPr>
          <p:cNvSpPr/>
          <p:nvPr/>
        </p:nvSpPr>
        <p:spPr>
          <a:xfrm>
            <a:off x="3490424" y="6980884"/>
            <a:ext cx="68886" cy="275348"/>
          </a:xfrm>
          <a:custGeom>
            <a:avLst/>
            <a:gdLst>
              <a:gd name="connsiteX0" fmla="*/ 59021 w 68886"/>
              <a:gd name="connsiteY0" fmla="*/ 19 h 275348"/>
              <a:gd name="connsiteX1" fmla="*/ 9860 w 68886"/>
              <a:gd name="connsiteY1" fmla="*/ 147503 h 275348"/>
              <a:gd name="connsiteX2" fmla="*/ 68853 w 68886"/>
              <a:gd name="connsiteY2" fmla="*/ 275322 h 275348"/>
              <a:gd name="connsiteX3" fmla="*/ 28 w 68886"/>
              <a:gd name="connsiteY3" fmla="*/ 157335 h 275348"/>
              <a:gd name="connsiteX4" fmla="*/ 59021 w 68886"/>
              <a:gd name="connsiteY4" fmla="*/ 19 h 2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86" h="275348">
                <a:moveTo>
                  <a:pt x="59021" y="19"/>
                </a:moveTo>
                <a:cubicBezTo>
                  <a:pt x="60660" y="-1620"/>
                  <a:pt x="8221" y="101619"/>
                  <a:pt x="9860" y="147503"/>
                </a:cubicBezTo>
                <a:cubicBezTo>
                  <a:pt x="11499" y="193387"/>
                  <a:pt x="70492" y="273683"/>
                  <a:pt x="68853" y="275322"/>
                </a:cubicBezTo>
                <a:cubicBezTo>
                  <a:pt x="67214" y="276961"/>
                  <a:pt x="-1611" y="201580"/>
                  <a:pt x="28" y="157335"/>
                </a:cubicBezTo>
                <a:cubicBezTo>
                  <a:pt x="1667" y="113090"/>
                  <a:pt x="57382" y="1658"/>
                  <a:pt x="5902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BC4B082-259B-6DDC-3C60-937C8222950D}"/>
              </a:ext>
            </a:extLst>
          </p:cNvPr>
          <p:cNvSpPr/>
          <p:nvPr/>
        </p:nvSpPr>
        <p:spPr>
          <a:xfrm>
            <a:off x="3952192" y="3623963"/>
            <a:ext cx="215579" cy="341445"/>
          </a:xfrm>
          <a:custGeom>
            <a:avLst/>
            <a:gdLst>
              <a:gd name="connsiteX0" fmla="*/ 376 w 215579"/>
              <a:gd name="connsiteY0" fmla="*/ 338437 h 341445"/>
              <a:gd name="connsiteX1" fmla="*/ 206853 w 215579"/>
              <a:gd name="connsiteY1" fmla="*/ 4140 h 341445"/>
              <a:gd name="connsiteX2" fmla="*/ 157692 w 215579"/>
              <a:gd name="connsiteY2" fmla="*/ 161456 h 341445"/>
              <a:gd name="connsiteX3" fmla="*/ 376 w 215579"/>
              <a:gd name="connsiteY3" fmla="*/ 338437 h 3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79" h="341445">
                <a:moveTo>
                  <a:pt x="376" y="338437"/>
                </a:moveTo>
                <a:cubicBezTo>
                  <a:pt x="8570" y="312218"/>
                  <a:pt x="180634" y="33637"/>
                  <a:pt x="206853" y="4140"/>
                </a:cubicBezTo>
                <a:cubicBezTo>
                  <a:pt x="233072" y="-25357"/>
                  <a:pt x="195382" y="110656"/>
                  <a:pt x="157692" y="161456"/>
                </a:cubicBezTo>
                <a:cubicBezTo>
                  <a:pt x="120002" y="212256"/>
                  <a:pt x="-7818" y="364656"/>
                  <a:pt x="376" y="3384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B274386-7DAB-1988-4F97-A67AAF67ADB0}"/>
              </a:ext>
            </a:extLst>
          </p:cNvPr>
          <p:cNvSpPr/>
          <p:nvPr/>
        </p:nvSpPr>
        <p:spPr>
          <a:xfrm>
            <a:off x="5004463" y="3696439"/>
            <a:ext cx="69316" cy="266814"/>
          </a:xfrm>
          <a:custGeom>
            <a:avLst/>
            <a:gdLst>
              <a:gd name="connsiteX0" fmla="*/ 156 w 69316"/>
              <a:gd name="connsiteY0" fmla="*/ 490 h 266814"/>
              <a:gd name="connsiteX1" fmla="*/ 49318 w 69316"/>
              <a:gd name="connsiteY1" fmla="*/ 177471 h 266814"/>
              <a:gd name="connsiteX2" fmla="*/ 19821 w 69316"/>
              <a:gd name="connsiteY2" fmla="*/ 265961 h 266814"/>
              <a:gd name="connsiteX3" fmla="*/ 68982 w 69316"/>
              <a:gd name="connsiteY3" fmla="*/ 128309 h 266814"/>
              <a:gd name="connsiteX4" fmla="*/ 156 w 69316"/>
              <a:gd name="connsiteY4" fmla="*/ 490 h 2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6" h="266814">
                <a:moveTo>
                  <a:pt x="156" y="490"/>
                </a:moveTo>
                <a:cubicBezTo>
                  <a:pt x="-3121" y="8684"/>
                  <a:pt x="46041" y="133226"/>
                  <a:pt x="49318" y="177471"/>
                </a:cubicBezTo>
                <a:cubicBezTo>
                  <a:pt x="52596" y="221716"/>
                  <a:pt x="16544" y="274155"/>
                  <a:pt x="19821" y="265961"/>
                </a:cubicBezTo>
                <a:cubicBezTo>
                  <a:pt x="23098" y="257767"/>
                  <a:pt x="73898" y="167638"/>
                  <a:pt x="68982" y="128309"/>
                </a:cubicBezTo>
                <a:cubicBezTo>
                  <a:pt x="64066" y="88980"/>
                  <a:pt x="3433" y="-7704"/>
                  <a:pt x="156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AB7FBFB-F51A-0EB3-7AC5-F008F5E3B306}"/>
              </a:ext>
            </a:extLst>
          </p:cNvPr>
          <p:cNvSpPr/>
          <p:nvPr/>
        </p:nvSpPr>
        <p:spPr>
          <a:xfrm>
            <a:off x="6428688" y="5616956"/>
            <a:ext cx="847533" cy="3035453"/>
          </a:xfrm>
          <a:custGeom>
            <a:avLst/>
            <a:gdLst>
              <a:gd name="connsiteX0" fmla="*/ 1609 w 847533"/>
              <a:gd name="connsiteY0" fmla="*/ 7096 h 3035453"/>
              <a:gd name="connsiteX1" fmla="*/ 591544 w 847533"/>
              <a:gd name="connsiteY1" fmla="*/ 1442605 h 3035453"/>
              <a:gd name="connsiteX2" fmla="*/ 542383 w 847533"/>
              <a:gd name="connsiteY2" fmla="*/ 1295121 h 3035453"/>
              <a:gd name="connsiteX3" fmla="*/ 788189 w 847533"/>
              <a:gd name="connsiteY3" fmla="*/ 1835896 h 3035453"/>
              <a:gd name="connsiteX4" fmla="*/ 827518 w 847533"/>
              <a:gd name="connsiteY4" fmla="*/ 2012876 h 3035453"/>
              <a:gd name="connsiteX5" fmla="*/ 581712 w 847533"/>
              <a:gd name="connsiteY5" fmla="*/ 2504489 h 3035453"/>
              <a:gd name="connsiteX6" fmla="*/ 847183 w 847533"/>
              <a:gd name="connsiteY6" fmla="*/ 2288179 h 3035453"/>
              <a:gd name="connsiteX7" fmla="*/ 512886 w 847533"/>
              <a:gd name="connsiteY7" fmla="*/ 2661805 h 3035453"/>
              <a:gd name="connsiteX8" fmla="*/ 70435 w 847533"/>
              <a:gd name="connsiteY8" fmla="*/ 3035431 h 3035453"/>
              <a:gd name="connsiteX9" fmla="*/ 237583 w 847533"/>
              <a:gd name="connsiteY9" fmla="*/ 2681470 h 3035453"/>
              <a:gd name="connsiteX10" fmla="*/ 699699 w 847533"/>
              <a:gd name="connsiteY10" fmla="*/ 1708076 h 3035453"/>
              <a:gd name="connsiteX11" fmla="*/ 552215 w 847533"/>
              <a:gd name="connsiteY11" fmla="*/ 1177134 h 3035453"/>
              <a:gd name="connsiteX12" fmla="*/ 326073 w 847533"/>
              <a:gd name="connsiteY12" fmla="*/ 420050 h 3035453"/>
              <a:gd name="connsiteX13" fmla="*/ 414564 w 847533"/>
              <a:gd name="connsiteY13" fmla="*/ 872334 h 3035453"/>
              <a:gd name="connsiteX14" fmla="*/ 1609 w 847533"/>
              <a:gd name="connsiteY14" fmla="*/ 7096 h 30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7533" h="3035453">
                <a:moveTo>
                  <a:pt x="1609" y="7096"/>
                </a:moveTo>
                <a:cubicBezTo>
                  <a:pt x="31106" y="102141"/>
                  <a:pt x="501415" y="1227934"/>
                  <a:pt x="591544" y="1442605"/>
                </a:cubicBezTo>
                <a:cubicBezTo>
                  <a:pt x="681673" y="1657276"/>
                  <a:pt x="509609" y="1229573"/>
                  <a:pt x="542383" y="1295121"/>
                </a:cubicBezTo>
                <a:cubicBezTo>
                  <a:pt x="575157" y="1360669"/>
                  <a:pt x="740667" y="1716270"/>
                  <a:pt x="788189" y="1835896"/>
                </a:cubicBezTo>
                <a:cubicBezTo>
                  <a:pt x="835712" y="1955522"/>
                  <a:pt x="861931" y="1901444"/>
                  <a:pt x="827518" y="2012876"/>
                </a:cubicBezTo>
                <a:cubicBezTo>
                  <a:pt x="793105" y="2124308"/>
                  <a:pt x="578435" y="2458605"/>
                  <a:pt x="581712" y="2504489"/>
                </a:cubicBezTo>
                <a:cubicBezTo>
                  <a:pt x="584989" y="2550373"/>
                  <a:pt x="858654" y="2261960"/>
                  <a:pt x="847183" y="2288179"/>
                </a:cubicBezTo>
                <a:cubicBezTo>
                  <a:pt x="835712" y="2314398"/>
                  <a:pt x="642344" y="2537263"/>
                  <a:pt x="512886" y="2661805"/>
                </a:cubicBezTo>
                <a:cubicBezTo>
                  <a:pt x="383428" y="2786347"/>
                  <a:pt x="116319" y="3032154"/>
                  <a:pt x="70435" y="3035431"/>
                </a:cubicBezTo>
                <a:cubicBezTo>
                  <a:pt x="24551" y="3038708"/>
                  <a:pt x="237583" y="2681470"/>
                  <a:pt x="237583" y="2681470"/>
                </a:cubicBezTo>
                <a:cubicBezTo>
                  <a:pt x="342460" y="2460244"/>
                  <a:pt x="647260" y="1958799"/>
                  <a:pt x="699699" y="1708076"/>
                </a:cubicBezTo>
                <a:cubicBezTo>
                  <a:pt x="752138" y="1457353"/>
                  <a:pt x="614486" y="1391805"/>
                  <a:pt x="552215" y="1177134"/>
                </a:cubicBezTo>
                <a:cubicBezTo>
                  <a:pt x="489944" y="962463"/>
                  <a:pt x="349015" y="470850"/>
                  <a:pt x="326073" y="420050"/>
                </a:cubicBezTo>
                <a:cubicBezTo>
                  <a:pt x="303131" y="369250"/>
                  <a:pt x="471919" y="942798"/>
                  <a:pt x="414564" y="872334"/>
                </a:cubicBezTo>
                <a:cubicBezTo>
                  <a:pt x="357209" y="801870"/>
                  <a:pt x="-27888" y="-87949"/>
                  <a:pt x="1609" y="70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C41F089-8F9C-6830-7139-01B893C2DA1C}"/>
              </a:ext>
            </a:extLst>
          </p:cNvPr>
          <p:cNvSpPr/>
          <p:nvPr/>
        </p:nvSpPr>
        <p:spPr>
          <a:xfrm>
            <a:off x="6508874" y="6961155"/>
            <a:ext cx="153104" cy="196978"/>
          </a:xfrm>
          <a:custGeom>
            <a:avLst/>
            <a:gdLst>
              <a:gd name="connsiteX0" fmla="*/ 147565 w 153104"/>
              <a:gd name="connsiteY0" fmla="*/ 84 h 196978"/>
              <a:gd name="connsiteX1" fmla="*/ 118068 w 153104"/>
              <a:gd name="connsiteY1" fmla="*/ 137735 h 196978"/>
              <a:gd name="connsiteX2" fmla="*/ 81 w 153104"/>
              <a:gd name="connsiteY2" fmla="*/ 196729 h 196978"/>
              <a:gd name="connsiteX3" fmla="*/ 137732 w 153104"/>
              <a:gd name="connsiteY3" fmla="*/ 118071 h 196978"/>
              <a:gd name="connsiteX4" fmla="*/ 147565 w 153104"/>
              <a:gd name="connsiteY4" fmla="*/ 84 h 1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04" h="196978">
                <a:moveTo>
                  <a:pt x="147565" y="84"/>
                </a:moveTo>
                <a:cubicBezTo>
                  <a:pt x="144288" y="3361"/>
                  <a:pt x="142649" y="104961"/>
                  <a:pt x="118068" y="137735"/>
                </a:cubicBezTo>
                <a:cubicBezTo>
                  <a:pt x="93487" y="170509"/>
                  <a:pt x="-3196" y="200006"/>
                  <a:pt x="81" y="196729"/>
                </a:cubicBezTo>
                <a:cubicBezTo>
                  <a:pt x="3358" y="193452"/>
                  <a:pt x="113151" y="145929"/>
                  <a:pt x="137732" y="118071"/>
                </a:cubicBezTo>
                <a:cubicBezTo>
                  <a:pt x="162313" y="90213"/>
                  <a:pt x="150842" y="-3193"/>
                  <a:pt x="14756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A82597A-C588-D84C-C009-308654E25717}"/>
              </a:ext>
            </a:extLst>
          </p:cNvPr>
          <p:cNvSpPr/>
          <p:nvPr/>
        </p:nvSpPr>
        <p:spPr>
          <a:xfrm>
            <a:off x="6084384" y="7393840"/>
            <a:ext cx="268382" cy="187028"/>
          </a:xfrm>
          <a:custGeom>
            <a:avLst/>
            <a:gdLst>
              <a:gd name="connsiteX0" fmla="*/ 1784 w 268382"/>
              <a:gd name="connsiteY0" fmla="*/ 18 h 187028"/>
              <a:gd name="connsiteX1" fmla="*/ 80442 w 268382"/>
              <a:gd name="connsiteY1" fmla="*/ 137670 h 187028"/>
              <a:gd name="connsiteX2" fmla="*/ 267255 w 268382"/>
              <a:gd name="connsiteY2" fmla="*/ 186831 h 187028"/>
              <a:gd name="connsiteX3" fmla="*/ 149268 w 268382"/>
              <a:gd name="connsiteY3" fmla="*/ 147502 h 187028"/>
              <a:gd name="connsiteX4" fmla="*/ 1784 w 268382"/>
              <a:gd name="connsiteY4" fmla="*/ 18 h 1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2" h="187028">
                <a:moveTo>
                  <a:pt x="1784" y="18"/>
                </a:moveTo>
                <a:cubicBezTo>
                  <a:pt x="-9687" y="-1621"/>
                  <a:pt x="36197" y="106534"/>
                  <a:pt x="80442" y="137670"/>
                </a:cubicBezTo>
                <a:cubicBezTo>
                  <a:pt x="124687" y="168806"/>
                  <a:pt x="255784" y="185192"/>
                  <a:pt x="267255" y="186831"/>
                </a:cubicBezTo>
                <a:cubicBezTo>
                  <a:pt x="278726" y="188470"/>
                  <a:pt x="200068" y="180276"/>
                  <a:pt x="149268" y="147502"/>
                </a:cubicBezTo>
                <a:cubicBezTo>
                  <a:pt x="98468" y="114728"/>
                  <a:pt x="13255" y="1657"/>
                  <a:pt x="1784" y="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6DF35BB-0D4C-82CF-6B4D-7BAB97F352E5}"/>
              </a:ext>
            </a:extLst>
          </p:cNvPr>
          <p:cNvSpPr/>
          <p:nvPr/>
        </p:nvSpPr>
        <p:spPr>
          <a:xfrm>
            <a:off x="6253155" y="7718046"/>
            <a:ext cx="88764" cy="266139"/>
          </a:xfrm>
          <a:custGeom>
            <a:avLst/>
            <a:gdLst>
              <a:gd name="connsiteX0" fmla="*/ 68987 w 88764"/>
              <a:gd name="connsiteY0" fmla="*/ 277 h 266139"/>
              <a:gd name="connsiteX1" fmla="*/ 49322 w 88764"/>
              <a:gd name="connsiteY1" fmla="*/ 177257 h 266139"/>
              <a:gd name="connsiteX2" fmla="*/ 88651 w 88764"/>
              <a:gd name="connsiteY2" fmla="*/ 265748 h 266139"/>
              <a:gd name="connsiteX3" fmla="*/ 59155 w 88764"/>
              <a:gd name="connsiteY3" fmla="*/ 206754 h 266139"/>
              <a:gd name="connsiteX4" fmla="*/ 161 w 88764"/>
              <a:gd name="connsiteY4" fmla="*/ 137928 h 266139"/>
              <a:gd name="connsiteX5" fmla="*/ 68987 w 88764"/>
              <a:gd name="connsiteY5" fmla="*/ 277 h 2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64" h="266139">
                <a:moveTo>
                  <a:pt x="68987" y="277"/>
                </a:moveTo>
                <a:cubicBezTo>
                  <a:pt x="77180" y="6832"/>
                  <a:pt x="46045" y="133012"/>
                  <a:pt x="49322" y="177257"/>
                </a:cubicBezTo>
                <a:cubicBezTo>
                  <a:pt x="52599" y="221502"/>
                  <a:pt x="88651" y="265748"/>
                  <a:pt x="88651" y="265748"/>
                </a:cubicBezTo>
                <a:cubicBezTo>
                  <a:pt x="90290" y="270664"/>
                  <a:pt x="73903" y="228057"/>
                  <a:pt x="59155" y="206754"/>
                </a:cubicBezTo>
                <a:cubicBezTo>
                  <a:pt x="44407" y="185451"/>
                  <a:pt x="-3116" y="170702"/>
                  <a:pt x="161" y="137928"/>
                </a:cubicBezTo>
                <a:cubicBezTo>
                  <a:pt x="3438" y="105154"/>
                  <a:pt x="60794" y="-6278"/>
                  <a:pt x="6898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95BC48D-C095-AC3F-89C6-59D26B78F94A}"/>
              </a:ext>
            </a:extLst>
          </p:cNvPr>
          <p:cNvSpPr/>
          <p:nvPr/>
        </p:nvSpPr>
        <p:spPr>
          <a:xfrm>
            <a:off x="6499029" y="7295530"/>
            <a:ext cx="285266" cy="641085"/>
          </a:xfrm>
          <a:custGeom>
            <a:avLst/>
            <a:gdLst>
              <a:gd name="connsiteX0" fmla="*/ 94 w 285266"/>
              <a:gd name="connsiteY0" fmla="*/ 127825 h 641085"/>
              <a:gd name="connsiteX1" fmla="*/ 206571 w 285266"/>
              <a:gd name="connsiteY1" fmla="*/ 403128 h 641085"/>
              <a:gd name="connsiteX2" fmla="*/ 137745 w 285266"/>
              <a:gd name="connsiteY2" fmla="*/ 639102 h 641085"/>
              <a:gd name="connsiteX3" fmla="*/ 216403 w 285266"/>
              <a:gd name="connsiteY3" fmla="*/ 511283 h 641085"/>
              <a:gd name="connsiteX4" fmla="*/ 285229 w 285266"/>
              <a:gd name="connsiteY4" fmla="*/ 422793 h 641085"/>
              <a:gd name="connsiteX5" fmla="*/ 226236 w 285266"/>
              <a:gd name="connsiteY5" fmla="*/ 5 h 641085"/>
              <a:gd name="connsiteX6" fmla="*/ 236068 w 285266"/>
              <a:gd name="connsiteY6" fmla="*/ 412960 h 641085"/>
              <a:gd name="connsiteX7" fmla="*/ 94 w 285266"/>
              <a:gd name="connsiteY7" fmla="*/ 127825 h 6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266" h="641085">
                <a:moveTo>
                  <a:pt x="94" y="127825"/>
                </a:moveTo>
                <a:cubicBezTo>
                  <a:pt x="-4822" y="126186"/>
                  <a:pt x="183629" y="317915"/>
                  <a:pt x="206571" y="403128"/>
                </a:cubicBezTo>
                <a:cubicBezTo>
                  <a:pt x="229513" y="488341"/>
                  <a:pt x="136106" y="621076"/>
                  <a:pt x="137745" y="639102"/>
                </a:cubicBezTo>
                <a:cubicBezTo>
                  <a:pt x="139384" y="657128"/>
                  <a:pt x="191822" y="547334"/>
                  <a:pt x="216403" y="511283"/>
                </a:cubicBezTo>
                <a:cubicBezTo>
                  <a:pt x="240984" y="475232"/>
                  <a:pt x="283590" y="508006"/>
                  <a:pt x="285229" y="422793"/>
                </a:cubicBezTo>
                <a:cubicBezTo>
                  <a:pt x="286868" y="337580"/>
                  <a:pt x="234429" y="1644"/>
                  <a:pt x="226236" y="5"/>
                </a:cubicBezTo>
                <a:cubicBezTo>
                  <a:pt x="218043" y="-1634"/>
                  <a:pt x="277036" y="388379"/>
                  <a:pt x="236068" y="412960"/>
                </a:cubicBezTo>
                <a:cubicBezTo>
                  <a:pt x="195100" y="437541"/>
                  <a:pt x="5010" y="129464"/>
                  <a:pt x="94" y="127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EAEA2DA-A2D9-D59E-E68E-38E8675974F6}"/>
              </a:ext>
            </a:extLst>
          </p:cNvPr>
          <p:cNvSpPr/>
          <p:nvPr/>
        </p:nvSpPr>
        <p:spPr>
          <a:xfrm>
            <a:off x="5140375" y="8337248"/>
            <a:ext cx="542731" cy="631507"/>
          </a:xfrm>
          <a:custGeom>
            <a:avLst/>
            <a:gdLst>
              <a:gd name="connsiteX0" fmla="*/ 1896 w 542731"/>
              <a:gd name="connsiteY0" fmla="*/ 157823 h 631507"/>
              <a:gd name="connsiteX1" fmla="*/ 414851 w 542731"/>
              <a:gd name="connsiteY1" fmla="*/ 507 h 631507"/>
              <a:gd name="connsiteX2" fmla="*/ 395186 w 542731"/>
              <a:gd name="connsiteY2" fmla="*/ 108662 h 631507"/>
              <a:gd name="connsiteX3" fmla="*/ 542670 w 542731"/>
              <a:gd name="connsiteY3" fmla="*/ 138158 h 631507"/>
              <a:gd name="connsiteX4" fmla="*/ 375522 w 542731"/>
              <a:gd name="connsiteY4" fmla="*/ 265978 h 631507"/>
              <a:gd name="connsiteX5" fmla="*/ 355857 w 542731"/>
              <a:gd name="connsiteY5" fmla="*/ 629771 h 631507"/>
              <a:gd name="connsiteX6" fmla="*/ 326360 w 542731"/>
              <a:gd name="connsiteY6" fmla="*/ 393797 h 631507"/>
              <a:gd name="connsiteX7" fmla="*/ 444348 w 542731"/>
              <a:gd name="connsiteY7" fmla="*/ 167655 h 631507"/>
              <a:gd name="connsiteX8" fmla="*/ 267367 w 542731"/>
              <a:gd name="connsiteY8" fmla="*/ 69333 h 631507"/>
              <a:gd name="connsiteX9" fmla="*/ 1896 w 542731"/>
              <a:gd name="connsiteY9" fmla="*/ 157823 h 63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31" h="631507">
                <a:moveTo>
                  <a:pt x="1896" y="157823"/>
                </a:moveTo>
                <a:cubicBezTo>
                  <a:pt x="26477" y="146352"/>
                  <a:pt x="349303" y="8700"/>
                  <a:pt x="414851" y="507"/>
                </a:cubicBezTo>
                <a:cubicBezTo>
                  <a:pt x="480399" y="-7687"/>
                  <a:pt x="373883" y="85720"/>
                  <a:pt x="395186" y="108662"/>
                </a:cubicBezTo>
                <a:cubicBezTo>
                  <a:pt x="416489" y="131604"/>
                  <a:pt x="545947" y="111939"/>
                  <a:pt x="542670" y="138158"/>
                </a:cubicBezTo>
                <a:cubicBezTo>
                  <a:pt x="539393" y="164377"/>
                  <a:pt x="406658" y="184042"/>
                  <a:pt x="375522" y="265978"/>
                </a:cubicBezTo>
                <a:cubicBezTo>
                  <a:pt x="344386" y="347914"/>
                  <a:pt x="364051" y="608468"/>
                  <a:pt x="355857" y="629771"/>
                </a:cubicBezTo>
                <a:cubicBezTo>
                  <a:pt x="347663" y="651074"/>
                  <a:pt x="311612" y="470816"/>
                  <a:pt x="326360" y="393797"/>
                </a:cubicBezTo>
                <a:cubicBezTo>
                  <a:pt x="341109" y="316778"/>
                  <a:pt x="454180" y="221732"/>
                  <a:pt x="444348" y="167655"/>
                </a:cubicBezTo>
                <a:cubicBezTo>
                  <a:pt x="434516" y="113578"/>
                  <a:pt x="336193" y="72610"/>
                  <a:pt x="267367" y="69333"/>
                </a:cubicBezTo>
                <a:cubicBezTo>
                  <a:pt x="198541" y="66056"/>
                  <a:pt x="-22685" y="169294"/>
                  <a:pt x="1896" y="157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7B96E27-E890-172A-8785-C7E30E2EC6ED}"/>
              </a:ext>
            </a:extLst>
          </p:cNvPr>
          <p:cNvSpPr/>
          <p:nvPr/>
        </p:nvSpPr>
        <p:spPr>
          <a:xfrm>
            <a:off x="4506734" y="8848932"/>
            <a:ext cx="497885" cy="433790"/>
          </a:xfrm>
          <a:custGeom>
            <a:avLst/>
            <a:gdLst>
              <a:gd name="connsiteX0" fmla="*/ 6272 w 497885"/>
              <a:gd name="connsiteY0" fmla="*/ 100 h 433790"/>
              <a:gd name="connsiteX1" fmla="*/ 25937 w 497885"/>
              <a:gd name="connsiteY1" fmla="*/ 226242 h 433790"/>
              <a:gd name="connsiteX2" fmla="*/ 202918 w 497885"/>
              <a:gd name="connsiteY2" fmla="*/ 324565 h 433790"/>
              <a:gd name="connsiteX3" fmla="*/ 173421 w 497885"/>
              <a:gd name="connsiteY3" fmla="*/ 363894 h 433790"/>
              <a:gd name="connsiteX4" fmla="*/ 497885 w 497885"/>
              <a:gd name="connsiteY4" fmla="*/ 432720 h 433790"/>
              <a:gd name="connsiteX5" fmla="*/ 173421 w 497885"/>
              <a:gd name="connsiteY5" fmla="*/ 304900 h 433790"/>
              <a:gd name="connsiteX6" fmla="*/ 16105 w 497885"/>
              <a:gd name="connsiteY6" fmla="*/ 255739 h 433790"/>
              <a:gd name="connsiteX7" fmla="*/ 6272 w 497885"/>
              <a:gd name="connsiteY7" fmla="*/ 100 h 43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885" h="433790">
                <a:moveTo>
                  <a:pt x="6272" y="100"/>
                </a:moveTo>
                <a:cubicBezTo>
                  <a:pt x="7911" y="-4816"/>
                  <a:pt x="-6837" y="172164"/>
                  <a:pt x="25937" y="226242"/>
                </a:cubicBezTo>
                <a:cubicBezTo>
                  <a:pt x="58711" y="280320"/>
                  <a:pt x="178337" y="301623"/>
                  <a:pt x="202918" y="324565"/>
                </a:cubicBezTo>
                <a:cubicBezTo>
                  <a:pt x="227499" y="347507"/>
                  <a:pt x="124260" y="345868"/>
                  <a:pt x="173421" y="363894"/>
                </a:cubicBezTo>
                <a:cubicBezTo>
                  <a:pt x="222582" y="381920"/>
                  <a:pt x="497885" y="442552"/>
                  <a:pt x="497885" y="432720"/>
                </a:cubicBezTo>
                <a:cubicBezTo>
                  <a:pt x="497885" y="422888"/>
                  <a:pt x="253718" y="334397"/>
                  <a:pt x="173421" y="304900"/>
                </a:cubicBezTo>
                <a:cubicBezTo>
                  <a:pt x="93124" y="275403"/>
                  <a:pt x="43963" y="301623"/>
                  <a:pt x="16105" y="255739"/>
                </a:cubicBezTo>
                <a:cubicBezTo>
                  <a:pt x="-11753" y="209855"/>
                  <a:pt x="4633" y="5016"/>
                  <a:pt x="6272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8F00CDA-161A-4A48-B3C5-99832F4A3B86}"/>
              </a:ext>
            </a:extLst>
          </p:cNvPr>
          <p:cNvSpPr/>
          <p:nvPr/>
        </p:nvSpPr>
        <p:spPr>
          <a:xfrm>
            <a:off x="5593821" y="6655455"/>
            <a:ext cx="109492" cy="405925"/>
          </a:xfrm>
          <a:custGeom>
            <a:avLst/>
            <a:gdLst>
              <a:gd name="connsiteX0" fmla="*/ 40063 w 109492"/>
              <a:gd name="connsiteY0" fmla="*/ 984 h 405925"/>
              <a:gd name="connsiteX1" fmla="*/ 40063 w 109492"/>
              <a:gd name="connsiteY1" fmla="*/ 236958 h 405925"/>
              <a:gd name="connsiteX2" fmla="*/ 108889 w 109492"/>
              <a:gd name="connsiteY2" fmla="*/ 404106 h 405925"/>
              <a:gd name="connsiteX3" fmla="*/ 69560 w 109492"/>
              <a:gd name="connsiteY3" fmla="*/ 315616 h 405925"/>
              <a:gd name="connsiteX4" fmla="*/ 734 w 109492"/>
              <a:gd name="connsiteY4" fmla="*/ 158300 h 405925"/>
              <a:gd name="connsiteX5" fmla="*/ 40063 w 109492"/>
              <a:gd name="connsiteY5" fmla="*/ 984 h 4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92" h="405925">
                <a:moveTo>
                  <a:pt x="40063" y="984"/>
                </a:moveTo>
                <a:cubicBezTo>
                  <a:pt x="46618" y="14094"/>
                  <a:pt x="28592" y="169771"/>
                  <a:pt x="40063" y="236958"/>
                </a:cubicBezTo>
                <a:cubicBezTo>
                  <a:pt x="51534" y="304145"/>
                  <a:pt x="103973" y="390996"/>
                  <a:pt x="108889" y="404106"/>
                </a:cubicBezTo>
                <a:cubicBezTo>
                  <a:pt x="113805" y="417216"/>
                  <a:pt x="87586" y="356584"/>
                  <a:pt x="69560" y="315616"/>
                </a:cubicBezTo>
                <a:cubicBezTo>
                  <a:pt x="51534" y="274648"/>
                  <a:pt x="7289" y="207461"/>
                  <a:pt x="734" y="158300"/>
                </a:cubicBezTo>
                <a:cubicBezTo>
                  <a:pt x="-5821" y="109139"/>
                  <a:pt x="33508" y="-12126"/>
                  <a:pt x="40063" y="9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225F9C7-86EB-D315-783C-5B8A42510B88}"/>
              </a:ext>
            </a:extLst>
          </p:cNvPr>
          <p:cNvSpPr/>
          <p:nvPr/>
        </p:nvSpPr>
        <p:spPr>
          <a:xfrm>
            <a:off x="4334867" y="3052908"/>
            <a:ext cx="212050" cy="975559"/>
          </a:xfrm>
          <a:custGeom>
            <a:avLst/>
            <a:gdLst>
              <a:gd name="connsiteX0" fmla="*/ 207636 w 212050"/>
              <a:gd name="connsiteY0" fmla="*/ 14757 h 975559"/>
              <a:gd name="connsiteX1" fmla="*/ 1159 w 212050"/>
              <a:gd name="connsiteY1" fmla="*/ 968486 h 975559"/>
              <a:gd name="connsiteX2" fmla="*/ 128978 w 212050"/>
              <a:gd name="connsiteY2" fmla="*/ 427711 h 975559"/>
              <a:gd name="connsiteX3" fmla="*/ 207636 w 212050"/>
              <a:gd name="connsiteY3" fmla="*/ 14757 h 97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50" h="975559">
                <a:moveTo>
                  <a:pt x="207636" y="14757"/>
                </a:moveTo>
                <a:cubicBezTo>
                  <a:pt x="186333" y="104886"/>
                  <a:pt x="14269" y="899660"/>
                  <a:pt x="1159" y="968486"/>
                </a:cubicBezTo>
                <a:cubicBezTo>
                  <a:pt x="-11951" y="1037312"/>
                  <a:pt x="89649" y="585027"/>
                  <a:pt x="128978" y="427711"/>
                </a:cubicBezTo>
                <a:cubicBezTo>
                  <a:pt x="168307" y="270395"/>
                  <a:pt x="228939" y="-75372"/>
                  <a:pt x="207636" y="14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F00B4A8-AEED-ABC2-3F96-1BF61BB96554}"/>
              </a:ext>
            </a:extLst>
          </p:cNvPr>
          <p:cNvSpPr/>
          <p:nvPr/>
        </p:nvSpPr>
        <p:spPr>
          <a:xfrm>
            <a:off x="2919071" y="4542445"/>
            <a:ext cx="522596" cy="609782"/>
          </a:xfrm>
          <a:custGeom>
            <a:avLst/>
            <a:gdLst>
              <a:gd name="connsiteX0" fmla="*/ 522219 w 522596"/>
              <a:gd name="connsiteY0" fmla="*/ 58 h 609782"/>
              <a:gd name="connsiteX1" fmla="*/ 404232 w 522596"/>
              <a:gd name="connsiteY1" fmla="*/ 373684 h 609782"/>
              <a:gd name="connsiteX2" fmla="*/ 256748 w 522596"/>
              <a:gd name="connsiteY2" fmla="*/ 432678 h 609782"/>
              <a:gd name="connsiteX3" fmla="*/ 1110 w 522596"/>
              <a:gd name="connsiteY3" fmla="*/ 609658 h 609782"/>
              <a:gd name="connsiteX4" fmla="*/ 364903 w 522596"/>
              <a:gd name="connsiteY4" fmla="*/ 403181 h 609782"/>
              <a:gd name="connsiteX5" fmla="*/ 522219 w 522596"/>
              <a:gd name="connsiteY5" fmla="*/ 58 h 6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96" h="609782">
                <a:moveTo>
                  <a:pt x="522219" y="58"/>
                </a:moveTo>
                <a:cubicBezTo>
                  <a:pt x="528774" y="-4858"/>
                  <a:pt x="448477" y="301581"/>
                  <a:pt x="404232" y="373684"/>
                </a:cubicBezTo>
                <a:cubicBezTo>
                  <a:pt x="359987" y="445787"/>
                  <a:pt x="323935" y="393349"/>
                  <a:pt x="256748" y="432678"/>
                </a:cubicBezTo>
                <a:cubicBezTo>
                  <a:pt x="189561" y="472007"/>
                  <a:pt x="-16916" y="614574"/>
                  <a:pt x="1110" y="609658"/>
                </a:cubicBezTo>
                <a:cubicBezTo>
                  <a:pt x="19136" y="604742"/>
                  <a:pt x="276413" y="498226"/>
                  <a:pt x="364903" y="403181"/>
                </a:cubicBezTo>
                <a:cubicBezTo>
                  <a:pt x="453393" y="308136"/>
                  <a:pt x="515664" y="4974"/>
                  <a:pt x="52221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DDC5C84-E617-F210-83A5-C2CDE8B8D6D2}"/>
              </a:ext>
            </a:extLst>
          </p:cNvPr>
          <p:cNvSpPr/>
          <p:nvPr/>
        </p:nvSpPr>
        <p:spPr>
          <a:xfrm>
            <a:off x="4786465" y="4228903"/>
            <a:ext cx="858219" cy="415597"/>
          </a:xfrm>
          <a:custGeom>
            <a:avLst/>
            <a:gdLst>
              <a:gd name="connsiteX0" fmla="*/ 277148 w 858219"/>
              <a:gd name="connsiteY0" fmla="*/ 8800 h 415597"/>
              <a:gd name="connsiteX1" fmla="*/ 11677 w 858219"/>
              <a:gd name="connsiteY1" fmla="*/ 402091 h 415597"/>
              <a:gd name="connsiteX2" fmla="*/ 90335 w 858219"/>
              <a:gd name="connsiteY2" fmla="*/ 313600 h 415597"/>
              <a:gd name="connsiteX3" fmla="*/ 473793 w 858219"/>
              <a:gd name="connsiteY3" fmla="*/ 205445 h 415597"/>
              <a:gd name="connsiteX4" fmla="*/ 365638 w 858219"/>
              <a:gd name="connsiteY4" fmla="*/ 264439 h 415597"/>
              <a:gd name="connsiteX5" fmla="*/ 857251 w 858219"/>
              <a:gd name="connsiteY5" fmla="*/ 116955 h 415597"/>
              <a:gd name="connsiteX6" fmla="*/ 483625 w 858219"/>
              <a:gd name="connsiteY6" fmla="*/ 195613 h 415597"/>
              <a:gd name="connsiteX7" fmla="*/ 208322 w 858219"/>
              <a:gd name="connsiteY7" fmla="*/ 284103 h 415597"/>
              <a:gd name="connsiteX8" fmla="*/ 60838 w 858219"/>
              <a:gd name="connsiteY8" fmla="*/ 372594 h 415597"/>
              <a:gd name="connsiteX9" fmla="*/ 188658 w 858219"/>
              <a:gd name="connsiteY9" fmla="*/ 146452 h 415597"/>
              <a:gd name="connsiteX10" fmla="*/ 277148 w 858219"/>
              <a:gd name="connsiteY10" fmla="*/ 8800 h 4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219" h="415597">
                <a:moveTo>
                  <a:pt x="277148" y="8800"/>
                </a:moveTo>
                <a:cubicBezTo>
                  <a:pt x="247651" y="51407"/>
                  <a:pt x="42812" y="351291"/>
                  <a:pt x="11677" y="402091"/>
                </a:cubicBezTo>
                <a:cubicBezTo>
                  <a:pt x="-19458" y="452891"/>
                  <a:pt x="13316" y="346374"/>
                  <a:pt x="90335" y="313600"/>
                </a:cubicBezTo>
                <a:cubicBezTo>
                  <a:pt x="167354" y="280826"/>
                  <a:pt x="427909" y="213638"/>
                  <a:pt x="473793" y="205445"/>
                </a:cubicBezTo>
                <a:cubicBezTo>
                  <a:pt x="519677" y="197252"/>
                  <a:pt x="301728" y="279187"/>
                  <a:pt x="365638" y="264439"/>
                </a:cubicBezTo>
                <a:cubicBezTo>
                  <a:pt x="429548" y="249691"/>
                  <a:pt x="837587" y="128426"/>
                  <a:pt x="857251" y="116955"/>
                </a:cubicBezTo>
                <a:cubicBezTo>
                  <a:pt x="876915" y="105484"/>
                  <a:pt x="591780" y="167755"/>
                  <a:pt x="483625" y="195613"/>
                </a:cubicBezTo>
                <a:cubicBezTo>
                  <a:pt x="375470" y="223471"/>
                  <a:pt x="278787" y="254606"/>
                  <a:pt x="208322" y="284103"/>
                </a:cubicBezTo>
                <a:cubicBezTo>
                  <a:pt x="137857" y="313600"/>
                  <a:pt x="64115" y="395536"/>
                  <a:pt x="60838" y="372594"/>
                </a:cubicBezTo>
                <a:cubicBezTo>
                  <a:pt x="57561" y="349652"/>
                  <a:pt x="150968" y="203807"/>
                  <a:pt x="188658" y="146452"/>
                </a:cubicBezTo>
                <a:cubicBezTo>
                  <a:pt x="226348" y="89097"/>
                  <a:pt x="306645" y="-33807"/>
                  <a:pt x="277148" y="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94BF936-F093-8354-0F6B-DE646F732C1B}"/>
              </a:ext>
            </a:extLst>
          </p:cNvPr>
          <p:cNvSpPr/>
          <p:nvPr/>
        </p:nvSpPr>
        <p:spPr>
          <a:xfrm>
            <a:off x="3297561" y="6990240"/>
            <a:ext cx="178126" cy="429567"/>
          </a:xfrm>
          <a:custGeom>
            <a:avLst/>
            <a:gdLst>
              <a:gd name="connsiteX0" fmla="*/ 35574 w 178126"/>
              <a:gd name="connsiteY0" fmla="*/ 495 h 429567"/>
              <a:gd name="connsiteX1" fmla="*/ 6078 w 178126"/>
              <a:gd name="connsiteY1" fmla="*/ 157812 h 429567"/>
              <a:gd name="connsiteX2" fmla="*/ 173226 w 178126"/>
              <a:gd name="connsiteY2" fmla="*/ 423283 h 429567"/>
              <a:gd name="connsiteX3" fmla="*/ 124065 w 178126"/>
              <a:gd name="connsiteY3" fmla="*/ 334792 h 429567"/>
              <a:gd name="connsiteX4" fmla="*/ 25742 w 178126"/>
              <a:gd name="connsiteY4" fmla="*/ 206973 h 429567"/>
              <a:gd name="connsiteX5" fmla="*/ 35574 w 178126"/>
              <a:gd name="connsiteY5" fmla="*/ 495 h 42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26" h="429567">
                <a:moveTo>
                  <a:pt x="35574" y="495"/>
                </a:moveTo>
                <a:cubicBezTo>
                  <a:pt x="32297" y="-7698"/>
                  <a:pt x="-16864" y="87347"/>
                  <a:pt x="6078" y="157812"/>
                </a:cubicBezTo>
                <a:cubicBezTo>
                  <a:pt x="29020" y="228277"/>
                  <a:pt x="153562" y="393786"/>
                  <a:pt x="173226" y="423283"/>
                </a:cubicBezTo>
                <a:cubicBezTo>
                  <a:pt x="192891" y="452780"/>
                  <a:pt x="148646" y="370844"/>
                  <a:pt x="124065" y="334792"/>
                </a:cubicBezTo>
                <a:cubicBezTo>
                  <a:pt x="99484" y="298740"/>
                  <a:pt x="40490" y="257773"/>
                  <a:pt x="25742" y="206973"/>
                </a:cubicBezTo>
                <a:cubicBezTo>
                  <a:pt x="10994" y="156173"/>
                  <a:pt x="38851" y="8688"/>
                  <a:pt x="35574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41CE64-AC57-35E9-EB74-9F6EDCB6D382}"/>
              </a:ext>
            </a:extLst>
          </p:cNvPr>
          <p:cNvSpPr/>
          <p:nvPr/>
        </p:nvSpPr>
        <p:spPr>
          <a:xfrm>
            <a:off x="4079742" y="7973937"/>
            <a:ext cx="217155" cy="393315"/>
          </a:xfrm>
          <a:custGeom>
            <a:avLst/>
            <a:gdLst>
              <a:gd name="connsiteX0" fmla="*/ 645 w 217155"/>
              <a:gd name="connsiteY0" fmla="*/ 24 h 393315"/>
              <a:gd name="connsiteX1" fmla="*/ 89135 w 217155"/>
              <a:gd name="connsiteY1" fmla="*/ 127844 h 393315"/>
              <a:gd name="connsiteX2" fmla="*/ 148129 w 217155"/>
              <a:gd name="connsiteY2" fmla="*/ 265495 h 393315"/>
              <a:gd name="connsiteX3" fmla="*/ 69471 w 217155"/>
              <a:gd name="connsiteY3" fmla="*/ 393315 h 393315"/>
              <a:gd name="connsiteX4" fmla="*/ 157961 w 217155"/>
              <a:gd name="connsiteY4" fmla="*/ 265495 h 393315"/>
              <a:gd name="connsiteX5" fmla="*/ 216955 w 217155"/>
              <a:gd name="connsiteY5" fmla="*/ 206502 h 393315"/>
              <a:gd name="connsiteX6" fmla="*/ 138297 w 217155"/>
              <a:gd name="connsiteY6" fmla="*/ 118011 h 393315"/>
              <a:gd name="connsiteX7" fmla="*/ 645 w 217155"/>
              <a:gd name="connsiteY7" fmla="*/ 24 h 3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155" h="393315">
                <a:moveTo>
                  <a:pt x="645" y="24"/>
                </a:moveTo>
                <a:cubicBezTo>
                  <a:pt x="-7549" y="1663"/>
                  <a:pt x="64554" y="83599"/>
                  <a:pt x="89135" y="127844"/>
                </a:cubicBezTo>
                <a:cubicBezTo>
                  <a:pt x="113716" y="172089"/>
                  <a:pt x="151406" y="221250"/>
                  <a:pt x="148129" y="265495"/>
                </a:cubicBezTo>
                <a:cubicBezTo>
                  <a:pt x="144852" y="309740"/>
                  <a:pt x="67832" y="393315"/>
                  <a:pt x="69471" y="393315"/>
                </a:cubicBezTo>
                <a:cubicBezTo>
                  <a:pt x="71110" y="393315"/>
                  <a:pt x="133380" y="296630"/>
                  <a:pt x="157961" y="265495"/>
                </a:cubicBezTo>
                <a:cubicBezTo>
                  <a:pt x="182542" y="234360"/>
                  <a:pt x="220232" y="231083"/>
                  <a:pt x="216955" y="206502"/>
                </a:cubicBezTo>
                <a:cubicBezTo>
                  <a:pt x="213678" y="181921"/>
                  <a:pt x="172710" y="155701"/>
                  <a:pt x="138297" y="118011"/>
                </a:cubicBezTo>
                <a:cubicBezTo>
                  <a:pt x="103884" y="80321"/>
                  <a:pt x="8839" y="-1615"/>
                  <a:pt x="64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3DB14BC-A2A2-2D42-27BF-6D095F965403}"/>
              </a:ext>
            </a:extLst>
          </p:cNvPr>
          <p:cNvSpPr/>
          <p:nvPr/>
        </p:nvSpPr>
        <p:spPr>
          <a:xfrm>
            <a:off x="5544740" y="7685724"/>
            <a:ext cx="398333" cy="288735"/>
          </a:xfrm>
          <a:custGeom>
            <a:avLst/>
            <a:gdLst>
              <a:gd name="connsiteX0" fmla="*/ 118641 w 398333"/>
              <a:gd name="connsiteY0" fmla="*/ 3102 h 288735"/>
              <a:gd name="connsiteX1" fmla="*/ 325118 w 398333"/>
              <a:gd name="connsiteY1" fmla="*/ 32599 h 288735"/>
              <a:gd name="connsiteX2" fmla="*/ 216963 w 398333"/>
              <a:gd name="connsiteY2" fmla="*/ 121089 h 288735"/>
              <a:gd name="connsiteX3" fmla="*/ 654 w 398333"/>
              <a:gd name="connsiteY3" fmla="*/ 288237 h 288735"/>
              <a:gd name="connsiteX4" fmla="*/ 157970 w 398333"/>
              <a:gd name="connsiteY4" fmla="*/ 170250 h 288735"/>
              <a:gd name="connsiteX5" fmla="*/ 384112 w 398333"/>
              <a:gd name="connsiteY5" fmla="*/ 101424 h 288735"/>
              <a:gd name="connsiteX6" fmla="*/ 334950 w 398333"/>
              <a:gd name="connsiteY6" fmla="*/ 12934 h 288735"/>
              <a:gd name="connsiteX7" fmla="*/ 10486 w 398333"/>
              <a:gd name="connsiteY7" fmla="*/ 3102 h 288735"/>
              <a:gd name="connsiteX8" fmla="*/ 118641 w 398333"/>
              <a:gd name="connsiteY8" fmla="*/ 3102 h 28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333" h="288735">
                <a:moveTo>
                  <a:pt x="118641" y="3102"/>
                </a:moveTo>
                <a:cubicBezTo>
                  <a:pt x="171080" y="8018"/>
                  <a:pt x="308731" y="12935"/>
                  <a:pt x="325118" y="32599"/>
                </a:cubicBezTo>
                <a:cubicBezTo>
                  <a:pt x="341505" y="52263"/>
                  <a:pt x="271040" y="78483"/>
                  <a:pt x="216963" y="121089"/>
                </a:cubicBezTo>
                <a:cubicBezTo>
                  <a:pt x="162886" y="163695"/>
                  <a:pt x="10486" y="280044"/>
                  <a:pt x="654" y="288237"/>
                </a:cubicBezTo>
                <a:cubicBezTo>
                  <a:pt x="-9178" y="296430"/>
                  <a:pt x="94060" y="201385"/>
                  <a:pt x="157970" y="170250"/>
                </a:cubicBezTo>
                <a:cubicBezTo>
                  <a:pt x="221880" y="139115"/>
                  <a:pt x="354615" y="127643"/>
                  <a:pt x="384112" y="101424"/>
                </a:cubicBezTo>
                <a:cubicBezTo>
                  <a:pt x="413609" y="75205"/>
                  <a:pt x="397221" y="29321"/>
                  <a:pt x="334950" y="12934"/>
                </a:cubicBezTo>
                <a:cubicBezTo>
                  <a:pt x="272679" y="-3453"/>
                  <a:pt x="48176" y="6379"/>
                  <a:pt x="10486" y="3102"/>
                </a:cubicBezTo>
                <a:cubicBezTo>
                  <a:pt x="-27204" y="-175"/>
                  <a:pt x="66202" y="-1814"/>
                  <a:pt x="118641" y="31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C5E37A3-23E8-6C52-69BF-7CB122E3116F}"/>
              </a:ext>
            </a:extLst>
          </p:cNvPr>
          <p:cNvSpPr/>
          <p:nvPr/>
        </p:nvSpPr>
        <p:spPr>
          <a:xfrm>
            <a:off x="3701695" y="6455849"/>
            <a:ext cx="261285" cy="191225"/>
          </a:xfrm>
          <a:custGeom>
            <a:avLst/>
            <a:gdLst>
              <a:gd name="connsiteX0" fmla="*/ 5066 w 261285"/>
              <a:gd name="connsiteY0" fmla="*/ 3945 h 191225"/>
              <a:gd name="connsiteX1" fmla="*/ 211544 w 261285"/>
              <a:gd name="connsiteY1" fmla="*/ 102267 h 191225"/>
              <a:gd name="connsiteX2" fmla="*/ 260705 w 261285"/>
              <a:gd name="connsiteY2" fmla="*/ 190757 h 191225"/>
              <a:gd name="connsiteX3" fmla="*/ 191879 w 261285"/>
              <a:gd name="connsiteY3" fmla="*/ 62938 h 191225"/>
              <a:gd name="connsiteX4" fmla="*/ 73892 w 261285"/>
              <a:gd name="connsiteY4" fmla="*/ 23609 h 191225"/>
              <a:gd name="connsiteX5" fmla="*/ 5066 w 261285"/>
              <a:gd name="connsiteY5" fmla="*/ 3945 h 1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85" h="191225">
                <a:moveTo>
                  <a:pt x="5066" y="3945"/>
                </a:moveTo>
                <a:cubicBezTo>
                  <a:pt x="28008" y="17055"/>
                  <a:pt x="168938" y="71132"/>
                  <a:pt x="211544" y="102267"/>
                </a:cubicBezTo>
                <a:cubicBezTo>
                  <a:pt x="254151" y="133402"/>
                  <a:pt x="263983" y="197312"/>
                  <a:pt x="260705" y="190757"/>
                </a:cubicBezTo>
                <a:cubicBezTo>
                  <a:pt x="257428" y="184202"/>
                  <a:pt x="223015" y="90796"/>
                  <a:pt x="191879" y="62938"/>
                </a:cubicBezTo>
                <a:cubicBezTo>
                  <a:pt x="160744" y="35080"/>
                  <a:pt x="105028" y="33441"/>
                  <a:pt x="73892" y="23609"/>
                </a:cubicBezTo>
                <a:cubicBezTo>
                  <a:pt x="42757" y="13777"/>
                  <a:pt x="-17876" y="-9165"/>
                  <a:pt x="5066" y="39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EDB0BFA2-D360-FF79-19D8-2F05A7FECA68}"/>
              </a:ext>
            </a:extLst>
          </p:cNvPr>
          <p:cNvSpPr/>
          <p:nvPr/>
        </p:nvSpPr>
        <p:spPr>
          <a:xfrm>
            <a:off x="5422789" y="5850194"/>
            <a:ext cx="537124" cy="335427"/>
          </a:xfrm>
          <a:custGeom>
            <a:avLst/>
            <a:gdLst>
              <a:gd name="connsiteX0" fmla="*/ 34114 w 537124"/>
              <a:gd name="connsiteY0" fmla="*/ 334296 h 335427"/>
              <a:gd name="connsiteX1" fmla="*/ 102940 w 537124"/>
              <a:gd name="connsiteY1" fmla="*/ 216309 h 335427"/>
              <a:gd name="connsiteX2" fmla="*/ 279921 w 537124"/>
              <a:gd name="connsiteY2" fmla="*/ 147483 h 335427"/>
              <a:gd name="connsiteX3" fmla="*/ 535559 w 537124"/>
              <a:gd name="connsiteY3" fmla="*/ 157316 h 335427"/>
              <a:gd name="connsiteX4" fmla="*/ 378243 w 537124"/>
              <a:gd name="connsiteY4" fmla="*/ 98322 h 335427"/>
              <a:gd name="connsiteX5" fmla="*/ 191430 w 537124"/>
              <a:gd name="connsiteY5" fmla="*/ 0 h 335427"/>
              <a:gd name="connsiteX6" fmla="*/ 358579 w 537124"/>
              <a:gd name="connsiteY6" fmla="*/ 98322 h 335427"/>
              <a:gd name="connsiteX7" fmla="*/ 230759 w 537124"/>
              <a:gd name="connsiteY7" fmla="*/ 117987 h 335427"/>
              <a:gd name="connsiteX8" fmla="*/ 14450 w 537124"/>
              <a:gd name="connsiteY8" fmla="*/ 265471 h 335427"/>
              <a:gd name="connsiteX9" fmla="*/ 34114 w 537124"/>
              <a:gd name="connsiteY9" fmla="*/ 334296 h 33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124" h="335427">
                <a:moveTo>
                  <a:pt x="34114" y="334296"/>
                </a:moveTo>
                <a:cubicBezTo>
                  <a:pt x="48862" y="326102"/>
                  <a:pt x="61972" y="247444"/>
                  <a:pt x="102940" y="216309"/>
                </a:cubicBezTo>
                <a:cubicBezTo>
                  <a:pt x="143908" y="185174"/>
                  <a:pt x="207818" y="157315"/>
                  <a:pt x="279921" y="147483"/>
                </a:cubicBezTo>
                <a:cubicBezTo>
                  <a:pt x="352024" y="137651"/>
                  <a:pt x="519172" y="165509"/>
                  <a:pt x="535559" y="157316"/>
                </a:cubicBezTo>
                <a:cubicBezTo>
                  <a:pt x="551946" y="149122"/>
                  <a:pt x="435598" y="124541"/>
                  <a:pt x="378243" y="98322"/>
                </a:cubicBezTo>
                <a:cubicBezTo>
                  <a:pt x="320888" y="72103"/>
                  <a:pt x="194707" y="0"/>
                  <a:pt x="191430" y="0"/>
                </a:cubicBezTo>
                <a:cubicBezTo>
                  <a:pt x="188153" y="0"/>
                  <a:pt x="352024" y="78657"/>
                  <a:pt x="358579" y="98322"/>
                </a:cubicBezTo>
                <a:cubicBezTo>
                  <a:pt x="365134" y="117987"/>
                  <a:pt x="288114" y="90129"/>
                  <a:pt x="230759" y="117987"/>
                </a:cubicBezTo>
                <a:cubicBezTo>
                  <a:pt x="173404" y="145845"/>
                  <a:pt x="50501" y="226142"/>
                  <a:pt x="14450" y="265471"/>
                </a:cubicBezTo>
                <a:cubicBezTo>
                  <a:pt x="-21601" y="304800"/>
                  <a:pt x="19366" y="342490"/>
                  <a:pt x="34114" y="3342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4F374E47-24F9-6BBF-274C-17289582BDA2}"/>
              </a:ext>
            </a:extLst>
          </p:cNvPr>
          <p:cNvSpPr/>
          <p:nvPr/>
        </p:nvSpPr>
        <p:spPr>
          <a:xfrm>
            <a:off x="6923860" y="3021274"/>
            <a:ext cx="1089890" cy="2200046"/>
          </a:xfrm>
          <a:custGeom>
            <a:avLst/>
            <a:gdLst>
              <a:gd name="connsiteX0" fmla="*/ 27546 w 1089890"/>
              <a:gd name="connsiteY0" fmla="*/ 16894 h 2200046"/>
              <a:gd name="connsiteX1" fmla="*/ 1069766 w 1089890"/>
              <a:gd name="connsiteY1" fmla="*/ 1855526 h 2200046"/>
              <a:gd name="connsiteX2" fmla="*/ 489663 w 1089890"/>
              <a:gd name="connsiteY2" fmla="*/ 882132 h 2200046"/>
              <a:gd name="connsiteX3" fmla="*/ 1089430 w 1089890"/>
              <a:gd name="connsiteY3" fmla="*/ 2199655 h 2200046"/>
              <a:gd name="connsiteX4" fmla="*/ 371675 w 1089890"/>
              <a:gd name="connsiteY4" fmla="*/ 1009952 h 2200046"/>
              <a:gd name="connsiteX5" fmla="*/ 27546 w 1089890"/>
              <a:gd name="connsiteY5" fmla="*/ 16894 h 22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90" h="2200046">
                <a:moveTo>
                  <a:pt x="27546" y="16894"/>
                </a:moveTo>
                <a:cubicBezTo>
                  <a:pt x="143895" y="157823"/>
                  <a:pt x="992747" y="1711320"/>
                  <a:pt x="1069766" y="1855526"/>
                </a:cubicBezTo>
                <a:cubicBezTo>
                  <a:pt x="1146786" y="1999732"/>
                  <a:pt x="486386" y="824777"/>
                  <a:pt x="489663" y="882132"/>
                </a:cubicBezTo>
                <a:cubicBezTo>
                  <a:pt x="492940" y="939487"/>
                  <a:pt x="1109095" y="2178352"/>
                  <a:pt x="1089430" y="2199655"/>
                </a:cubicBezTo>
                <a:cubicBezTo>
                  <a:pt x="1069765" y="2220958"/>
                  <a:pt x="553572" y="1367191"/>
                  <a:pt x="371675" y="1009952"/>
                </a:cubicBezTo>
                <a:cubicBezTo>
                  <a:pt x="189778" y="652713"/>
                  <a:pt x="-88803" y="-124035"/>
                  <a:pt x="27546" y="16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00F3D982-A090-E17D-68BE-D3BE33C51E20}"/>
              </a:ext>
            </a:extLst>
          </p:cNvPr>
          <p:cNvSpPr/>
          <p:nvPr/>
        </p:nvSpPr>
        <p:spPr>
          <a:xfrm>
            <a:off x="7717137" y="5091168"/>
            <a:ext cx="752049" cy="3820575"/>
          </a:xfrm>
          <a:custGeom>
            <a:avLst/>
            <a:gdLst>
              <a:gd name="connsiteX0" fmla="*/ 266657 w 752049"/>
              <a:gd name="connsiteY0" fmla="*/ 159258 h 3820575"/>
              <a:gd name="connsiteX1" fmla="*/ 296153 w 752049"/>
              <a:gd name="connsiteY1" fmla="*/ 237916 h 3820575"/>
              <a:gd name="connsiteX2" fmla="*/ 728773 w 752049"/>
              <a:gd name="connsiteY2" fmla="*/ 1221142 h 3820575"/>
              <a:gd name="connsiteX3" fmla="*/ 699276 w 752049"/>
              <a:gd name="connsiteY3" fmla="*/ 1191645 h 3820575"/>
              <a:gd name="connsiteX4" fmla="*/ 748437 w 752049"/>
              <a:gd name="connsiteY4" fmla="*/ 1968393 h 3820575"/>
              <a:gd name="connsiteX5" fmla="*/ 748437 w 752049"/>
              <a:gd name="connsiteY5" fmla="*/ 1968393 h 3820575"/>
              <a:gd name="connsiteX6" fmla="*/ 728773 w 752049"/>
              <a:gd name="connsiteY6" fmla="*/ 2548497 h 3820575"/>
              <a:gd name="connsiteX7" fmla="*/ 561624 w 752049"/>
              <a:gd name="connsiteY7" fmla="*/ 3059774 h 3820575"/>
              <a:gd name="connsiteX8" fmla="*/ 217495 w 752049"/>
              <a:gd name="connsiteY8" fmla="*/ 3816858 h 3820575"/>
              <a:gd name="connsiteX9" fmla="*/ 355147 w 752049"/>
              <a:gd name="connsiteY9" fmla="*/ 3285916 h 3820575"/>
              <a:gd name="connsiteX10" fmla="*/ 551792 w 752049"/>
              <a:gd name="connsiteY10" fmla="*/ 1929064 h 3820575"/>
              <a:gd name="connsiteX11" fmla="*/ 482966 w 752049"/>
              <a:gd name="connsiteY11" fmla="*/ 1112987 h 3820575"/>
              <a:gd name="connsiteX12" fmla="*/ 1186 w 752049"/>
              <a:gd name="connsiteY12" fmla="*/ 1942 h 3820575"/>
              <a:gd name="connsiteX13" fmla="*/ 640282 w 752049"/>
              <a:gd name="connsiteY13" fmla="*/ 1398122 h 3820575"/>
              <a:gd name="connsiteX14" fmla="*/ 266657 w 752049"/>
              <a:gd name="connsiteY14" fmla="*/ 159258 h 38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2049" h="3820575">
                <a:moveTo>
                  <a:pt x="266657" y="159258"/>
                </a:moveTo>
                <a:cubicBezTo>
                  <a:pt x="209302" y="-34110"/>
                  <a:pt x="219134" y="60935"/>
                  <a:pt x="296153" y="237916"/>
                </a:cubicBezTo>
                <a:cubicBezTo>
                  <a:pt x="373172" y="414897"/>
                  <a:pt x="661586" y="1062187"/>
                  <a:pt x="728773" y="1221142"/>
                </a:cubicBezTo>
                <a:cubicBezTo>
                  <a:pt x="795960" y="1380097"/>
                  <a:pt x="695999" y="1067103"/>
                  <a:pt x="699276" y="1191645"/>
                </a:cubicBezTo>
                <a:cubicBezTo>
                  <a:pt x="702553" y="1316187"/>
                  <a:pt x="748437" y="1968393"/>
                  <a:pt x="748437" y="1968393"/>
                </a:cubicBezTo>
                <a:lnTo>
                  <a:pt x="748437" y="1968393"/>
                </a:lnTo>
                <a:cubicBezTo>
                  <a:pt x="745160" y="2065077"/>
                  <a:pt x="759908" y="2366600"/>
                  <a:pt x="728773" y="2548497"/>
                </a:cubicBezTo>
                <a:cubicBezTo>
                  <a:pt x="697638" y="2730394"/>
                  <a:pt x="646837" y="2848381"/>
                  <a:pt x="561624" y="3059774"/>
                </a:cubicBezTo>
                <a:cubicBezTo>
                  <a:pt x="476411" y="3271168"/>
                  <a:pt x="251908" y="3779168"/>
                  <a:pt x="217495" y="3816858"/>
                </a:cubicBezTo>
                <a:cubicBezTo>
                  <a:pt x="183082" y="3854548"/>
                  <a:pt x="299431" y="3600548"/>
                  <a:pt x="355147" y="3285916"/>
                </a:cubicBezTo>
                <a:cubicBezTo>
                  <a:pt x="410863" y="2971284"/>
                  <a:pt x="530489" y="2291219"/>
                  <a:pt x="551792" y="1929064"/>
                </a:cubicBezTo>
                <a:cubicBezTo>
                  <a:pt x="573095" y="1566909"/>
                  <a:pt x="574734" y="1434174"/>
                  <a:pt x="482966" y="1112987"/>
                </a:cubicBezTo>
                <a:cubicBezTo>
                  <a:pt x="391198" y="791800"/>
                  <a:pt x="-25033" y="-45580"/>
                  <a:pt x="1186" y="1942"/>
                </a:cubicBezTo>
                <a:cubicBezTo>
                  <a:pt x="27405" y="49464"/>
                  <a:pt x="589482" y="1371903"/>
                  <a:pt x="640282" y="1398122"/>
                </a:cubicBezTo>
                <a:cubicBezTo>
                  <a:pt x="691082" y="1424341"/>
                  <a:pt x="324012" y="352626"/>
                  <a:pt x="266657" y="15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54ECF91-8D3F-E88B-384E-AC0D2059505F}"/>
              </a:ext>
            </a:extLst>
          </p:cNvPr>
          <p:cNvSpPr/>
          <p:nvPr/>
        </p:nvSpPr>
        <p:spPr>
          <a:xfrm>
            <a:off x="6587504" y="5404312"/>
            <a:ext cx="1393233" cy="3434901"/>
          </a:xfrm>
          <a:custGeom>
            <a:avLst/>
            <a:gdLst>
              <a:gd name="connsiteX0" fmla="*/ 521219 w 1393233"/>
              <a:gd name="connsiteY0" fmla="*/ 3430 h 3434901"/>
              <a:gd name="connsiteX1" fmla="*/ 1258638 w 1393233"/>
              <a:gd name="connsiteY1" fmla="*/ 1773236 h 3434901"/>
              <a:gd name="connsiteX2" fmla="*/ 413064 w 1393233"/>
              <a:gd name="connsiteY2" fmla="*/ 2776127 h 3434901"/>
              <a:gd name="connsiteX3" fmla="*/ 934173 w 1393233"/>
              <a:gd name="connsiteY3" fmla="*/ 2549985 h 3434901"/>
              <a:gd name="connsiteX4" fmla="*/ 109 w 1393233"/>
              <a:gd name="connsiteY4" fmla="*/ 3434888 h 3434901"/>
              <a:gd name="connsiteX5" fmla="*/ 875180 w 1393233"/>
              <a:gd name="connsiteY5" fmla="*/ 2569649 h 3434901"/>
              <a:gd name="connsiteX6" fmla="*/ 1386457 w 1393233"/>
              <a:gd name="connsiteY6" fmla="*/ 1773236 h 3434901"/>
              <a:gd name="connsiteX7" fmla="*/ 521219 w 1393233"/>
              <a:gd name="connsiteY7" fmla="*/ 445882 h 3434901"/>
              <a:gd name="connsiteX8" fmla="*/ 472057 w 1393233"/>
              <a:gd name="connsiteY8" fmla="*/ 485211 h 3434901"/>
              <a:gd name="connsiteX9" fmla="*/ 1130819 w 1393233"/>
              <a:gd name="connsiteY9" fmla="*/ 1301288 h 3434901"/>
              <a:gd name="connsiteX10" fmla="*/ 521219 w 1393233"/>
              <a:gd name="connsiteY10" fmla="*/ 3430 h 3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3233" h="3434901">
                <a:moveTo>
                  <a:pt x="521219" y="3430"/>
                </a:moveTo>
                <a:cubicBezTo>
                  <a:pt x="542522" y="82088"/>
                  <a:pt x="1276664" y="1311120"/>
                  <a:pt x="1258638" y="1773236"/>
                </a:cubicBezTo>
                <a:cubicBezTo>
                  <a:pt x="1240612" y="2235352"/>
                  <a:pt x="467141" y="2646669"/>
                  <a:pt x="413064" y="2776127"/>
                </a:cubicBezTo>
                <a:cubicBezTo>
                  <a:pt x="358986" y="2905585"/>
                  <a:pt x="1002999" y="2440191"/>
                  <a:pt x="934173" y="2549985"/>
                </a:cubicBezTo>
                <a:cubicBezTo>
                  <a:pt x="865347" y="2659779"/>
                  <a:pt x="9941" y="3431611"/>
                  <a:pt x="109" y="3434888"/>
                </a:cubicBezTo>
                <a:cubicBezTo>
                  <a:pt x="-9723" y="3438165"/>
                  <a:pt x="644122" y="2846591"/>
                  <a:pt x="875180" y="2569649"/>
                </a:cubicBezTo>
                <a:cubicBezTo>
                  <a:pt x="1106238" y="2292707"/>
                  <a:pt x="1445451" y="2127197"/>
                  <a:pt x="1386457" y="1773236"/>
                </a:cubicBezTo>
                <a:cubicBezTo>
                  <a:pt x="1327464" y="1419275"/>
                  <a:pt x="673619" y="660553"/>
                  <a:pt x="521219" y="445882"/>
                </a:cubicBezTo>
                <a:cubicBezTo>
                  <a:pt x="368819" y="231211"/>
                  <a:pt x="370457" y="342643"/>
                  <a:pt x="472057" y="485211"/>
                </a:cubicBezTo>
                <a:cubicBezTo>
                  <a:pt x="573657" y="627779"/>
                  <a:pt x="1116071" y="1378308"/>
                  <a:pt x="1130819" y="1301288"/>
                </a:cubicBezTo>
                <a:cubicBezTo>
                  <a:pt x="1145568" y="1224269"/>
                  <a:pt x="499916" y="-75228"/>
                  <a:pt x="521219" y="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5EAA666-DF6F-BFC7-3E24-FAA1436CCD12}"/>
              </a:ext>
            </a:extLst>
          </p:cNvPr>
          <p:cNvSpPr/>
          <p:nvPr/>
        </p:nvSpPr>
        <p:spPr>
          <a:xfrm>
            <a:off x="2320146" y="2040693"/>
            <a:ext cx="1878367" cy="2660582"/>
          </a:xfrm>
          <a:custGeom>
            <a:avLst/>
            <a:gdLst>
              <a:gd name="connsiteX0" fmla="*/ 1878228 w 1878367"/>
              <a:gd name="connsiteY0" fmla="*/ 24081 h 2660582"/>
              <a:gd name="connsiteX1" fmla="*/ 1101480 w 1878367"/>
              <a:gd name="connsiteY1" fmla="*/ 378042 h 2660582"/>
              <a:gd name="connsiteX2" fmla="*/ 501712 w 1878367"/>
              <a:gd name="connsiteY2" fmla="*/ 1312107 h 2660582"/>
              <a:gd name="connsiteX3" fmla="*/ 590202 w 1878367"/>
              <a:gd name="connsiteY3" fmla="*/ 1036804 h 2660582"/>
              <a:gd name="connsiteX4" fmla="*/ 267 w 1878367"/>
              <a:gd name="connsiteY4" fmla="*/ 2659126 h 2660582"/>
              <a:gd name="connsiteX5" fmla="*/ 521377 w 1878367"/>
              <a:gd name="connsiteY5" fmla="*/ 1302275 h 2660582"/>
              <a:gd name="connsiteX6" fmla="*/ 1032654 w 1878367"/>
              <a:gd name="connsiteY6" fmla="*/ 102739 h 2660582"/>
              <a:gd name="connsiteX7" fmla="*/ 550873 w 1878367"/>
              <a:gd name="connsiteY7" fmla="*/ 869655 h 2660582"/>
              <a:gd name="connsiteX8" fmla="*/ 1160473 w 1878367"/>
              <a:gd name="connsiteY8" fmla="*/ 122404 h 2660582"/>
              <a:gd name="connsiteX9" fmla="*/ 1878228 w 1878367"/>
              <a:gd name="connsiteY9" fmla="*/ 24081 h 266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367" h="2660582">
                <a:moveTo>
                  <a:pt x="1878228" y="24081"/>
                </a:moveTo>
                <a:cubicBezTo>
                  <a:pt x="1868396" y="66687"/>
                  <a:pt x="1330899" y="163371"/>
                  <a:pt x="1101480" y="378042"/>
                </a:cubicBezTo>
                <a:cubicBezTo>
                  <a:pt x="872061" y="592713"/>
                  <a:pt x="586925" y="1202313"/>
                  <a:pt x="501712" y="1312107"/>
                </a:cubicBezTo>
                <a:cubicBezTo>
                  <a:pt x="416499" y="1421901"/>
                  <a:pt x="673776" y="812301"/>
                  <a:pt x="590202" y="1036804"/>
                </a:cubicBezTo>
                <a:cubicBezTo>
                  <a:pt x="506628" y="1261307"/>
                  <a:pt x="11738" y="2614881"/>
                  <a:pt x="267" y="2659126"/>
                </a:cubicBezTo>
                <a:cubicBezTo>
                  <a:pt x="-11204" y="2703371"/>
                  <a:pt x="349313" y="1728339"/>
                  <a:pt x="521377" y="1302275"/>
                </a:cubicBezTo>
                <a:cubicBezTo>
                  <a:pt x="693441" y="876211"/>
                  <a:pt x="1027738" y="174842"/>
                  <a:pt x="1032654" y="102739"/>
                </a:cubicBezTo>
                <a:cubicBezTo>
                  <a:pt x="1037570" y="30636"/>
                  <a:pt x="529570" y="866377"/>
                  <a:pt x="550873" y="869655"/>
                </a:cubicBezTo>
                <a:cubicBezTo>
                  <a:pt x="572176" y="872933"/>
                  <a:pt x="945802" y="260055"/>
                  <a:pt x="1160473" y="122404"/>
                </a:cubicBezTo>
                <a:cubicBezTo>
                  <a:pt x="1375144" y="-15247"/>
                  <a:pt x="1888060" y="-18525"/>
                  <a:pt x="1878228" y="24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3534F39-B6F7-549A-8249-605219A9D450}"/>
              </a:ext>
            </a:extLst>
          </p:cNvPr>
          <p:cNvSpPr/>
          <p:nvPr/>
        </p:nvSpPr>
        <p:spPr>
          <a:xfrm>
            <a:off x="1942658" y="2537554"/>
            <a:ext cx="1194429" cy="3246069"/>
          </a:xfrm>
          <a:custGeom>
            <a:avLst/>
            <a:gdLst>
              <a:gd name="connsiteX0" fmla="*/ 1193832 w 1194429"/>
              <a:gd name="connsiteY0" fmla="*/ 9001 h 3246069"/>
              <a:gd name="connsiteX1" fmla="*/ 269600 w 1194429"/>
              <a:gd name="connsiteY1" fmla="*/ 1493672 h 3246069"/>
              <a:gd name="connsiteX2" fmla="*/ 4129 w 1194429"/>
              <a:gd name="connsiteY2" fmla="*/ 3204485 h 3246069"/>
              <a:gd name="connsiteX3" fmla="*/ 151613 w 1194429"/>
              <a:gd name="connsiteY3" fmla="*/ 2526059 h 3246069"/>
              <a:gd name="connsiteX4" fmla="*/ 702219 w 1194429"/>
              <a:gd name="connsiteY4" fmla="*/ 431788 h 3246069"/>
              <a:gd name="connsiteX5" fmla="*/ 230271 w 1194429"/>
              <a:gd name="connsiteY5" fmla="*/ 1336356 h 3246069"/>
              <a:gd name="connsiteX6" fmla="*/ 849703 w 1194429"/>
              <a:gd name="connsiteY6" fmla="*/ 48330 h 3246069"/>
              <a:gd name="connsiteX7" fmla="*/ 417084 w 1194429"/>
              <a:gd name="connsiteY7" fmla="*/ 834911 h 3246069"/>
              <a:gd name="connsiteX8" fmla="*/ 1193832 w 1194429"/>
              <a:gd name="connsiteY8" fmla="*/ 9001 h 3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29" h="3246069">
                <a:moveTo>
                  <a:pt x="1193832" y="9001"/>
                </a:moveTo>
                <a:cubicBezTo>
                  <a:pt x="1169251" y="118795"/>
                  <a:pt x="467884" y="961092"/>
                  <a:pt x="269600" y="1493672"/>
                </a:cubicBezTo>
                <a:cubicBezTo>
                  <a:pt x="71316" y="2026252"/>
                  <a:pt x="23794" y="3032420"/>
                  <a:pt x="4129" y="3204485"/>
                </a:cubicBezTo>
                <a:cubicBezTo>
                  <a:pt x="-15536" y="3376550"/>
                  <a:pt x="35265" y="2988175"/>
                  <a:pt x="151613" y="2526059"/>
                </a:cubicBezTo>
                <a:cubicBezTo>
                  <a:pt x="267961" y="2063943"/>
                  <a:pt x="689109" y="630072"/>
                  <a:pt x="702219" y="431788"/>
                </a:cubicBezTo>
                <a:cubicBezTo>
                  <a:pt x="715329" y="233504"/>
                  <a:pt x="205690" y="1400266"/>
                  <a:pt x="230271" y="1336356"/>
                </a:cubicBezTo>
                <a:cubicBezTo>
                  <a:pt x="254852" y="1272446"/>
                  <a:pt x="818567" y="131904"/>
                  <a:pt x="849703" y="48330"/>
                </a:cubicBezTo>
                <a:cubicBezTo>
                  <a:pt x="880839" y="-35244"/>
                  <a:pt x="358090" y="839827"/>
                  <a:pt x="417084" y="834911"/>
                </a:cubicBezTo>
                <a:cubicBezTo>
                  <a:pt x="476078" y="829995"/>
                  <a:pt x="1218413" y="-100793"/>
                  <a:pt x="1193832" y="9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E190F87F-0C71-D8AB-8D0B-930704DA585A}"/>
              </a:ext>
            </a:extLst>
          </p:cNvPr>
          <p:cNvSpPr/>
          <p:nvPr/>
        </p:nvSpPr>
        <p:spPr>
          <a:xfrm>
            <a:off x="2686411" y="2300873"/>
            <a:ext cx="1660034" cy="2575985"/>
          </a:xfrm>
          <a:custGeom>
            <a:avLst/>
            <a:gdLst>
              <a:gd name="connsiteX0" fmla="*/ 1659447 w 1660034"/>
              <a:gd name="connsiteY0" fmla="*/ 9708 h 2575985"/>
              <a:gd name="connsiteX1" fmla="*/ 951524 w 1660034"/>
              <a:gd name="connsiteY1" fmla="*/ 353837 h 2575985"/>
              <a:gd name="connsiteX2" fmla="*/ 263266 w 1660034"/>
              <a:gd name="connsiteY2" fmla="*/ 1494379 h 2575985"/>
              <a:gd name="connsiteX3" fmla="*/ 381254 w 1660034"/>
              <a:gd name="connsiteY3" fmla="*/ 1238740 h 2575985"/>
              <a:gd name="connsiteX4" fmla="*/ 7628 w 1660034"/>
              <a:gd name="connsiteY4" fmla="*/ 2566095 h 2575985"/>
              <a:gd name="connsiteX5" fmla="*/ 204273 w 1660034"/>
              <a:gd name="connsiteY5" fmla="*/ 1750017 h 2575985"/>
              <a:gd name="connsiteX6" fmla="*/ 1040015 w 1660034"/>
              <a:gd name="connsiteY6" fmla="*/ 49037 h 2575985"/>
              <a:gd name="connsiteX7" fmla="*/ 332092 w 1660034"/>
              <a:gd name="connsiteY7" fmla="*/ 1032262 h 2575985"/>
              <a:gd name="connsiteX8" fmla="*/ 1059679 w 1660034"/>
              <a:gd name="connsiteY8" fmla="*/ 176856 h 2575985"/>
              <a:gd name="connsiteX9" fmla="*/ 1659447 w 1660034"/>
              <a:gd name="connsiteY9" fmla="*/ 9708 h 25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0034" h="2575985">
                <a:moveTo>
                  <a:pt x="1659447" y="9708"/>
                </a:moveTo>
                <a:cubicBezTo>
                  <a:pt x="1641421" y="39205"/>
                  <a:pt x="1184221" y="106392"/>
                  <a:pt x="951524" y="353837"/>
                </a:cubicBezTo>
                <a:cubicBezTo>
                  <a:pt x="718827" y="601282"/>
                  <a:pt x="358311" y="1346895"/>
                  <a:pt x="263266" y="1494379"/>
                </a:cubicBezTo>
                <a:cubicBezTo>
                  <a:pt x="168221" y="1641863"/>
                  <a:pt x="423860" y="1060121"/>
                  <a:pt x="381254" y="1238740"/>
                </a:cubicBezTo>
                <a:cubicBezTo>
                  <a:pt x="338648" y="1417359"/>
                  <a:pt x="37125" y="2480882"/>
                  <a:pt x="7628" y="2566095"/>
                </a:cubicBezTo>
                <a:cubicBezTo>
                  <a:pt x="-21869" y="2651308"/>
                  <a:pt x="32209" y="2169527"/>
                  <a:pt x="204273" y="1750017"/>
                </a:cubicBezTo>
                <a:cubicBezTo>
                  <a:pt x="376337" y="1330507"/>
                  <a:pt x="1018712" y="168663"/>
                  <a:pt x="1040015" y="49037"/>
                </a:cubicBezTo>
                <a:cubicBezTo>
                  <a:pt x="1061318" y="-70589"/>
                  <a:pt x="328815" y="1010959"/>
                  <a:pt x="332092" y="1032262"/>
                </a:cubicBezTo>
                <a:cubicBezTo>
                  <a:pt x="335369" y="1053565"/>
                  <a:pt x="843369" y="340727"/>
                  <a:pt x="1059679" y="176856"/>
                </a:cubicBezTo>
                <a:cubicBezTo>
                  <a:pt x="1275989" y="12985"/>
                  <a:pt x="1677473" y="-19789"/>
                  <a:pt x="1659447" y="9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5E65C6C-09B8-8822-3462-C589D31B6E70}"/>
              </a:ext>
            </a:extLst>
          </p:cNvPr>
          <p:cNvSpPr/>
          <p:nvPr/>
        </p:nvSpPr>
        <p:spPr>
          <a:xfrm>
            <a:off x="2211129" y="3735571"/>
            <a:ext cx="703333" cy="4096190"/>
          </a:xfrm>
          <a:custGeom>
            <a:avLst/>
            <a:gdLst>
              <a:gd name="connsiteX0" fmla="*/ 699219 w 703333"/>
              <a:gd name="connsiteY0" fmla="*/ 687 h 4096190"/>
              <a:gd name="connsiteX1" fmla="*/ 305929 w 703333"/>
              <a:gd name="connsiteY1" fmla="*/ 1219887 h 4096190"/>
              <a:gd name="connsiteX2" fmla="*/ 325594 w 703333"/>
              <a:gd name="connsiteY2" fmla="*/ 2527577 h 4096190"/>
              <a:gd name="connsiteX3" fmla="*/ 374755 w 703333"/>
              <a:gd name="connsiteY3" fmla="*/ 1947474 h 4096190"/>
              <a:gd name="connsiteX4" fmla="*/ 364923 w 703333"/>
              <a:gd name="connsiteY4" fmla="*/ 3137177 h 4096190"/>
              <a:gd name="connsiteX5" fmla="*/ 119116 w 703333"/>
              <a:gd name="connsiteY5" fmla="*/ 4051577 h 4096190"/>
              <a:gd name="connsiteX6" fmla="*/ 217439 w 703333"/>
              <a:gd name="connsiteY6" fmla="*/ 3786106 h 4096190"/>
              <a:gd name="connsiteX7" fmla="*/ 266600 w 703333"/>
              <a:gd name="connsiteY7" fmla="*/ 2340764 h 4096190"/>
              <a:gd name="connsiteX8" fmla="*/ 178110 w 703333"/>
              <a:gd name="connsiteY8" fmla="*/ 659448 h 4096190"/>
              <a:gd name="connsiteX9" fmla="*/ 20794 w 703333"/>
              <a:gd name="connsiteY9" fmla="*/ 1387035 h 4096190"/>
              <a:gd name="connsiteX10" fmla="*/ 699219 w 703333"/>
              <a:gd name="connsiteY10" fmla="*/ 687 h 409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333" h="4096190">
                <a:moveTo>
                  <a:pt x="699219" y="687"/>
                </a:moveTo>
                <a:cubicBezTo>
                  <a:pt x="746741" y="-27171"/>
                  <a:pt x="368200" y="798739"/>
                  <a:pt x="305929" y="1219887"/>
                </a:cubicBezTo>
                <a:cubicBezTo>
                  <a:pt x="243658" y="1641035"/>
                  <a:pt x="314123" y="2406313"/>
                  <a:pt x="325594" y="2527577"/>
                </a:cubicBezTo>
                <a:cubicBezTo>
                  <a:pt x="337065" y="2648841"/>
                  <a:pt x="368200" y="1845874"/>
                  <a:pt x="374755" y="1947474"/>
                </a:cubicBezTo>
                <a:cubicBezTo>
                  <a:pt x="381310" y="2049074"/>
                  <a:pt x="407529" y="2786493"/>
                  <a:pt x="364923" y="3137177"/>
                </a:cubicBezTo>
                <a:cubicBezTo>
                  <a:pt x="322317" y="3487861"/>
                  <a:pt x="143697" y="3943422"/>
                  <a:pt x="119116" y="4051577"/>
                </a:cubicBezTo>
                <a:cubicBezTo>
                  <a:pt x="94535" y="4159732"/>
                  <a:pt x="192858" y="4071241"/>
                  <a:pt x="217439" y="3786106"/>
                </a:cubicBezTo>
                <a:cubicBezTo>
                  <a:pt x="242020" y="3500971"/>
                  <a:pt x="273155" y="2861874"/>
                  <a:pt x="266600" y="2340764"/>
                </a:cubicBezTo>
                <a:cubicBezTo>
                  <a:pt x="260045" y="1819654"/>
                  <a:pt x="219078" y="818403"/>
                  <a:pt x="178110" y="659448"/>
                </a:cubicBezTo>
                <a:cubicBezTo>
                  <a:pt x="137142" y="500493"/>
                  <a:pt x="-64419" y="1493551"/>
                  <a:pt x="20794" y="1387035"/>
                </a:cubicBezTo>
                <a:cubicBezTo>
                  <a:pt x="106007" y="1280519"/>
                  <a:pt x="651697" y="28545"/>
                  <a:pt x="699219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8687BB6-E008-CD86-FCBD-01828E376947}"/>
              </a:ext>
            </a:extLst>
          </p:cNvPr>
          <p:cNvSpPr/>
          <p:nvPr/>
        </p:nvSpPr>
        <p:spPr>
          <a:xfrm>
            <a:off x="2215336" y="7608480"/>
            <a:ext cx="1661702" cy="2058985"/>
          </a:xfrm>
          <a:custGeom>
            <a:avLst/>
            <a:gdLst>
              <a:gd name="connsiteX0" fmla="*/ 350883 w 1661702"/>
              <a:gd name="connsiteY0" fmla="*/ 1688 h 2058985"/>
              <a:gd name="connsiteX1" fmla="*/ 321387 w 1661702"/>
              <a:gd name="connsiteY1" fmla="*/ 916088 h 2058985"/>
              <a:gd name="connsiteX2" fmla="*/ 1029309 w 1661702"/>
              <a:gd name="connsiteY2" fmla="*/ 1476526 h 2058985"/>
              <a:gd name="connsiteX3" fmla="*/ 596690 w 1661702"/>
              <a:gd name="connsiteY3" fmla="*/ 1319210 h 2058985"/>
              <a:gd name="connsiteX4" fmla="*/ 1658574 w 1661702"/>
              <a:gd name="connsiteY4" fmla="*/ 2056630 h 2058985"/>
              <a:gd name="connsiteX5" fmla="*/ 891658 w 1661702"/>
              <a:gd name="connsiteY5" fmla="*/ 1525688 h 2058985"/>
              <a:gd name="connsiteX6" fmla="*/ 16587 w 1661702"/>
              <a:gd name="connsiteY6" fmla="*/ 768604 h 2058985"/>
              <a:gd name="connsiteX7" fmla="*/ 301722 w 1661702"/>
              <a:gd name="connsiteY7" fmla="*/ 945585 h 2058985"/>
              <a:gd name="connsiteX8" fmla="*/ 95245 w 1661702"/>
              <a:gd name="connsiteY8" fmla="*/ 345817 h 2058985"/>
              <a:gd name="connsiteX9" fmla="*/ 75580 w 1661702"/>
              <a:gd name="connsiteY9" fmla="*/ 680114 h 2058985"/>
              <a:gd name="connsiteX10" fmla="*/ 350883 w 1661702"/>
              <a:gd name="connsiteY10" fmla="*/ 1688 h 20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702" h="2058985">
                <a:moveTo>
                  <a:pt x="350883" y="1688"/>
                </a:moveTo>
                <a:cubicBezTo>
                  <a:pt x="391851" y="41017"/>
                  <a:pt x="208316" y="670282"/>
                  <a:pt x="321387" y="916088"/>
                </a:cubicBezTo>
                <a:cubicBezTo>
                  <a:pt x="434458" y="1161894"/>
                  <a:pt x="983425" y="1409339"/>
                  <a:pt x="1029309" y="1476526"/>
                </a:cubicBezTo>
                <a:cubicBezTo>
                  <a:pt x="1075193" y="1543713"/>
                  <a:pt x="491813" y="1222526"/>
                  <a:pt x="596690" y="1319210"/>
                </a:cubicBezTo>
                <a:cubicBezTo>
                  <a:pt x="701568" y="1415894"/>
                  <a:pt x="1658574" y="2056630"/>
                  <a:pt x="1658574" y="2056630"/>
                </a:cubicBezTo>
                <a:cubicBezTo>
                  <a:pt x="1707735" y="2091043"/>
                  <a:pt x="1165323" y="1740359"/>
                  <a:pt x="891658" y="1525688"/>
                </a:cubicBezTo>
                <a:cubicBezTo>
                  <a:pt x="617994" y="1311017"/>
                  <a:pt x="114910" y="865288"/>
                  <a:pt x="16587" y="768604"/>
                </a:cubicBezTo>
                <a:cubicBezTo>
                  <a:pt x="-81736" y="671920"/>
                  <a:pt x="288612" y="1016049"/>
                  <a:pt x="301722" y="945585"/>
                </a:cubicBezTo>
                <a:cubicBezTo>
                  <a:pt x="314832" y="875121"/>
                  <a:pt x="132935" y="390062"/>
                  <a:pt x="95245" y="345817"/>
                </a:cubicBezTo>
                <a:cubicBezTo>
                  <a:pt x="57555" y="301572"/>
                  <a:pt x="32974" y="737469"/>
                  <a:pt x="75580" y="680114"/>
                </a:cubicBezTo>
                <a:cubicBezTo>
                  <a:pt x="118186" y="622759"/>
                  <a:pt x="309915" y="-37641"/>
                  <a:pt x="350883" y="1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255AA2D-47E0-C20E-71E8-F78D1DF65404}"/>
              </a:ext>
            </a:extLst>
          </p:cNvPr>
          <p:cNvSpPr/>
          <p:nvPr/>
        </p:nvSpPr>
        <p:spPr>
          <a:xfrm>
            <a:off x="1424387" y="3526469"/>
            <a:ext cx="788437" cy="3837902"/>
          </a:xfrm>
          <a:custGeom>
            <a:avLst/>
            <a:gdLst>
              <a:gd name="connsiteX0" fmla="*/ 787871 w 788437"/>
              <a:gd name="connsiteY0" fmla="*/ 3312 h 3837902"/>
              <a:gd name="connsiteX1" fmla="*/ 315923 w 788437"/>
              <a:gd name="connsiteY1" fmla="*/ 1193015 h 3837902"/>
              <a:gd name="connsiteX2" fmla="*/ 335587 w 788437"/>
              <a:gd name="connsiteY2" fmla="*/ 2903828 h 3837902"/>
              <a:gd name="connsiteX3" fmla="*/ 197936 w 788437"/>
              <a:gd name="connsiteY3" fmla="*/ 2697350 h 3837902"/>
              <a:gd name="connsiteX4" fmla="*/ 1290 w 788437"/>
              <a:gd name="connsiteY4" fmla="*/ 3837892 h 3837902"/>
              <a:gd name="connsiteX5" fmla="*/ 109445 w 788437"/>
              <a:gd name="connsiteY5" fmla="*/ 2717015 h 3837902"/>
              <a:gd name="connsiteX6" fmla="*/ 40619 w 788437"/>
              <a:gd name="connsiteY6" fmla="*/ 1546976 h 3837902"/>
              <a:gd name="connsiteX7" fmla="*/ 79948 w 788437"/>
              <a:gd name="connsiteY7" fmla="*/ 1861608 h 3837902"/>
              <a:gd name="connsiteX8" fmla="*/ 512568 w 788437"/>
              <a:gd name="connsiteY8" fmla="*/ 278615 h 3837902"/>
              <a:gd name="connsiteX9" fmla="*/ 414245 w 788437"/>
              <a:gd name="connsiteY9" fmla="*/ 819389 h 3837902"/>
              <a:gd name="connsiteX10" fmla="*/ 787871 w 788437"/>
              <a:gd name="connsiteY10" fmla="*/ 3312 h 38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437" h="3837902">
                <a:moveTo>
                  <a:pt x="787871" y="3312"/>
                </a:moveTo>
                <a:cubicBezTo>
                  <a:pt x="771484" y="65583"/>
                  <a:pt x="391304" y="709596"/>
                  <a:pt x="315923" y="1193015"/>
                </a:cubicBezTo>
                <a:cubicBezTo>
                  <a:pt x="240542" y="1676434"/>
                  <a:pt x="355251" y="2653106"/>
                  <a:pt x="335587" y="2903828"/>
                </a:cubicBezTo>
                <a:cubicBezTo>
                  <a:pt x="315923" y="3154550"/>
                  <a:pt x="253652" y="2541673"/>
                  <a:pt x="197936" y="2697350"/>
                </a:cubicBezTo>
                <a:cubicBezTo>
                  <a:pt x="142220" y="2853027"/>
                  <a:pt x="16038" y="3834615"/>
                  <a:pt x="1290" y="3837892"/>
                </a:cubicBezTo>
                <a:cubicBezTo>
                  <a:pt x="-13458" y="3841169"/>
                  <a:pt x="102890" y="3098834"/>
                  <a:pt x="109445" y="2717015"/>
                </a:cubicBezTo>
                <a:cubicBezTo>
                  <a:pt x="116000" y="2335196"/>
                  <a:pt x="45535" y="1689544"/>
                  <a:pt x="40619" y="1546976"/>
                </a:cubicBezTo>
                <a:cubicBezTo>
                  <a:pt x="35703" y="1404408"/>
                  <a:pt x="1290" y="2073002"/>
                  <a:pt x="79948" y="1861608"/>
                </a:cubicBezTo>
                <a:cubicBezTo>
                  <a:pt x="158606" y="1650214"/>
                  <a:pt x="456852" y="452318"/>
                  <a:pt x="512568" y="278615"/>
                </a:cubicBezTo>
                <a:cubicBezTo>
                  <a:pt x="568284" y="104912"/>
                  <a:pt x="368361" y="861996"/>
                  <a:pt x="414245" y="819389"/>
                </a:cubicBezTo>
                <a:cubicBezTo>
                  <a:pt x="460129" y="776782"/>
                  <a:pt x="804258" y="-58959"/>
                  <a:pt x="787871" y="3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91B3190-A405-3599-741E-DFBC88485B1F}"/>
              </a:ext>
            </a:extLst>
          </p:cNvPr>
          <p:cNvSpPr/>
          <p:nvPr/>
        </p:nvSpPr>
        <p:spPr>
          <a:xfrm>
            <a:off x="1807696" y="5482229"/>
            <a:ext cx="693784" cy="3571368"/>
          </a:xfrm>
          <a:custGeom>
            <a:avLst/>
            <a:gdLst>
              <a:gd name="connsiteX0" fmla="*/ 611039 w 693784"/>
              <a:gd name="connsiteY0" fmla="*/ 92661 h 3571368"/>
              <a:gd name="connsiteX1" fmla="*/ 591375 w 693784"/>
              <a:gd name="connsiteY1" fmla="*/ 240145 h 3571368"/>
              <a:gd name="connsiteX2" fmla="*/ 168588 w 693784"/>
              <a:gd name="connsiteY2" fmla="*/ 1655990 h 3571368"/>
              <a:gd name="connsiteX3" fmla="*/ 670033 w 693784"/>
              <a:gd name="connsiteY3" fmla="*/ 3504455 h 3571368"/>
              <a:gd name="connsiteX4" fmla="*/ 552046 w 693784"/>
              <a:gd name="connsiteY4" fmla="*/ 2983345 h 3571368"/>
              <a:gd name="connsiteX5" fmla="*/ 21104 w 693784"/>
              <a:gd name="connsiteY5" fmla="*/ 1252868 h 3571368"/>
              <a:gd name="connsiteX6" fmla="*/ 119427 w 693784"/>
              <a:gd name="connsiteY6" fmla="*/ 1626494 h 3571368"/>
              <a:gd name="connsiteX7" fmla="*/ 247246 w 693784"/>
              <a:gd name="connsiteY7" fmla="*/ 771087 h 3571368"/>
              <a:gd name="connsiteX8" fmla="*/ 80098 w 693784"/>
              <a:gd name="connsiteY8" fmla="*/ 1203706 h 3571368"/>
              <a:gd name="connsiteX9" fmla="*/ 611039 w 693784"/>
              <a:gd name="connsiteY9" fmla="*/ 92661 h 357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784" h="3571368">
                <a:moveTo>
                  <a:pt x="611039" y="92661"/>
                </a:moveTo>
                <a:cubicBezTo>
                  <a:pt x="696252" y="-67933"/>
                  <a:pt x="665117" y="-20410"/>
                  <a:pt x="591375" y="240145"/>
                </a:cubicBezTo>
                <a:cubicBezTo>
                  <a:pt x="517633" y="500700"/>
                  <a:pt x="155478" y="1111939"/>
                  <a:pt x="168588" y="1655990"/>
                </a:cubicBezTo>
                <a:cubicBezTo>
                  <a:pt x="181698" y="2200041"/>
                  <a:pt x="606123" y="3283229"/>
                  <a:pt x="670033" y="3504455"/>
                </a:cubicBezTo>
                <a:cubicBezTo>
                  <a:pt x="733943" y="3725681"/>
                  <a:pt x="660201" y="3358610"/>
                  <a:pt x="552046" y="2983345"/>
                </a:cubicBezTo>
                <a:cubicBezTo>
                  <a:pt x="443891" y="2608080"/>
                  <a:pt x="93207" y="1479010"/>
                  <a:pt x="21104" y="1252868"/>
                </a:cubicBezTo>
                <a:cubicBezTo>
                  <a:pt x="-50999" y="1026726"/>
                  <a:pt x="81737" y="1706791"/>
                  <a:pt x="119427" y="1626494"/>
                </a:cubicBezTo>
                <a:cubicBezTo>
                  <a:pt x="157117" y="1546197"/>
                  <a:pt x="253801" y="841552"/>
                  <a:pt x="247246" y="771087"/>
                </a:cubicBezTo>
                <a:cubicBezTo>
                  <a:pt x="240691" y="700622"/>
                  <a:pt x="21105" y="1315138"/>
                  <a:pt x="80098" y="1203706"/>
                </a:cubicBezTo>
                <a:cubicBezTo>
                  <a:pt x="139091" y="1092274"/>
                  <a:pt x="525826" y="253255"/>
                  <a:pt x="611039" y="92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7816D67-DCD8-0A94-BB0F-6198A819C88E}"/>
              </a:ext>
            </a:extLst>
          </p:cNvPr>
          <p:cNvSpPr/>
          <p:nvPr/>
        </p:nvSpPr>
        <p:spPr>
          <a:xfrm>
            <a:off x="1759108" y="6809998"/>
            <a:ext cx="1776206" cy="2846550"/>
          </a:xfrm>
          <a:custGeom>
            <a:avLst/>
            <a:gdLst>
              <a:gd name="connsiteX0" fmla="*/ 10698 w 1776206"/>
              <a:gd name="connsiteY0" fmla="*/ 3757 h 2846550"/>
              <a:gd name="connsiteX1" fmla="*/ 276169 w 1776206"/>
              <a:gd name="connsiteY1" fmla="*/ 1675241 h 2846550"/>
              <a:gd name="connsiteX2" fmla="*/ 1082415 w 1776206"/>
              <a:gd name="connsiteY2" fmla="*/ 2619137 h 2846550"/>
              <a:gd name="connsiteX3" fmla="*/ 728453 w 1776206"/>
              <a:gd name="connsiteY3" fmla="*/ 2471654 h 2846550"/>
              <a:gd name="connsiteX4" fmla="*/ 1770673 w 1776206"/>
              <a:gd name="connsiteY4" fmla="*/ 2845279 h 2846550"/>
              <a:gd name="connsiteX5" fmla="*/ 1111911 w 1776206"/>
              <a:gd name="connsiteY5" fmla="*/ 2560144 h 2846550"/>
              <a:gd name="connsiteX6" fmla="*/ 472815 w 1776206"/>
              <a:gd name="connsiteY6" fmla="*/ 1734234 h 2846550"/>
              <a:gd name="connsiteX7" fmla="*/ 40195 w 1776206"/>
              <a:gd name="connsiteY7" fmla="*/ 977150 h 2846550"/>
              <a:gd name="connsiteX8" fmla="*/ 50027 w 1776206"/>
              <a:gd name="connsiteY8" fmla="*/ 1213125 h 2846550"/>
              <a:gd name="connsiteX9" fmla="*/ 10698 w 1776206"/>
              <a:gd name="connsiteY9" fmla="*/ 3757 h 28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6206" h="2846550">
                <a:moveTo>
                  <a:pt x="10698" y="3757"/>
                </a:moveTo>
                <a:cubicBezTo>
                  <a:pt x="48388" y="80776"/>
                  <a:pt x="97550" y="1239344"/>
                  <a:pt x="276169" y="1675241"/>
                </a:cubicBezTo>
                <a:cubicBezTo>
                  <a:pt x="454788" y="2111138"/>
                  <a:pt x="1007034" y="2486402"/>
                  <a:pt x="1082415" y="2619137"/>
                </a:cubicBezTo>
                <a:cubicBezTo>
                  <a:pt x="1157796" y="2751873"/>
                  <a:pt x="613743" y="2433964"/>
                  <a:pt x="728453" y="2471654"/>
                </a:cubicBezTo>
                <a:cubicBezTo>
                  <a:pt x="843163" y="2509344"/>
                  <a:pt x="1706763" y="2830531"/>
                  <a:pt x="1770673" y="2845279"/>
                </a:cubicBezTo>
                <a:cubicBezTo>
                  <a:pt x="1834583" y="2860027"/>
                  <a:pt x="1328221" y="2745318"/>
                  <a:pt x="1111911" y="2560144"/>
                </a:cubicBezTo>
                <a:cubicBezTo>
                  <a:pt x="895601" y="2374970"/>
                  <a:pt x="651434" y="1998066"/>
                  <a:pt x="472815" y="1734234"/>
                </a:cubicBezTo>
                <a:cubicBezTo>
                  <a:pt x="294196" y="1470402"/>
                  <a:pt x="110660" y="1064001"/>
                  <a:pt x="40195" y="977150"/>
                </a:cubicBezTo>
                <a:cubicBezTo>
                  <a:pt x="-30270" y="890299"/>
                  <a:pt x="53304" y="1368802"/>
                  <a:pt x="50027" y="1213125"/>
                </a:cubicBezTo>
                <a:cubicBezTo>
                  <a:pt x="46750" y="1057448"/>
                  <a:pt x="-26992" y="-73262"/>
                  <a:pt x="10698" y="3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72E88F4-ADC2-1DEF-E228-623B22234E26}"/>
              </a:ext>
            </a:extLst>
          </p:cNvPr>
          <p:cNvSpPr/>
          <p:nvPr/>
        </p:nvSpPr>
        <p:spPr>
          <a:xfrm>
            <a:off x="1283542" y="6480558"/>
            <a:ext cx="1489212" cy="3263322"/>
          </a:xfrm>
          <a:custGeom>
            <a:avLst/>
            <a:gdLst>
              <a:gd name="connsiteX0" fmla="*/ 545258 w 1489212"/>
              <a:gd name="connsiteY0" fmla="*/ 38229 h 3263322"/>
              <a:gd name="connsiteX1" fmla="*/ 505929 w 1489212"/>
              <a:gd name="connsiteY1" fmla="*/ 175881 h 3263322"/>
              <a:gd name="connsiteX2" fmla="*/ 348613 w 1489212"/>
              <a:gd name="connsiteY2" fmla="*/ 1522900 h 3263322"/>
              <a:gd name="connsiteX3" fmla="*/ 1312174 w 1489212"/>
              <a:gd name="connsiteY3" fmla="*/ 2820758 h 3263322"/>
              <a:gd name="connsiteX4" fmla="*/ 1154858 w 1489212"/>
              <a:gd name="connsiteY4" fmla="*/ 2879752 h 3263322"/>
              <a:gd name="connsiteX5" fmla="*/ 1489155 w 1489212"/>
              <a:gd name="connsiteY5" fmla="*/ 3263210 h 3263322"/>
              <a:gd name="connsiteX6" fmla="*/ 1125361 w 1489212"/>
              <a:gd name="connsiteY6" fmla="*/ 2899416 h 3263322"/>
              <a:gd name="connsiteX7" fmla="*/ 14316 w 1489212"/>
              <a:gd name="connsiteY7" fmla="*/ 1463907 h 3263322"/>
              <a:gd name="connsiteX8" fmla="*/ 476432 w 1489212"/>
              <a:gd name="connsiteY8" fmla="*/ 1817868 h 3263322"/>
              <a:gd name="connsiteX9" fmla="*/ 201129 w 1489212"/>
              <a:gd name="connsiteY9" fmla="*/ 1277094 h 3263322"/>
              <a:gd name="connsiteX10" fmla="*/ 181464 w 1489212"/>
              <a:gd name="connsiteY10" fmla="*/ 225042 h 3263322"/>
              <a:gd name="connsiteX11" fmla="*/ 122471 w 1489212"/>
              <a:gd name="connsiteY11" fmla="*/ 1267261 h 3263322"/>
              <a:gd name="connsiteX12" fmla="*/ 486264 w 1489212"/>
              <a:gd name="connsiteY12" fmla="*/ 382358 h 3263322"/>
              <a:gd name="connsiteX13" fmla="*/ 545258 w 1489212"/>
              <a:gd name="connsiteY13" fmla="*/ 38229 h 326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9212" h="3263322">
                <a:moveTo>
                  <a:pt x="545258" y="38229"/>
                </a:moveTo>
                <a:cubicBezTo>
                  <a:pt x="548536" y="3816"/>
                  <a:pt x="538703" y="-71564"/>
                  <a:pt x="505929" y="175881"/>
                </a:cubicBezTo>
                <a:cubicBezTo>
                  <a:pt x="473155" y="423326"/>
                  <a:pt x="214239" y="1082087"/>
                  <a:pt x="348613" y="1522900"/>
                </a:cubicBezTo>
                <a:cubicBezTo>
                  <a:pt x="482987" y="1963713"/>
                  <a:pt x="1177800" y="2594616"/>
                  <a:pt x="1312174" y="2820758"/>
                </a:cubicBezTo>
                <a:cubicBezTo>
                  <a:pt x="1446548" y="3046900"/>
                  <a:pt x="1125361" y="2806010"/>
                  <a:pt x="1154858" y="2879752"/>
                </a:cubicBezTo>
                <a:cubicBezTo>
                  <a:pt x="1184355" y="2953494"/>
                  <a:pt x="1494071" y="3259933"/>
                  <a:pt x="1489155" y="3263210"/>
                </a:cubicBezTo>
                <a:cubicBezTo>
                  <a:pt x="1484239" y="3266487"/>
                  <a:pt x="1371168" y="3199300"/>
                  <a:pt x="1125361" y="2899416"/>
                </a:cubicBezTo>
                <a:cubicBezTo>
                  <a:pt x="879555" y="2599532"/>
                  <a:pt x="122471" y="1644165"/>
                  <a:pt x="14316" y="1463907"/>
                </a:cubicBezTo>
                <a:cubicBezTo>
                  <a:pt x="-93839" y="1283649"/>
                  <a:pt x="445297" y="1849003"/>
                  <a:pt x="476432" y="1817868"/>
                </a:cubicBezTo>
                <a:cubicBezTo>
                  <a:pt x="507567" y="1786733"/>
                  <a:pt x="250290" y="1542565"/>
                  <a:pt x="201129" y="1277094"/>
                </a:cubicBezTo>
                <a:cubicBezTo>
                  <a:pt x="151968" y="1011623"/>
                  <a:pt x="194574" y="226681"/>
                  <a:pt x="181464" y="225042"/>
                </a:cubicBezTo>
                <a:cubicBezTo>
                  <a:pt x="168354" y="223403"/>
                  <a:pt x="71671" y="1241042"/>
                  <a:pt x="122471" y="1267261"/>
                </a:cubicBezTo>
                <a:cubicBezTo>
                  <a:pt x="173271" y="1293480"/>
                  <a:pt x="415799" y="592113"/>
                  <a:pt x="486264" y="382358"/>
                </a:cubicBezTo>
                <a:cubicBezTo>
                  <a:pt x="556729" y="172603"/>
                  <a:pt x="541980" y="72642"/>
                  <a:pt x="545258" y="3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923DCBD-E897-A379-1A72-843910D5D697}"/>
              </a:ext>
            </a:extLst>
          </p:cNvPr>
          <p:cNvSpPr/>
          <p:nvPr/>
        </p:nvSpPr>
        <p:spPr>
          <a:xfrm>
            <a:off x="4674794" y="1764873"/>
            <a:ext cx="3322253" cy="4671803"/>
          </a:xfrm>
          <a:custGeom>
            <a:avLst/>
            <a:gdLst>
              <a:gd name="connsiteX0" fmla="*/ 4782 w 3322253"/>
              <a:gd name="connsiteY0" fmla="*/ 10139 h 4671803"/>
              <a:gd name="connsiteX1" fmla="*/ 2299747 w 3322253"/>
              <a:gd name="connsiteY1" fmla="*/ 1856868 h 4671803"/>
              <a:gd name="connsiteX2" fmla="*/ 2245959 w 3322253"/>
              <a:gd name="connsiteY2" fmla="*/ 1785151 h 4671803"/>
              <a:gd name="connsiteX3" fmla="*/ 2927277 w 3322253"/>
              <a:gd name="connsiteY3" fmla="*/ 3811174 h 4671803"/>
              <a:gd name="connsiteX4" fmla="*/ 3321724 w 3322253"/>
              <a:gd name="connsiteY4" fmla="*/ 4671786 h 4671803"/>
              <a:gd name="connsiteX5" fmla="*/ 2981065 w 3322253"/>
              <a:gd name="connsiteY5" fmla="*/ 3793245 h 4671803"/>
              <a:gd name="connsiteX6" fmla="*/ 1851512 w 3322253"/>
              <a:gd name="connsiteY6" fmla="*/ 1552068 h 4671803"/>
              <a:gd name="connsiteX7" fmla="*/ 2066665 w 3322253"/>
              <a:gd name="connsiteY7" fmla="*/ 1695503 h 4671803"/>
              <a:gd name="connsiteX8" fmla="*/ 1708077 w 3322253"/>
              <a:gd name="connsiteY8" fmla="*/ 1139692 h 4671803"/>
              <a:gd name="connsiteX9" fmla="*/ 4782 w 3322253"/>
              <a:gd name="connsiteY9" fmla="*/ 10139 h 46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2253" h="4671803">
                <a:moveTo>
                  <a:pt x="4782" y="10139"/>
                </a:moveTo>
                <a:cubicBezTo>
                  <a:pt x="103394" y="129668"/>
                  <a:pt x="1926218" y="1561033"/>
                  <a:pt x="2299747" y="1856868"/>
                </a:cubicBezTo>
                <a:cubicBezTo>
                  <a:pt x="2673276" y="2152703"/>
                  <a:pt x="2141371" y="1459433"/>
                  <a:pt x="2245959" y="1785151"/>
                </a:cubicBezTo>
                <a:cubicBezTo>
                  <a:pt x="2350547" y="2110869"/>
                  <a:pt x="2747983" y="3330068"/>
                  <a:pt x="2927277" y="3811174"/>
                </a:cubicBezTo>
                <a:cubicBezTo>
                  <a:pt x="3106571" y="4292280"/>
                  <a:pt x="3312759" y="4674774"/>
                  <a:pt x="3321724" y="4671786"/>
                </a:cubicBezTo>
                <a:cubicBezTo>
                  <a:pt x="3330689" y="4668798"/>
                  <a:pt x="3226100" y="4313198"/>
                  <a:pt x="2981065" y="3793245"/>
                </a:cubicBezTo>
                <a:cubicBezTo>
                  <a:pt x="2736030" y="3273292"/>
                  <a:pt x="2003912" y="1901692"/>
                  <a:pt x="1851512" y="1552068"/>
                </a:cubicBezTo>
                <a:cubicBezTo>
                  <a:pt x="1699112" y="1202444"/>
                  <a:pt x="2090571" y="1764232"/>
                  <a:pt x="2066665" y="1695503"/>
                </a:cubicBezTo>
                <a:cubicBezTo>
                  <a:pt x="2042759" y="1626774"/>
                  <a:pt x="2054712" y="1417598"/>
                  <a:pt x="1708077" y="1139692"/>
                </a:cubicBezTo>
                <a:cubicBezTo>
                  <a:pt x="1361442" y="861786"/>
                  <a:pt x="-93830" y="-109390"/>
                  <a:pt x="4782" y="10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FF99FFFC-D5D8-E426-F69A-EFE7D10FF3B6}"/>
              </a:ext>
            </a:extLst>
          </p:cNvPr>
          <p:cNvSpPr/>
          <p:nvPr/>
        </p:nvSpPr>
        <p:spPr>
          <a:xfrm>
            <a:off x="4469667" y="1995569"/>
            <a:ext cx="2310618" cy="3510636"/>
          </a:xfrm>
          <a:custGeom>
            <a:avLst/>
            <a:gdLst>
              <a:gd name="connsiteX0" fmla="*/ 66474 w 2310618"/>
              <a:gd name="connsiteY0" fmla="*/ 48384 h 3510636"/>
              <a:gd name="connsiteX1" fmla="*/ 980874 w 2310618"/>
              <a:gd name="connsiteY1" fmla="*/ 1124149 h 3510636"/>
              <a:gd name="connsiteX2" fmla="*/ 1518757 w 2310618"/>
              <a:gd name="connsiteY2" fmla="*/ 1877184 h 3510636"/>
              <a:gd name="connsiteX3" fmla="*/ 1447039 w 2310618"/>
              <a:gd name="connsiteY3" fmla="*/ 1482737 h 3510636"/>
              <a:gd name="connsiteX4" fmla="*/ 1949062 w 2310618"/>
              <a:gd name="connsiteY4" fmla="*/ 2988807 h 3510636"/>
              <a:gd name="connsiteX5" fmla="*/ 2307651 w 2310618"/>
              <a:gd name="connsiteY5" fmla="*/ 3508760 h 3510636"/>
              <a:gd name="connsiteX6" fmla="*/ 1751839 w 2310618"/>
              <a:gd name="connsiteY6" fmla="*/ 2845372 h 3510636"/>
              <a:gd name="connsiteX7" fmla="*/ 1231886 w 2310618"/>
              <a:gd name="connsiteY7" fmla="*/ 1769607 h 3510636"/>
              <a:gd name="connsiteX8" fmla="*/ 1249815 w 2310618"/>
              <a:gd name="connsiteY8" fmla="*/ 1267584 h 3510636"/>
              <a:gd name="connsiteX9" fmla="*/ 622286 w 2310618"/>
              <a:gd name="connsiteY9" fmla="*/ 209749 h 3510636"/>
              <a:gd name="connsiteX10" fmla="*/ 962945 w 2310618"/>
              <a:gd name="connsiteY10" fmla="*/ 783490 h 3510636"/>
              <a:gd name="connsiteX11" fmla="*/ 174051 w 2310618"/>
              <a:gd name="connsiteY11" fmla="*/ 245607 h 3510636"/>
              <a:gd name="connsiteX12" fmla="*/ 66474 w 2310618"/>
              <a:gd name="connsiteY12" fmla="*/ 48384 h 35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0618" h="3510636">
                <a:moveTo>
                  <a:pt x="66474" y="48384"/>
                </a:moveTo>
                <a:cubicBezTo>
                  <a:pt x="200944" y="194807"/>
                  <a:pt x="738827" y="819349"/>
                  <a:pt x="980874" y="1124149"/>
                </a:cubicBezTo>
                <a:cubicBezTo>
                  <a:pt x="1222921" y="1428949"/>
                  <a:pt x="1441063" y="1817419"/>
                  <a:pt x="1518757" y="1877184"/>
                </a:cubicBezTo>
                <a:cubicBezTo>
                  <a:pt x="1596451" y="1936949"/>
                  <a:pt x="1375321" y="1297466"/>
                  <a:pt x="1447039" y="1482737"/>
                </a:cubicBezTo>
                <a:cubicBezTo>
                  <a:pt x="1518757" y="1668008"/>
                  <a:pt x="1805627" y="2651137"/>
                  <a:pt x="1949062" y="2988807"/>
                </a:cubicBezTo>
                <a:cubicBezTo>
                  <a:pt x="2092497" y="3326477"/>
                  <a:pt x="2340521" y="3532666"/>
                  <a:pt x="2307651" y="3508760"/>
                </a:cubicBezTo>
                <a:cubicBezTo>
                  <a:pt x="2274781" y="3484854"/>
                  <a:pt x="1931133" y="3135231"/>
                  <a:pt x="1751839" y="2845372"/>
                </a:cubicBezTo>
                <a:cubicBezTo>
                  <a:pt x="1572545" y="2555513"/>
                  <a:pt x="1315557" y="2032572"/>
                  <a:pt x="1231886" y="1769607"/>
                </a:cubicBezTo>
                <a:cubicBezTo>
                  <a:pt x="1148215" y="1506642"/>
                  <a:pt x="1351415" y="1527560"/>
                  <a:pt x="1249815" y="1267584"/>
                </a:cubicBezTo>
                <a:cubicBezTo>
                  <a:pt x="1148215" y="1007608"/>
                  <a:pt x="622286" y="209749"/>
                  <a:pt x="622286" y="209749"/>
                </a:cubicBezTo>
                <a:cubicBezTo>
                  <a:pt x="574474" y="129067"/>
                  <a:pt x="1037651" y="777514"/>
                  <a:pt x="962945" y="783490"/>
                </a:cubicBezTo>
                <a:cubicBezTo>
                  <a:pt x="888239" y="789466"/>
                  <a:pt x="329439" y="368125"/>
                  <a:pt x="174051" y="245607"/>
                </a:cubicBezTo>
                <a:cubicBezTo>
                  <a:pt x="18663" y="123089"/>
                  <a:pt x="-67996" y="-98039"/>
                  <a:pt x="66474" y="48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DE9F980C-4803-7932-B3B0-7E756F08F530}"/>
              </a:ext>
            </a:extLst>
          </p:cNvPr>
          <p:cNvSpPr/>
          <p:nvPr/>
        </p:nvSpPr>
        <p:spPr>
          <a:xfrm>
            <a:off x="5590976" y="1999140"/>
            <a:ext cx="1259691" cy="1100828"/>
          </a:xfrm>
          <a:custGeom>
            <a:avLst/>
            <a:gdLst>
              <a:gd name="connsiteX0" fmla="*/ 20930 w 1259691"/>
              <a:gd name="connsiteY0" fmla="*/ 8954 h 1100828"/>
              <a:gd name="connsiteX1" fmla="*/ 1204271 w 1259691"/>
              <a:gd name="connsiteY1" fmla="*/ 1048860 h 1100828"/>
              <a:gd name="connsiteX2" fmla="*/ 1007048 w 1259691"/>
              <a:gd name="connsiteY2" fmla="*/ 905425 h 1100828"/>
              <a:gd name="connsiteX3" fmla="*/ 487095 w 1259691"/>
              <a:gd name="connsiteY3" fmla="*/ 564766 h 1100828"/>
              <a:gd name="connsiteX4" fmla="*/ 20930 w 1259691"/>
              <a:gd name="connsiteY4" fmla="*/ 8954 h 110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691" h="1100828">
                <a:moveTo>
                  <a:pt x="20930" y="8954"/>
                </a:moveTo>
                <a:cubicBezTo>
                  <a:pt x="140459" y="89636"/>
                  <a:pt x="1039918" y="899448"/>
                  <a:pt x="1204271" y="1048860"/>
                </a:cubicBezTo>
                <a:cubicBezTo>
                  <a:pt x="1368624" y="1198272"/>
                  <a:pt x="1126577" y="986107"/>
                  <a:pt x="1007048" y="905425"/>
                </a:cubicBezTo>
                <a:cubicBezTo>
                  <a:pt x="887519" y="824743"/>
                  <a:pt x="648460" y="714178"/>
                  <a:pt x="487095" y="564766"/>
                </a:cubicBezTo>
                <a:cubicBezTo>
                  <a:pt x="325730" y="415354"/>
                  <a:pt x="-98599" y="-71728"/>
                  <a:pt x="20930" y="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F35492C-B3DE-93B3-D41A-0056E6503EB4}"/>
              </a:ext>
            </a:extLst>
          </p:cNvPr>
          <p:cNvSpPr/>
          <p:nvPr/>
        </p:nvSpPr>
        <p:spPr>
          <a:xfrm>
            <a:off x="6224327" y="2611948"/>
            <a:ext cx="1940198" cy="4625340"/>
          </a:xfrm>
          <a:custGeom>
            <a:avLst/>
            <a:gdLst>
              <a:gd name="connsiteX0" fmla="*/ 15108 w 1940198"/>
              <a:gd name="connsiteY0" fmla="*/ 95393 h 4625340"/>
              <a:gd name="connsiteX1" fmla="*/ 337838 w 1940198"/>
              <a:gd name="connsiteY1" fmla="*/ 1260805 h 4625340"/>
              <a:gd name="connsiteX2" fmla="*/ 1090873 w 1940198"/>
              <a:gd name="connsiteY2" fmla="*/ 2892381 h 4625340"/>
              <a:gd name="connsiteX3" fmla="*/ 570920 w 1940198"/>
              <a:gd name="connsiteY3" fmla="*/ 2228993 h 4625340"/>
              <a:gd name="connsiteX4" fmla="*/ 1933555 w 1940198"/>
              <a:gd name="connsiteY4" fmla="*/ 4595676 h 4625340"/>
              <a:gd name="connsiteX5" fmla="*/ 1055014 w 1940198"/>
              <a:gd name="connsiteY5" fmla="*/ 3394405 h 4625340"/>
              <a:gd name="connsiteX6" fmla="*/ 230261 w 1940198"/>
              <a:gd name="connsiteY6" fmla="*/ 1027723 h 4625340"/>
              <a:gd name="connsiteX7" fmla="*/ 194402 w 1940198"/>
              <a:gd name="connsiteY7" fmla="*/ 1117370 h 4625340"/>
              <a:gd name="connsiteX8" fmla="*/ 50967 w 1940198"/>
              <a:gd name="connsiteY8" fmla="*/ 59534 h 4625340"/>
              <a:gd name="connsiteX9" fmla="*/ 50967 w 1940198"/>
              <a:gd name="connsiteY9" fmla="*/ 131252 h 4625340"/>
              <a:gd name="connsiteX10" fmla="*/ 15108 w 1940198"/>
              <a:gd name="connsiteY10" fmla="*/ 95393 h 462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0198" h="4625340">
                <a:moveTo>
                  <a:pt x="15108" y="95393"/>
                </a:moveTo>
                <a:cubicBezTo>
                  <a:pt x="62920" y="283652"/>
                  <a:pt x="158544" y="794640"/>
                  <a:pt x="337838" y="1260805"/>
                </a:cubicBezTo>
                <a:cubicBezTo>
                  <a:pt x="517132" y="1726970"/>
                  <a:pt x="1052026" y="2731016"/>
                  <a:pt x="1090873" y="2892381"/>
                </a:cubicBezTo>
                <a:cubicBezTo>
                  <a:pt x="1129720" y="3053746"/>
                  <a:pt x="430473" y="1945111"/>
                  <a:pt x="570920" y="2228993"/>
                </a:cubicBezTo>
                <a:cubicBezTo>
                  <a:pt x="711367" y="2512875"/>
                  <a:pt x="1852873" y="4401441"/>
                  <a:pt x="1933555" y="4595676"/>
                </a:cubicBezTo>
                <a:cubicBezTo>
                  <a:pt x="2014237" y="4789911"/>
                  <a:pt x="1338896" y="3989064"/>
                  <a:pt x="1055014" y="3394405"/>
                </a:cubicBezTo>
                <a:cubicBezTo>
                  <a:pt x="771132" y="2799746"/>
                  <a:pt x="373696" y="1407229"/>
                  <a:pt x="230261" y="1027723"/>
                </a:cubicBezTo>
                <a:cubicBezTo>
                  <a:pt x="86826" y="648217"/>
                  <a:pt x="224284" y="1278735"/>
                  <a:pt x="194402" y="1117370"/>
                </a:cubicBezTo>
                <a:cubicBezTo>
                  <a:pt x="164520" y="956005"/>
                  <a:pt x="74873" y="223887"/>
                  <a:pt x="50967" y="59534"/>
                </a:cubicBezTo>
                <a:cubicBezTo>
                  <a:pt x="27061" y="-104819"/>
                  <a:pt x="53955" y="122287"/>
                  <a:pt x="50967" y="131252"/>
                </a:cubicBezTo>
                <a:cubicBezTo>
                  <a:pt x="47979" y="140217"/>
                  <a:pt x="-32704" y="-92866"/>
                  <a:pt x="15108" y="95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9A4CE02-4726-0D57-1D4B-4DC506F30AF4}"/>
              </a:ext>
            </a:extLst>
          </p:cNvPr>
          <p:cNvSpPr/>
          <p:nvPr/>
        </p:nvSpPr>
        <p:spPr>
          <a:xfrm>
            <a:off x="6031542" y="2542653"/>
            <a:ext cx="1719497" cy="5226055"/>
          </a:xfrm>
          <a:custGeom>
            <a:avLst/>
            <a:gdLst>
              <a:gd name="connsiteX0" fmla="*/ 46529 w 1719497"/>
              <a:gd name="connsiteY0" fmla="*/ 57112 h 5226055"/>
              <a:gd name="connsiteX1" fmla="*/ 28599 w 1719497"/>
              <a:gd name="connsiteY1" fmla="*/ 290194 h 5226055"/>
              <a:gd name="connsiteX2" fmla="*/ 405117 w 1719497"/>
              <a:gd name="connsiteY2" fmla="*/ 1903841 h 5226055"/>
              <a:gd name="connsiteX3" fmla="*/ 1337446 w 1719497"/>
              <a:gd name="connsiteY3" fmla="*/ 3140971 h 5226055"/>
              <a:gd name="connsiteX4" fmla="*/ 960929 w 1719497"/>
              <a:gd name="connsiteY4" fmla="*/ 2872029 h 5226055"/>
              <a:gd name="connsiteX5" fmla="*/ 1713964 w 1719497"/>
              <a:gd name="connsiteY5" fmla="*/ 5184923 h 5226055"/>
              <a:gd name="connsiteX6" fmla="*/ 1265729 w 1719497"/>
              <a:gd name="connsiteY6" fmla="*/ 4216735 h 5226055"/>
              <a:gd name="connsiteX7" fmla="*/ 584411 w 1719497"/>
              <a:gd name="connsiteY7" fmla="*/ 2495512 h 5226055"/>
              <a:gd name="connsiteX8" fmla="*/ 207893 w 1719497"/>
              <a:gd name="connsiteY8" fmla="*/ 953582 h 5226055"/>
              <a:gd name="connsiteX9" fmla="*/ 46529 w 1719497"/>
              <a:gd name="connsiteY9" fmla="*/ 57112 h 522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497" h="5226055">
                <a:moveTo>
                  <a:pt x="46529" y="57112"/>
                </a:moveTo>
                <a:cubicBezTo>
                  <a:pt x="16647" y="-53453"/>
                  <a:pt x="-31166" y="-17594"/>
                  <a:pt x="28599" y="290194"/>
                </a:cubicBezTo>
                <a:cubicBezTo>
                  <a:pt x="88364" y="597982"/>
                  <a:pt x="186976" y="1428712"/>
                  <a:pt x="405117" y="1903841"/>
                </a:cubicBezTo>
                <a:cubicBezTo>
                  <a:pt x="623258" y="2378970"/>
                  <a:pt x="1244811" y="2979606"/>
                  <a:pt x="1337446" y="3140971"/>
                </a:cubicBezTo>
                <a:cubicBezTo>
                  <a:pt x="1430081" y="3302336"/>
                  <a:pt x="898176" y="2531370"/>
                  <a:pt x="960929" y="2872029"/>
                </a:cubicBezTo>
                <a:cubicBezTo>
                  <a:pt x="1023682" y="3212688"/>
                  <a:pt x="1663164" y="4960805"/>
                  <a:pt x="1713964" y="5184923"/>
                </a:cubicBezTo>
                <a:cubicBezTo>
                  <a:pt x="1764764" y="5409041"/>
                  <a:pt x="1453988" y="4664970"/>
                  <a:pt x="1265729" y="4216735"/>
                </a:cubicBezTo>
                <a:cubicBezTo>
                  <a:pt x="1077470" y="3768500"/>
                  <a:pt x="760717" y="3039371"/>
                  <a:pt x="584411" y="2495512"/>
                </a:cubicBezTo>
                <a:cubicBezTo>
                  <a:pt x="408105" y="1951653"/>
                  <a:pt x="300528" y="1356994"/>
                  <a:pt x="207893" y="953582"/>
                </a:cubicBezTo>
                <a:cubicBezTo>
                  <a:pt x="115258" y="550170"/>
                  <a:pt x="76411" y="167677"/>
                  <a:pt x="46529" y="57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FD816AE-4068-31A2-631D-0B3F65803C52}"/>
              </a:ext>
            </a:extLst>
          </p:cNvPr>
          <p:cNvSpPr/>
          <p:nvPr/>
        </p:nvSpPr>
        <p:spPr>
          <a:xfrm>
            <a:off x="3779761" y="9077591"/>
            <a:ext cx="191490" cy="1412204"/>
          </a:xfrm>
          <a:custGeom>
            <a:avLst/>
            <a:gdLst>
              <a:gd name="connsiteX0" fmla="*/ 1936 w 191490"/>
              <a:gd name="connsiteY0" fmla="*/ 14158 h 1412204"/>
              <a:gd name="connsiteX1" fmla="*/ 41125 w 191490"/>
              <a:gd name="connsiteY1" fmla="*/ 164380 h 1412204"/>
              <a:gd name="connsiteX2" fmla="*/ 191348 w 191490"/>
              <a:gd name="connsiteY2" fmla="*/ 588923 h 1412204"/>
              <a:gd name="connsiteX3" fmla="*/ 67250 w 191490"/>
              <a:gd name="connsiteY3" fmla="*/ 732615 h 1412204"/>
              <a:gd name="connsiteX4" fmla="*/ 1936 w 191490"/>
              <a:gd name="connsiteY4" fmla="*/ 1052655 h 1412204"/>
              <a:gd name="connsiteX5" fmla="*/ 21530 w 191490"/>
              <a:gd name="connsiteY5" fmla="*/ 824055 h 1412204"/>
              <a:gd name="connsiteX6" fmla="*/ 34593 w 191490"/>
              <a:gd name="connsiteY6" fmla="*/ 1411883 h 1412204"/>
              <a:gd name="connsiteX7" fmla="*/ 28062 w 191490"/>
              <a:gd name="connsiteY7" fmla="*/ 902432 h 1412204"/>
              <a:gd name="connsiteX8" fmla="*/ 41125 w 191490"/>
              <a:gd name="connsiteY8" fmla="*/ 608518 h 1412204"/>
              <a:gd name="connsiteX9" fmla="*/ 47656 w 191490"/>
              <a:gd name="connsiteY9" fmla="*/ 771803 h 1412204"/>
              <a:gd name="connsiteX10" fmla="*/ 86845 w 191490"/>
              <a:gd name="connsiteY10" fmla="*/ 484420 h 1412204"/>
              <a:gd name="connsiteX11" fmla="*/ 1936 w 191490"/>
              <a:gd name="connsiteY11" fmla="*/ 14158 h 14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490" h="1412204">
                <a:moveTo>
                  <a:pt x="1936" y="14158"/>
                </a:moveTo>
                <a:cubicBezTo>
                  <a:pt x="-5684" y="-39182"/>
                  <a:pt x="9556" y="68586"/>
                  <a:pt x="41125" y="164380"/>
                </a:cubicBezTo>
                <a:cubicBezTo>
                  <a:pt x="72694" y="260174"/>
                  <a:pt x="186994" y="494217"/>
                  <a:pt x="191348" y="588923"/>
                </a:cubicBezTo>
                <a:cubicBezTo>
                  <a:pt x="195702" y="683629"/>
                  <a:pt x="98819" y="655327"/>
                  <a:pt x="67250" y="732615"/>
                </a:cubicBezTo>
                <a:cubicBezTo>
                  <a:pt x="35681" y="809903"/>
                  <a:pt x="9556" y="1037415"/>
                  <a:pt x="1936" y="1052655"/>
                </a:cubicBezTo>
                <a:cubicBezTo>
                  <a:pt x="-5684" y="1067895"/>
                  <a:pt x="16087" y="764184"/>
                  <a:pt x="21530" y="824055"/>
                </a:cubicBezTo>
                <a:cubicBezTo>
                  <a:pt x="26973" y="883926"/>
                  <a:pt x="33504" y="1398820"/>
                  <a:pt x="34593" y="1411883"/>
                </a:cubicBezTo>
                <a:cubicBezTo>
                  <a:pt x="35682" y="1424946"/>
                  <a:pt x="26973" y="1036326"/>
                  <a:pt x="28062" y="902432"/>
                </a:cubicBezTo>
                <a:cubicBezTo>
                  <a:pt x="29151" y="768538"/>
                  <a:pt x="37859" y="630289"/>
                  <a:pt x="41125" y="608518"/>
                </a:cubicBezTo>
                <a:cubicBezTo>
                  <a:pt x="44391" y="586747"/>
                  <a:pt x="40036" y="792486"/>
                  <a:pt x="47656" y="771803"/>
                </a:cubicBezTo>
                <a:cubicBezTo>
                  <a:pt x="55276" y="751120"/>
                  <a:pt x="91199" y="608517"/>
                  <a:pt x="86845" y="484420"/>
                </a:cubicBezTo>
                <a:cubicBezTo>
                  <a:pt x="82491" y="360323"/>
                  <a:pt x="9556" y="67498"/>
                  <a:pt x="1936" y="14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E48FB52-E377-F42A-1405-C21DC1259E6A}"/>
              </a:ext>
            </a:extLst>
          </p:cNvPr>
          <p:cNvSpPr/>
          <p:nvPr/>
        </p:nvSpPr>
        <p:spPr>
          <a:xfrm>
            <a:off x="6694700" y="8758401"/>
            <a:ext cx="437882" cy="2312372"/>
          </a:xfrm>
          <a:custGeom>
            <a:avLst/>
            <a:gdLst>
              <a:gd name="connsiteX0" fmla="*/ 14 w 437882"/>
              <a:gd name="connsiteY0" fmla="*/ 19839 h 2312372"/>
              <a:gd name="connsiteX1" fmla="*/ 78391 w 437882"/>
              <a:gd name="connsiteY1" fmla="*/ 1352250 h 2312372"/>
              <a:gd name="connsiteX2" fmla="*/ 104517 w 437882"/>
              <a:gd name="connsiteY2" fmla="*/ 1247748 h 2312372"/>
              <a:gd name="connsiteX3" fmla="*/ 293929 w 437882"/>
              <a:gd name="connsiteY3" fmla="*/ 1985799 h 2312372"/>
              <a:gd name="connsiteX4" fmla="*/ 287397 w 437882"/>
              <a:gd name="connsiteY4" fmla="*/ 1815982 h 2312372"/>
              <a:gd name="connsiteX5" fmla="*/ 437620 w 437882"/>
              <a:gd name="connsiteY5" fmla="*/ 2312370 h 2312372"/>
              <a:gd name="connsiteX6" fmla="*/ 320054 w 437882"/>
              <a:gd name="connsiteY6" fmla="*/ 1809450 h 2312372"/>
              <a:gd name="connsiteX7" fmla="*/ 182894 w 437882"/>
              <a:gd name="connsiteY7" fmla="*/ 614199 h 2312372"/>
              <a:gd name="connsiteX8" fmla="*/ 150237 w 437882"/>
              <a:gd name="connsiteY8" fmla="*/ 1326125 h 2312372"/>
              <a:gd name="connsiteX9" fmla="*/ 84923 w 437882"/>
              <a:gd name="connsiteY9" fmla="*/ 607668 h 2312372"/>
              <a:gd name="connsiteX10" fmla="*/ 14 w 437882"/>
              <a:gd name="connsiteY10" fmla="*/ 19839 h 23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82" h="2312372">
                <a:moveTo>
                  <a:pt x="14" y="19839"/>
                </a:moveTo>
                <a:cubicBezTo>
                  <a:pt x="-1075" y="143936"/>
                  <a:pt x="60974" y="1147599"/>
                  <a:pt x="78391" y="1352250"/>
                </a:cubicBezTo>
                <a:cubicBezTo>
                  <a:pt x="95808" y="1556901"/>
                  <a:pt x="68594" y="1142156"/>
                  <a:pt x="104517" y="1247748"/>
                </a:cubicBezTo>
                <a:cubicBezTo>
                  <a:pt x="140440" y="1353340"/>
                  <a:pt x="263449" y="1891093"/>
                  <a:pt x="293929" y="1985799"/>
                </a:cubicBezTo>
                <a:cubicBezTo>
                  <a:pt x="324409" y="2080505"/>
                  <a:pt x="263449" y="1761554"/>
                  <a:pt x="287397" y="1815982"/>
                </a:cubicBezTo>
                <a:cubicBezTo>
                  <a:pt x="311346" y="1870411"/>
                  <a:pt x="432177" y="2313459"/>
                  <a:pt x="437620" y="2312370"/>
                </a:cubicBezTo>
                <a:cubicBezTo>
                  <a:pt x="443063" y="2311281"/>
                  <a:pt x="362508" y="2092479"/>
                  <a:pt x="320054" y="1809450"/>
                </a:cubicBezTo>
                <a:cubicBezTo>
                  <a:pt x="277600" y="1526422"/>
                  <a:pt x="211197" y="694753"/>
                  <a:pt x="182894" y="614199"/>
                </a:cubicBezTo>
                <a:cubicBezTo>
                  <a:pt x="154591" y="533645"/>
                  <a:pt x="166565" y="1327213"/>
                  <a:pt x="150237" y="1326125"/>
                </a:cubicBezTo>
                <a:cubicBezTo>
                  <a:pt x="133909" y="1325037"/>
                  <a:pt x="108871" y="829737"/>
                  <a:pt x="84923" y="607668"/>
                </a:cubicBezTo>
                <a:cubicBezTo>
                  <a:pt x="60975" y="385599"/>
                  <a:pt x="1103" y="-104258"/>
                  <a:pt x="14" y="19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CD319B1-1041-5094-CA80-2B7FCD70CF87}"/>
              </a:ext>
            </a:extLst>
          </p:cNvPr>
          <p:cNvSpPr/>
          <p:nvPr/>
        </p:nvSpPr>
        <p:spPr>
          <a:xfrm>
            <a:off x="4865213" y="9571977"/>
            <a:ext cx="935387" cy="1201197"/>
          </a:xfrm>
          <a:custGeom>
            <a:avLst/>
            <a:gdLst>
              <a:gd name="connsiteX0" fmla="*/ 701 w 935387"/>
              <a:gd name="connsiteY0" fmla="*/ 48817 h 1201197"/>
              <a:gd name="connsiteX1" fmla="*/ 601593 w 935387"/>
              <a:gd name="connsiteY1" fmla="*/ 381920 h 1201197"/>
              <a:gd name="connsiteX2" fmla="*/ 601593 w 935387"/>
              <a:gd name="connsiteY2" fmla="*/ 891372 h 1201197"/>
              <a:gd name="connsiteX3" fmla="*/ 738753 w 935387"/>
              <a:gd name="connsiteY3" fmla="*/ 434172 h 1201197"/>
              <a:gd name="connsiteX4" fmla="*/ 686501 w 935387"/>
              <a:gd name="connsiteY4" fmla="*/ 1191817 h 1201197"/>
              <a:gd name="connsiteX5" fmla="*/ 758347 w 935387"/>
              <a:gd name="connsiteY5" fmla="*/ 806463 h 1201197"/>
              <a:gd name="connsiteX6" fmla="*/ 934696 w 935387"/>
              <a:gd name="connsiteY6" fmla="*/ 61880 h 1201197"/>
              <a:gd name="connsiteX7" fmla="*/ 686501 w 935387"/>
              <a:gd name="connsiteY7" fmla="*/ 721554 h 1201197"/>
              <a:gd name="connsiteX8" fmla="*/ 869381 w 935387"/>
              <a:gd name="connsiteY8" fmla="*/ 3097 h 1201197"/>
              <a:gd name="connsiteX9" fmla="*/ 653844 w 935387"/>
              <a:gd name="connsiteY9" fmla="*/ 453766 h 1201197"/>
              <a:gd name="connsiteX10" fmla="*/ 484027 w 935387"/>
              <a:gd name="connsiteY10" fmla="*/ 264354 h 1201197"/>
              <a:gd name="connsiteX11" fmla="*/ 701 w 935387"/>
              <a:gd name="connsiteY11" fmla="*/ 48817 h 120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387" h="1201197">
                <a:moveTo>
                  <a:pt x="701" y="48817"/>
                </a:moveTo>
                <a:cubicBezTo>
                  <a:pt x="20295" y="68411"/>
                  <a:pt x="501444" y="241494"/>
                  <a:pt x="601593" y="381920"/>
                </a:cubicBezTo>
                <a:cubicBezTo>
                  <a:pt x="701742" y="522346"/>
                  <a:pt x="578733" y="882663"/>
                  <a:pt x="601593" y="891372"/>
                </a:cubicBezTo>
                <a:cubicBezTo>
                  <a:pt x="624453" y="900081"/>
                  <a:pt x="724602" y="384098"/>
                  <a:pt x="738753" y="434172"/>
                </a:cubicBezTo>
                <a:cubicBezTo>
                  <a:pt x="752904" y="484246"/>
                  <a:pt x="683235" y="1129769"/>
                  <a:pt x="686501" y="1191817"/>
                </a:cubicBezTo>
                <a:cubicBezTo>
                  <a:pt x="689767" y="1253866"/>
                  <a:pt x="716981" y="994786"/>
                  <a:pt x="758347" y="806463"/>
                </a:cubicBezTo>
                <a:cubicBezTo>
                  <a:pt x="799713" y="618140"/>
                  <a:pt x="946670" y="76031"/>
                  <a:pt x="934696" y="61880"/>
                </a:cubicBezTo>
                <a:cubicBezTo>
                  <a:pt x="922722" y="47729"/>
                  <a:pt x="697387" y="731351"/>
                  <a:pt x="686501" y="721554"/>
                </a:cubicBezTo>
                <a:cubicBezTo>
                  <a:pt x="675615" y="711757"/>
                  <a:pt x="874824" y="47728"/>
                  <a:pt x="869381" y="3097"/>
                </a:cubicBezTo>
                <a:cubicBezTo>
                  <a:pt x="863938" y="-41534"/>
                  <a:pt x="718070" y="410223"/>
                  <a:pt x="653844" y="453766"/>
                </a:cubicBezTo>
                <a:cubicBezTo>
                  <a:pt x="589618" y="497309"/>
                  <a:pt x="590707" y="332934"/>
                  <a:pt x="484027" y="264354"/>
                </a:cubicBezTo>
                <a:cubicBezTo>
                  <a:pt x="377347" y="195774"/>
                  <a:pt x="-18893" y="29223"/>
                  <a:pt x="701" y="4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B4513F4-93D5-76CB-6F44-398CAE8DAC98}"/>
              </a:ext>
            </a:extLst>
          </p:cNvPr>
          <p:cNvSpPr/>
          <p:nvPr/>
        </p:nvSpPr>
        <p:spPr>
          <a:xfrm>
            <a:off x="5784250" y="9474051"/>
            <a:ext cx="228593" cy="1632134"/>
          </a:xfrm>
          <a:custGeom>
            <a:avLst/>
            <a:gdLst>
              <a:gd name="connsiteX0" fmla="*/ 205070 w 228593"/>
              <a:gd name="connsiteY0" fmla="*/ 55303 h 1632134"/>
              <a:gd name="connsiteX1" fmla="*/ 211601 w 228593"/>
              <a:gd name="connsiteY1" fmla="*/ 146743 h 1632134"/>
              <a:gd name="connsiteX2" fmla="*/ 28721 w 228593"/>
              <a:gd name="connsiteY2" fmla="*/ 937046 h 1632134"/>
              <a:gd name="connsiteX3" fmla="*/ 107099 w 228593"/>
              <a:gd name="connsiteY3" fmla="*/ 1629378 h 1632134"/>
              <a:gd name="connsiteX4" fmla="*/ 2596 w 228593"/>
              <a:gd name="connsiteY4" fmla="*/ 1159115 h 1632134"/>
              <a:gd name="connsiteX5" fmla="*/ 35253 w 228593"/>
              <a:gd name="connsiteY5" fmla="*/ 656195 h 1632134"/>
              <a:gd name="connsiteX6" fmla="*/ 74441 w 228593"/>
              <a:gd name="connsiteY6" fmla="*/ 767229 h 1632134"/>
              <a:gd name="connsiteX7" fmla="*/ 205070 w 228593"/>
              <a:gd name="connsiteY7" fmla="*/ 55303 h 16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3" h="1632134">
                <a:moveTo>
                  <a:pt x="205070" y="55303"/>
                </a:moveTo>
                <a:cubicBezTo>
                  <a:pt x="227930" y="-48111"/>
                  <a:pt x="240992" y="-214"/>
                  <a:pt x="211601" y="146743"/>
                </a:cubicBezTo>
                <a:cubicBezTo>
                  <a:pt x="182210" y="293700"/>
                  <a:pt x="46138" y="689940"/>
                  <a:pt x="28721" y="937046"/>
                </a:cubicBezTo>
                <a:cubicBezTo>
                  <a:pt x="11304" y="1184152"/>
                  <a:pt x="111453" y="1592367"/>
                  <a:pt x="107099" y="1629378"/>
                </a:cubicBezTo>
                <a:cubicBezTo>
                  <a:pt x="102745" y="1666390"/>
                  <a:pt x="14570" y="1321312"/>
                  <a:pt x="2596" y="1159115"/>
                </a:cubicBezTo>
                <a:cubicBezTo>
                  <a:pt x="-9378" y="996918"/>
                  <a:pt x="23279" y="721509"/>
                  <a:pt x="35253" y="656195"/>
                </a:cubicBezTo>
                <a:cubicBezTo>
                  <a:pt x="47227" y="590881"/>
                  <a:pt x="40695" y="865201"/>
                  <a:pt x="74441" y="767229"/>
                </a:cubicBezTo>
                <a:cubicBezTo>
                  <a:pt x="108187" y="669257"/>
                  <a:pt x="182210" y="158717"/>
                  <a:pt x="205070" y="5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FEA2EBE-0822-A864-CD97-B5B8E29B78CA}"/>
              </a:ext>
            </a:extLst>
          </p:cNvPr>
          <p:cNvSpPr/>
          <p:nvPr/>
        </p:nvSpPr>
        <p:spPr>
          <a:xfrm>
            <a:off x="5960525" y="9222689"/>
            <a:ext cx="654172" cy="1851893"/>
          </a:xfrm>
          <a:custGeom>
            <a:avLst/>
            <a:gdLst>
              <a:gd name="connsiteX0" fmla="*/ 603561 w 654172"/>
              <a:gd name="connsiteY0" fmla="*/ 32345 h 1851893"/>
              <a:gd name="connsiteX1" fmla="*/ 570904 w 654172"/>
              <a:gd name="connsiteY1" fmla="*/ 110722 h 1851893"/>
              <a:gd name="connsiteX2" fmla="*/ 165955 w 654172"/>
              <a:gd name="connsiteY2" fmla="*/ 1096968 h 1851893"/>
              <a:gd name="connsiteX3" fmla="*/ 2669 w 654172"/>
              <a:gd name="connsiteY3" fmla="*/ 1848082 h 1851893"/>
              <a:gd name="connsiteX4" fmla="*/ 87578 w 654172"/>
              <a:gd name="connsiteY4" fmla="*/ 1338631 h 1851893"/>
              <a:gd name="connsiteX5" fmla="*/ 374961 w 654172"/>
              <a:gd name="connsiteY5" fmla="*/ 267477 h 1851893"/>
              <a:gd name="connsiteX6" fmla="*/ 192081 w 654172"/>
              <a:gd name="connsiteY6" fmla="*/ 920620 h 1851893"/>
              <a:gd name="connsiteX7" fmla="*/ 623155 w 654172"/>
              <a:gd name="connsiteY7" fmla="*/ 84597 h 1851893"/>
              <a:gd name="connsiteX8" fmla="*/ 603561 w 654172"/>
              <a:gd name="connsiteY8" fmla="*/ 32345 h 185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172" h="1851893">
                <a:moveTo>
                  <a:pt x="603561" y="32345"/>
                </a:moveTo>
                <a:cubicBezTo>
                  <a:pt x="594853" y="36699"/>
                  <a:pt x="570904" y="110722"/>
                  <a:pt x="570904" y="110722"/>
                </a:cubicBezTo>
                <a:cubicBezTo>
                  <a:pt x="497970" y="288159"/>
                  <a:pt x="260661" y="807408"/>
                  <a:pt x="165955" y="1096968"/>
                </a:cubicBezTo>
                <a:cubicBezTo>
                  <a:pt x="71249" y="1386528"/>
                  <a:pt x="15732" y="1807805"/>
                  <a:pt x="2669" y="1848082"/>
                </a:cubicBezTo>
                <a:cubicBezTo>
                  <a:pt x="-10394" y="1888359"/>
                  <a:pt x="25529" y="1602065"/>
                  <a:pt x="87578" y="1338631"/>
                </a:cubicBezTo>
                <a:cubicBezTo>
                  <a:pt x="149627" y="1075197"/>
                  <a:pt x="357544" y="337145"/>
                  <a:pt x="374961" y="267477"/>
                </a:cubicBezTo>
                <a:cubicBezTo>
                  <a:pt x="392378" y="197809"/>
                  <a:pt x="150715" y="951100"/>
                  <a:pt x="192081" y="920620"/>
                </a:cubicBezTo>
                <a:cubicBezTo>
                  <a:pt x="233447" y="890140"/>
                  <a:pt x="546955" y="233731"/>
                  <a:pt x="623155" y="84597"/>
                </a:cubicBezTo>
                <a:cubicBezTo>
                  <a:pt x="699355" y="-64537"/>
                  <a:pt x="612269" y="27991"/>
                  <a:pt x="603561" y="32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23B0F18-BFEF-1C89-1DAE-F2BD11E4D8BF}"/>
              </a:ext>
            </a:extLst>
          </p:cNvPr>
          <p:cNvSpPr/>
          <p:nvPr/>
        </p:nvSpPr>
        <p:spPr>
          <a:xfrm>
            <a:off x="4224548" y="9736556"/>
            <a:ext cx="740353" cy="1334777"/>
          </a:xfrm>
          <a:custGeom>
            <a:avLst/>
            <a:gdLst>
              <a:gd name="connsiteX0" fmla="*/ 197229 w 740353"/>
              <a:gd name="connsiteY0" fmla="*/ 8335 h 1334777"/>
              <a:gd name="connsiteX1" fmla="*/ 203761 w 740353"/>
              <a:gd name="connsiteY1" fmla="*/ 609227 h 1334777"/>
              <a:gd name="connsiteX2" fmla="*/ 386641 w 740353"/>
              <a:gd name="connsiteY2" fmla="*/ 922735 h 1334777"/>
              <a:gd name="connsiteX3" fmla="*/ 249481 w 740353"/>
              <a:gd name="connsiteY3" fmla="*/ 824764 h 1334777"/>
              <a:gd name="connsiteX4" fmla="*/ 739338 w 740353"/>
              <a:gd name="connsiteY4" fmla="*/ 1334215 h 1334777"/>
              <a:gd name="connsiteX5" fmla="*/ 367046 w 740353"/>
              <a:gd name="connsiteY5" fmla="*/ 916204 h 1334777"/>
              <a:gd name="connsiteX6" fmla="*/ 1286 w 740353"/>
              <a:gd name="connsiteY6" fmla="*/ 524318 h 1334777"/>
              <a:gd name="connsiteX7" fmla="*/ 242949 w 740353"/>
              <a:gd name="connsiteY7" fmla="*/ 733324 h 1334777"/>
              <a:gd name="connsiteX8" fmla="*/ 164572 w 740353"/>
              <a:gd name="connsiteY8" fmla="*/ 289187 h 1334777"/>
              <a:gd name="connsiteX9" fmla="*/ 197229 w 740353"/>
              <a:gd name="connsiteY9" fmla="*/ 8335 h 133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353" h="1334777">
                <a:moveTo>
                  <a:pt x="197229" y="8335"/>
                </a:moveTo>
                <a:cubicBezTo>
                  <a:pt x="203760" y="61675"/>
                  <a:pt x="172192" y="456827"/>
                  <a:pt x="203761" y="609227"/>
                </a:cubicBezTo>
                <a:cubicBezTo>
                  <a:pt x="235330" y="761627"/>
                  <a:pt x="379021" y="886812"/>
                  <a:pt x="386641" y="922735"/>
                </a:cubicBezTo>
                <a:cubicBezTo>
                  <a:pt x="394261" y="958658"/>
                  <a:pt x="190698" y="756184"/>
                  <a:pt x="249481" y="824764"/>
                </a:cubicBezTo>
                <a:cubicBezTo>
                  <a:pt x="308264" y="893344"/>
                  <a:pt x="719744" y="1318975"/>
                  <a:pt x="739338" y="1334215"/>
                </a:cubicBezTo>
                <a:cubicBezTo>
                  <a:pt x="758932" y="1349455"/>
                  <a:pt x="490055" y="1051187"/>
                  <a:pt x="367046" y="916204"/>
                </a:cubicBezTo>
                <a:cubicBezTo>
                  <a:pt x="244037" y="781221"/>
                  <a:pt x="21969" y="554798"/>
                  <a:pt x="1286" y="524318"/>
                </a:cubicBezTo>
                <a:cubicBezTo>
                  <a:pt x="-19397" y="493838"/>
                  <a:pt x="215735" y="772513"/>
                  <a:pt x="242949" y="733324"/>
                </a:cubicBezTo>
                <a:cubicBezTo>
                  <a:pt x="270163" y="694135"/>
                  <a:pt x="172192" y="407841"/>
                  <a:pt x="164572" y="289187"/>
                </a:cubicBezTo>
                <a:cubicBezTo>
                  <a:pt x="156952" y="170533"/>
                  <a:pt x="190698" y="-45005"/>
                  <a:pt x="197229" y="83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FC5012F-8F21-909D-ED29-116E41F14D0F}"/>
              </a:ext>
            </a:extLst>
          </p:cNvPr>
          <p:cNvSpPr/>
          <p:nvPr/>
        </p:nvSpPr>
        <p:spPr>
          <a:xfrm>
            <a:off x="2892440" y="2684718"/>
            <a:ext cx="1487116" cy="1988163"/>
          </a:xfrm>
          <a:custGeom>
            <a:avLst/>
            <a:gdLst>
              <a:gd name="connsiteX0" fmla="*/ 7514 w 1487116"/>
              <a:gd name="connsiteY0" fmla="*/ 1978722 h 1988163"/>
              <a:gd name="connsiteX1" fmla="*/ 837006 w 1487116"/>
              <a:gd name="connsiteY1" fmla="*/ 580996 h 1988163"/>
              <a:gd name="connsiteX2" fmla="*/ 745566 w 1487116"/>
              <a:gd name="connsiteY2" fmla="*/ 692031 h 1988163"/>
              <a:gd name="connsiteX3" fmla="*/ 1450960 w 1487116"/>
              <a:gd name="connsiteY3" fmla="*/ 136859 h 1988163"/>
              <a:gd name="connsiteX4" fmla="*/ 1346457 w 1487116"/>
              <a:gd name="connsiteY4" fmla="*/ 241362 h 1988163"/>
              <a:gd name="connsiteX5" fmla="*/ 1464023 w 1487116"/>
              <a:gd name="connsiteY5" fmla="*/ 339333 h 1988163"/>
              <a:gd name="connsiteX6" fmla="*/ 1339926 w 1487116"/>
              <a:gd name="connsiteY6" fmla="*/ 705093 h 1988163"/>
              <a:gd name="connsiteX7" fmla="*/ 1431366 w 1487116"/>
              <a:gd name="connsiteY7" fmla="*/ 274019 h 1988163"/>
              <a:gd name="connsiteX8" fmla="*/ 1424834 w 1487116"/>
              <a:gd name="connsiteY8" fmla="*/ 6231 h 1988163"/>
              <a:gd name="connsiteX9" fmla="*/ 660657 w 1487116"/>
              <a:gd name="connsiteY9" fmla="*/ 535276 h 1988163"/>
              <a:gd name="connsiteX10" fmla="*/ 562686 w 1487116"/>
              <a:gd name="connsiteY10" fmla="*/ 594059 h 1988163"/>
              <a:gd name="connsiteX11" fmla="*/ 647594 w 1487116"/>
              <a:gd name="connsiteY11" fmla="*/ 626716 h 1988163"/>
              <a:gd name="connsiteX12" fmla="*/ 236114 w 1487116"/>
              <a:gd name="connsiteY12" fmla="*/ 1168825 h 1988163"/>
              <a:gd name="connsiteX13" fmla="*/ 608406 w 1487116"/>
              <a:gd name="connsiteY13" fmla="*/ 855316 h 1988163"/>
              <a:gd name="connsiteX14" fmla="*/ 262240 w 1487116"/>
              <a:gd name="connsiteY14" fmla="*/ 1377831 h 1988163"/>
              <a:gd name="connsiteX15" fmla="*/ 255709 w 1487116"/>
              <a:gd name="connsiteY15" fmla="*/ 1508459 h 1988163"/>
              <a:gd name="connsiteX16" fmla="*/ 418994 w 1487116"/>
              <a:gd name="connsiteY16" fmla="*/ 1208013 h 1988163"/>
              <a:gd name="connsiteX17" fmla="*/ 7514 w 1487116"/>
              <a:gd name="connsiteY17" fmla="*/ 1978722 h 198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7116" h="1988163">
                <a:moveTo>
                  <a:pt x="7514" y="1978722"/>
                </a:moveTo>
                <a:cubicBezTo>
                  <a:pt x="77183" y="1874219"/>
                  <a:pt x="713997" y="795444"/>
                  <a:pt x="837006" y="580996"/>
                </a:cubicBezTo>
                <a:cubicBezTo>
                  <a:pt x="960015" y="366548"/>
                  <a:pt x="643240" y="766054"/>
                  <a:pt x="745566" y="692031"/>
                </a:cubicBezTo>
                <a:cubicBezTo>
                  <a:pt x="847892" y="618008"/>
                  <a:pt x="1350812" y="211970"/>
                  <a:pt x="1450960" y="136859"/>
                </a:cubicBezTo>
                <a:cubicBezTo>
                  <a:pt x="1551108" y="61748"/>
                  <a:pt x="1344280" y="207616"/>
                  <a:pt x="1346457" y="241362"/>
                </a:cubicBezTo>
                <a:cubicBezTo>
                  <a:pt x="1348634" y="275108"/>
                  <a:pt x="1465111" y="262045"/>
                  <a:pt x="1464023" y="339333"/>
                </a:cubicBezTo>
                <a:cubicBezTo>
                  <a:pt x="1462935" y="416621"/>
                  <a:pt x="1345369" y="715979"/>
                  <a:pt x="1339926" y="705093"/>
                </a:cubicBezTo>
                <a:cubicBezTo>
                  <a:pt x="1334483" y="694207"/>
                  <a:pt x="1417215" y="390496"/>
                  <a:pt x="1431366" y="274019"/>
                </a:cubicBezTo>
                <a:cubicBezTo>
                  <a:pt x="1445517" y="157542"/>
                  <a:pt x="1553285" y="-37312"/>
                  <a:pt x="1424834" y="6231"/>
                </a:cubicBezTo>
                <a:cubicBezTo>
                  <a:pt x="1296383" y="49774"/>
                  <a:pt x="804348" y="437305"/>
                  <a:pt x="660657" y="535276"/>
                </a:cubicBezTo>
                <a:cubicBezTo>
                  <a:pt x="516966" y="633247"/>
                  <a:pt x="564863" y="578819"/>
                  <a:pt x="562686" y="594059"/>
                </a:cubicBezTo>
                <a:cubicBezTo>
                  <a:pt x="560509" y="609299"/>
                  <a:pt x="702023" y="530922"/>
                  <a:pt x="647594" y="626716"/>
                </a:cubicBezTo>
                <a:cubicBezTo>
                  <a:pt x="593165" y="722510"/>
                  <a:pt x="242645" y="1130725"/>
                  <a:pt x="236114" y="1168825"/>
                </a:cubicBezTo>
                <a:cubicBezTo>
                  <a:pt x="229583" y="1206925"/>
                  <a:pt x="604052" y="820482"/>
                  <a:pt x="608406" y="855316"/>
                </a:cubicBezTo>
                <a:cubicBezTo>
                  <a:pt x="612760" y="890150"/>
                  <a:pt x="321023" y="1268974"/>
                  <a:pt x="262240" y="1377831"/>
                </a:cubicBezTo>
                <a:cubicBezTo>
                  <a:pt x="203457" y="1486688"/>
                  <a:pt x="229583" y="1536762"/>
                  <a:pt x="255709" y="1508459"/>
                </a:cubicBezTo>
                <a:cubicBezTo>
                  <a:pt x="281835" y="1480156"/>
                  <a:pt x="463625" y="1128547"/>
                  <a:pt x="418994" y="1208013"/>
                </a:cubicBezTo>
                <a:cubicBezTo>
                  <a:pt x="374363" y="1287479"/>
                  <a:pt x="-62155" y="2083225"/>
                  <a:pt x="7514" y="1978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3C40286-1C9F-A925-15A6-4AC07664496B}"/>
              </a:ext>
            </a:extLst>
          </p:cNvPr>
          <p:cNvSpPr/>
          <p:nvPr/>
        </p:nvSpPr>
        <p:spPr>
          <a:xfrm>
            <a:off x="4339678" y="2386279"/>
            <a:ext cx="1778784" cy="2371637"/>
          </a:xfrm>
          <a:custGeom>
            <a:avLst/>
            <a:gdLst>
              <a:gd name="connsiteX0" fmla="*/ 36379 w 1778784"/>
              <a:gd name="connsiteY0" fmla="*/ 17287 h 2371637"/>
              <a:gd name="connsiteX1" fmla="*/ 101693 w 1778784"/>
              <a:gd name="connsiteY1" fmla="*/ 69538 h 2371637"/>
              <a:gd name="connsiteX2" fmla="*/ 1009562 w 1778784"/>
              <a:gd name="connsiteY2" fmla="*/ 637772 h 2371637"/>
              <a:gd name="connsiteX3" fmla="*/ 1016093 w 1778784"/>
              <a:gd name="connsiteY3" fmla="*/ 585521 h 2371637"/>
              <a:gd name="connsiteX4" fmla="*/ 1296945 w 1778784"/>
              <a:gd name="connsiteY4" fmla="*/ 1173350 h 2371637"/>
              <a:gd name="connsiteX5" fmla="*/ 1251225 w 1778784"/>
              <a:gd name="connsiteY5" fmla="*/ 1186412 h 2371637"/>
              <a:gd name="connsiteX6" fmla="*/ 1773739 w 1778784"/>
              <a:gd name="connsiteY6" fmla="*/ 2362070 h 2371637"/>
              <a:gd name="connsiteX7" fmla="*/ 1505951 w 1778784"/>
              <a:gd name="connsiteY7" fmla="*/ 1715458 h 2371637"/>
              <a:gd name="connsiteX8" fmla="*/ 1336133 w 1778784"/>
              <a:gd name="connsiteY8" fmla="*/ 1225601 h 2371637"/>
              <a:gd name="connsiteX9" fmla="*/ 578488 w 1778784"/>
              <a:gd name="connsiteY9" fmla="*/ 500612 h 2371637"/>
              <a:gd name="connsiteX10" fmla="*/ 885465 w 1778784"/>
              <a:gd name="connsiteY10" fmla="*/ 709618 h 2371637"/>
              <a:gd name="connsiteX11" fmla="*/ 88631 w 1778784"/>
              <a:gd name="connsiteY11" fmla="*/ 232824 h 2371637"/>
              <a:gd name="connsiteX12" fmla="*/ 506642 w 1778784"/>
              <a:gd name="connsiteY12" fmla="*/ 481018 h 2371637"/>
              <a:gd name="connsiteX13" fmla="*/ 232322 w 1778784"/>
              <a:gd name="connsiteY13" fmla="*/ 141384 h 2371637"/>
              <a:gd name="connsiteX14" fmla="*/ 36379 w 1778784"/>
              <a:gd name="connsiteY14" fmla="*/ 17287 h 23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8784" h="2371637">
                <a:moveTo>
                  <a:pt x="36379" y="17287"/>
                </a:moveTo>
                <a:cubicBezTo>
                  <a:pt x="14608" y="5313"/>
                  <a:pt x="-60504" y="-33876"/>
                  <a:pt x="101693" y="69538"/>
                </a:cubicBezTo>
                <a:cubicBezTo>
                  <a:pt x="263890" y="172952"/>
                  <a:pt x="857162" y="551775"/>
                  <a:pt x="1009562" y="637772"/>
                </a:cubicBezTo>
                <a:cubicBezTo>
                  <a:pt x="1161962" y="723769"/>
                  <a:pt x="968196" y="496258"/>
                  <a:pt x="1016093" y="585521"/>
                </a:cubicBezTo>
                <a:cubicBezTo>
                  <a:pt x="1063990" y="674784"/>
                  <a:pt x="1257756" y="1073202"/>
                  <a:pt x="1296945" y="1173350"/>
                </a:cubicBezTo>
                <a:cubicBezTo>
                  <a:pt x="1336134" y="1273498"/>
                  <a:pt x="1171759" y="988292"/>
                  <a:pt x="1251225" y="1186412"/>
                </a:cubicBezTo>
                <a:cubicBezTo>
                  <a:pt x="1330691" y="1384532"/>
                  <a:pt x="1731285" y="2273896"/>
                  <a:pt x="1773739" y="2362070"/>
                </a:cubicBezTo>
                <a:cubicBezTo>
                  <a:pt x="1816193" y="2450244"/>
                  <a:pt x="1578885" y="1904870"/>
                  <a:pt x="1505951" y="1715458"/>
                </a:cubicBezTo>
                <a:cubicBezTo>
                  <a:pt x="1433017" y="1526047"/>
                  <a:pt x="1490710" y="1428075"/>
                  <a:pt x="1336133" y="1225601"/>
                </a:cubicBezTo>
                <a:cubicBezTo>
                  <a:pt x="1181556" y="1023127"/>
                  <a:pt x="653599" y="586609"/>
                  <a:pt x="578488" y="500612"/>
                </a:cubicBezTo>
                <a:cubicBezTo>
                  <a:pt x="503377" y="414615"/>
                  <a:pt x="967108" y="754249"/>
                  <a:pt x="885465" y="709618"/>
                </a:cubicBezTo>
                <a:cubicBezTo>
                  <a:pt x="803822" y="664987"/>
                  <a:pt x="88631" y="232824"/>
                  <a:pt x="88631" y="232824"/>
                </a:cubicBezTo>
                <a:cubicBezTo>
                  <a:pt x="25494" y="194724"/>
                  <a:pt x="482694" y="496258"/>
                  <a:pt x="506642" y="481018"/>
                </a:cubicBezTo>
                <a:cubicBezTo>
                  <a:pt x="530590" y="465778"/>
                  <a:pt x="315053" y="218672"/>
                  <a:pt x="232322" y="141384"/>
                </a:cubicBezTo>
                <a:cubicBezTo>
                  <a:pt x="149591" y="64096"/>
                  <a:pt x="58150" y="29261"/>
                  <a:pt x="36379" y="1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8F05BC1D-F55A-CD22-CE6C-AB397ADE8576}"/>
              </a:ext>
            </a:extLst>
          </p:cNvPr>
          <p:cNvSpPr/>
          <p:nvPr/>
        </p:nvSpPr>
        <p:spPr>
          <a:xfrm>
            <a:off x="4721837" y="4865900"/>
            <a:ext cx="415606" cy="1483405"/>
          </a:xfrm>
          <a:custGeom>
            <a:avLst/>
            <a:gdLst>
              <a:gd name="connsiteX0" fmla="*/ 411866 w 415606"/>
              <a:gd name="connsiteY0" fmla="*/ 14 h 1483405"/>
              <a:gd name="connsiteX1" fmla="*/ 202860 w 415606"/>
              <a:gd name="connsiteY1" fmla="*/ 261271 h 1483405"/>
              <a:gd name="connsiteX2" fmla="*/ 183266 w 415606"/>
              <a:gd name="connsiteY2" fmla="*/ 731534 h 1483405"/>
              <a:gd name="connsiteX3" fmla="*/ 183266 w 415606"/>
              <a:gd name="connsiteY3" fmla="*/ 502934 h 1483405"/>
              <a:gd name="connsiteX4" fmla="*/ 248580 w 415606"/>
              <a:gd name="connsiteY4" fmla="*/ 1391209 h 1483405"/>
              <a:gd name="connsiteX5" fmla="*/ 222454 w 415606"/>
              <a:gd name="connsiteY5" fmla="*/ 1345489 h 1483405"/>
              <a:gd name="connsiteX6" fmla="*/ 294300 w 415606"/>
              <a:gd name="connsiteY6" fmla="*/ 1482649 h 1483405"/>
              <a:gd name="connsiteX7" fmla="*/ 189797 w 415606"/>
              <a:gd name="connsiteY7" fmla="*/ 1273643 h 1483405"/>
              <a:gd name="connsiteX8" fmla="*/ 85294 w 415606"/>
              <a:gd name="connsiteY8" fmla="*/ 620500 h 1483405"/>
              <a:gd name="connsiteX9" fmla="*/ 46106 w 415606"/>
              <a:gd name="connsiteY9" fmla="*/ 777254 h 1483405"/>
              <a:gd name="connsiteX10" fmla="*/ 85294 w 415606"/>
              <a:gd name="connsiteY10" fmla="*/ 130643 h 1483405"/>
              <a:gd name="connsiteX11" fmla="*/ 98357 w 415606"/>
              <a:gd name="connsiteY11" fmla="*/ 346180 h 1483405"/>
              <a:gd name="connsiteX12" fmla="*/ 124483 w 415606"/>
              <a:gd name="connsiteY12" fmla="*/ 156769 h 1483405"/>
              <a:gd name="connsiteX13" fmla="*/ 104889 w 415606"/>
              <a:gd name="connsiteY13" fmla="*/ 248209 h 1483405"/>
              <a:gd name="connsiteX14" fmla="*/ 326957 w 415606"/>
              <a:gd name="connsiteY14" fmla="*/ 91454 h 1483405"/>
              <a:gd name="connsiteX15" fmla="*/ 386 w 415606"/>
              <a:gd name="connsiteY15" fmla="*/ 248209 h 1483405"/>
              <a:gd name="connsiteX16" fmla="*/ 411866 w 415606"/>
              <a:gd name="connsiteY16" fmla="*/ 14 h 148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606" h="1483405">
                <a:moveTo>
                  <a:pt x="411866" y="14"/>
                </a:moveTo>
                <a:cubicBezTo>
                  <a:pt x="445612" y="2191"/>
                  <a:pt x="240960" y="139351"/>
                  <a:pt x="202860" y="261271"/>
                </a:cubicBezTo>
                <a:cubicBezTo>
                  <a:pt x="164760" y="383191"/>
                  <a:pt x="186532" y="691257"/>
                  <a:pt x="183266" y="731534"/>
                </a:cubicBezTo>
                <a:cubicBezTo>
                  <a:pt x="180000" y="771811"/>
                  <a:pt x="172380" y="392988"/>
                  <a:pt x="183266" y="502934"/>
                </a:cubicBezTo>
                <a:cubicBezTo>
                  <a:pt x="194152" y="612880"/>
                  <a:pt x="242049" y="1250783"/>
                  <a:pt x="248580" y="1391209"/>
                </a:cubicBezTo>
                <a:cubicBezTo>
                  <a:pt x="255111" y="1531635"/>
                  <a:pt x="214834" y="1330249"/>
                  <a:pt x="222454" y="1345489"/>
                </a:cubicBezTo>
                <a:cubicBezTo>
                  <a:pt x="230074" y="1360729"/>
                  <a:pt x="299743" y="1494623"/>
                  <a:pt x="294300" y="1482649"/>
                </a:cubicBezTo>
                <a:cubicBezTo>
                  <a:pt x="288857" y="1470675"/>
                  <a:pt x="224631" y="1417334"/>
                  <a:pt x="189797" y="1273643"/>
                </a:cubicBezTo>
                <a:cubicBezTo>
                  <a:pt x="154963" y="1129952"/>
                  <a:pt x="109242" y="703231"/>
                  <a:pt x="85294" y="620500"/>
                </a:cubicBezTo>
                <a:cubicBezTo>
                  <a:pt x="61346" y="537769"/>
                  <a:pt x="46106" y="858897"/>
                  <a:pt x="46106" y="777254"/>
                </a:cubicBezTo>
                <a:cubicBezTo>
                  <a:pt x="46106" y="695611"/>
                  <a:pt x="76586" y="202489"/>
                  <a:pt x="85294" y="130643"/>
                </a:cubicBezTo>
                <a:cubicBezTo>
                  <a:pt x="94002" y="58797"/>
                  <a:pt x="91826" y="341826"/>
                  <a:pt x="98357" y="346180"/>
                </a:cubicBezTo>
                <a:cubicBezTo>
                  <a:pt x="104888" y="350534"/>
                  <a:pt x="123394" y="173098"/>
                  <a:pt x="124483" y="156769"/>
                </a:cubicBezTo>
                <a:cubicBezTo>
                  <a:pt x="125572" y="140441"/>
                  <a:pt x="71143" y="259095"/>
                  <a:pt x="104889" y="248209"/>
                </a:cubicBezTo>
                <a:cubicBezTo>
                  <a:pt x="138635" y="237323"/>
                  <a:pt x="344374" y="91454"/>
                  <a:pt x="326957" y="91454"/>
                </a:cubicBezTo>
                <a:cubicBezTo>
                  <a:pt x="309540" y="91454"/>
                  <a:pt x="-12677" y="256917"/>
                  <a:pt x="386" y="248209"/>
                </a:cubicBezTo>
                <a:cubicBezTo>
                  <a:pt x="13449" y="239501"/>
                  <a:pt x="378120" y="-2163"/>
                  <a:pt x="411866" y="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7BCDB49-F8DF-B294-2235-23B332D65262}"/>
              </a:ext>
            </a:extLst>
          </p:cNvPr>
          <p:cNvSpPr/>
          <p:nvPr/>
        </p:nvSpPr>
        <p:spPr>
          <a:xfrm>
            <a:off x="3222001" y="5232984"/>
            <a:ext cx="980229" cy="353068"/>
          </a:xfrm>
          <a:custGeom>
            <a:avLst/>
            <a:gdLst>
              <a:gd name="connsiteX0" fmla="*/ 481319 w 980229"/>
              <a:gd name="connsiteY0" fmla="*/ 5222 h 353068"/>
              <a:gd name="connsiteX1" fmla="*/ 677262 w 980229"/>
              <a:gd name="connsiteY1" fmla="*/ 122787 h 353068"/>
              <a:gd name="connsiteX2" fmla="*/ 683793 w 980229"/>
              <a:gd name="connsiteY2" fmla="*/ 70536 h 353068"/>
              <a:gd name="connsiteX3" fmla="*/ 977708 w 980229"/>
              <a:gd name="connsiteY3" fmla="*/ 351387 h 353068"/>
              <a:gd name="connsiteX4" fmla="*/ 807890 w 980229"/>
              <a:gd name="connsiteY4" fmla="*/ 181570 h 353068"/>
              <a:gd name="connsiteX5" fmla="*/ 500913 w 980229"/>
              <a:gd name="connsiteY5" fmla="*/ 57473 h 353068"/>
              <a:gd name="connsiteX6" fmla="*/ 4525 w 980229"/>
              <a:gd name="connsiteY6" fmla="*/ 57473 h 353068"/>
              <a:gd name="connsiteX7" fmla="*/ 814422 w 980229"/>
              <a:gd name="connsiteY7" fmla="*/ 325262 h 353068"/>
              <a:gd name="connsiteX8" fmla="*/ 481319 w 980229"/>
              <a:gd name="connsiteY8" fmla="*/ 5222 h 3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229" h="353068">
                <a:moveTo>
                  <a:pt x="481319" y="5222"/>
                </a:moveTo>
                <a:cubicBezTo>
                  <a:pt x="458459" y="-28524"/>
                  <a:pt x="643516" y="111901"/>
                  <a:pt x="677262" y="122787"/>
                </a:cubicBezTo>
                <a:cubicBezTo>
                  <a:pt x="711008" y="133673"/>
                  <a:pt x="633719" y="32436"/>
                  <a:pt x="683793" y="70536"/>
                </a:cubicBezTo>
                <a:cubicBezTo>
                  <a:pt x="733867" y="108636"/>
                  <a:pt x="957025" y="332881"/>
                  <a:pt x="977708" y="351387"/>
                </a:cubicBezTo>
                <a:cubicBezTo>
                  <a:pt x="998391" y="369893"/>
                  <a:pt x="887356" y="230556"/>
                  <a:pt x="807890" y="181570"/>
                </a:cubicBezTo>
                <a:cubicBezTo>
                  <a:pt x="728424" y="132584"/>
                  <a:pt x="634807" y="78156"/>
                  <a:pt x="500913" y="57473"/>
                </a:cubicBezTo>
                <a:cubicBezTo>
                  <a:pt x="367019" y="36790"/>
                  <a:pt x="-47727" y="12842"/>
                  <a:pt x="4525" y="57473"/>
                </a:cubicBezTo>
                <a:cubicBezTo>
                  <a:pt x="56776" y="102105"/>
                  <a:pt x="731691" y="331793"/>
                  <a:pt x="814422" y="325262"/>
                </a:cubicBezTo>
                <a:cubicBezTo>
                  <a:pt x="897153" y="318731"/>
                  <a:pt x="504179" y="38968"/>
                  <a:pt x="481319" y="52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6B2C5F8A-8AC1-C497-3EFF-73C7534E75AF}"/>
              </a:ext>
            </a:extLst>
          </p:cNvPr>
          <p:cNvSpPr/>
          <p:nvPr/>
        </p:nvSpPr>
        <p:spPr>
          <a:xfrm>
            <a:off x="4603491" y="4606086"/>
            <a:ext cx="459198" cy="937733"/>
          </a:xfrm>
          <a:custGeom>
            <a:avLst/>
            <a:gdLst>
              <a:gd name="connsiteX0" fmla="*/ 144858 w 459198"/>
              <a:gd name="connsiteY0" fmla="*/ 11634 h 937733"/>
              <a:gd name="connsiteX1" fmla="*/ 1166 w 459198"/>
              <a:gd name="connsiteY1" fmla="*/ 919503 h 937733"/>
              <a:gd name="connsiteX2" fmla="*/ 99138 w 459198"/>
              <a:gd name="connsiteY2" fmla="*/ 592931 h 937733"/>
              <a:gd name="connsiteX3" fmla="*/ 458366 w 459198"/>
              <a:gd name="connsiteY3" fmla="*/ 272891 h 937733"/>
              <a:gd name="connsiteX4" fmla="*/ 197109 w 459198"/>
              <a:gd name="connsiteY4" fmla="*/ 377394 h 937733"/>
              <a:gd name="connsiteX5" fmla="*/ 164452 w 459198"/>
              <a:gd name="connsiteY5" fmla="*/ 403520 h 937733"/>
              <a:gd name="connsiteX6" fmla="*/ 144858 w 459198"/>
              <a:gd name="connsiteY6" fmla="*/ 11634 h 93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198" h="937733">
                <a:moveTo>
                  <a:pt x="144858" y="11634"/>
                </a:moveTo>
                <a:cubicBezTo>
                  <a:pt x="117644" y="97631"/>
                  <a:pt x="8786" y="822620"/>
                  <a:pt x="1166" y="919503"/>
                </a:cubicBezTo>
                <a:cubicBezTo>
                  <a:pt x="-6454" y="1016386"/>
                  <a:pt x="22938" y="700700"/>
                  <a:pt x="99138" y="592931"/>
                </a:cubicBezTo>
                <a:cubicBezTo>
                  <a:pt x="175338" y="485162"/>
                  <a:pt x="442038" y="308814"/>
                  <a:pt x="458366" y="272891"/>
                </a:cubicBezTo>
                <a:cubicBezTo>
                  <a:pt x="474694" y="236968"/>
                  <a:pt x="246095" y="355623"/>
                  <a:pt x="197109" y="377394"/>
                </a:cubicBezTo>
                <a:cubicBezTo>
                  <a:pt x="148123" y="399165"/>
                  <a:pt x="175338" y="464480"/>
                  <a:pt x="164452" y="403520"/>
                </a:cubicBezTo>
                <a:cubicBezTo>
                  <a:pt x="153566" y="342560"/>
                  <a:pt x="172072" y="-74363"/>
                  <a:pt x="144858" y="116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0E84105-5DE0-5468-3296-8D8E4298C22F}"/>
              </a:ext>
            </a:extLst>
          </p:cNvPr>
          <p:cNvSpPr/>
          <p:nvPr/>
        </p:nvSpPr>
        <p:spPr>
          <a:xfrm>
            <a:off x="4010292" y="6359588"/>
            <a:ext cx="432181" cy="1106649"/>
          </a:xfrm>
          <a:custGeom>
            <a:avLst/>
            <a:gdLst>
              <a:gd name="connsiteX0" fmla="*/ 346171 w 432181"/>
              <a:gd name="connsiteY0" fmla="*/ 2023 h 1106649"/>
              <a:gd name="connsiteX1" fmla="*/ 209011 w 432181"/>
              <a:gd name="connsiteY1" fmla="*/ 446161 h 1106649"/>
              <a:gd name="connsiteX2" fmla="*/ 182885 w 432181"/>
              <a:gd name="connsiteY2" fmla="*/ 687823 h 1106649"/>
              <a:gd name="connsiteX3" fmla="*/ 267794 w 432181"/>
              <a:gd name="connsiteY3" fmla="*/ 570258 h 1106649"/>
              <a:gd name="connsiteX4" fmla="*/ 104508 w 432181"/>
              <a:gd name="connsiteY4" fmla="*/ 988269 h 1106649"/>
              <a:gd name="connsiteX5" fmla="*/ 195948 w 432181"/>
              <a:gd name="connsiteY5" fmla="*/ 877235 h 1106649"/>
              <a:gd name="connsiteX6" fmla="*/ 424548 w 432181"/>
              <a:gd name="connsiteY6" fmla="*/ 1092772 h 1106649"/>
              <a:gd name="connsiteX7" fmla="*/ 359234 w 432181"/>
              <a:gd name="connsiteY7" fmla="*/ 1073178 h 1106649"/>
              <a:gd name="connsiteX8" fmla="*/ 176354 w 432181"/>
              <a:gd name="connsiteY8" fmla="*/ 975206 h 1106649"/>
              <a:gd name="connsiteX9" fmla="*/ 182885 w 432181"/>
              <a:gd name="connsiteY9" fmla="*/ 648635 h 1106649"/>
              <a:gd name="connsiteX10" fmla="*/ 5 w 432181"/>
              <a:gd name="connsiteY10" fmla="*/ 309001 h 1106649"/>
              <a:gd name="connsiteX11" fmla="*/ 176354 w 432181"/>
              <a:gd name="connsiteY11" fmla="*/ 498412 h 1106649"/>
              <a:gd name="connsiteX12" fmla="*/ 104508 w 432181"/>
              <a:gd name="connsiteY12" fmla="*/ 237155 h 1106649"/>
              <a:gd name="connsiteX13" fmla="*/ 202479 w 432181"/>
              <a:gd name="connsiteY13" fmla="*/ 165309 h 1106649"/>
              <a:gd name="connsiteX14" fmla="*/ 150228 w 432181"/>
              <a:gd name="connsiteY14" fmla="*/ 276343 h 1106649"/>
              <a:gd name="connsiteX15" fmla="*/ 346171 w 432181"/>
              <a:gd name="connsiteY15" fmla="*/ 2023 h 110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181" h="1106649">
                <a:moveTo>
                  <a:pt x="346171" y="2023"/>
                </a:moveTo>
                <a:cubicBezTo>
                  <a:pt x="355968" y="30326"/>
                  <a:pt x="236225" y="331861"/>
                  <a:pt x="209011" y="446161"/>
                </a:cubicBezTo>
                <a:cubicBezTo>
                  <a:pt x="181797" y="560461"/>
                  <a:pt x="173088" y="667140"/>
                  <a:pt x="182885" y="687823"/>
                </a:cubicBezTo>
                <a:cubicBezTo>
                  <a:pt x="192682" y="708506"/>
                  <a:pt x="280857" y="520184"/>
                  <a:pt x="267794" y="570258"/>
                </a:cubicBezTo>
                <a:cubicBezTo>
                  <a:pt x="254731" y="620332"/>
                  <a:pt x="116482" y="937106"/>
                  <a:pt x="104508" y="988269"/>
                </a:cubicBezTo>
                <a:cubicBezTo>
                  <a:pt x="92534" y="1039432"/>
                  <a:pt x="142608" y="859818"/>
                  <a:pt x="195948" y="877235"/>
                </a:cubicBezTo>
                <a:cubicBezTo>
                  <a:pt x="249288" y="894652"/>
                  <a:pt x="397334" y="1060115"/>
                  <a:pt x="424548" y="1092772"/>
                </a:cubicBezTo>
                <a:cubicBezTo>
                  <a:pt x="451762" y="1125429"/>
                  <a:pt x="400600" y="1092772"/>
                  <a:pt x="359234" y="1073178"/>
                </a:cubicBezTo>
                <a:cubicBezTo>
                  <a:pt x="317868" y="1053584"/>
                  <a:pt x="205745" y="1045963"/>
                  <a:pt x="176354" y="975206"/>
                </a:cubicBezTo>
                <a:cubicBezTo>
                  <a:pt x="146963" y="904449"/>
                  <a:pt x="212277" y="759669"/>
                  <a:pt x="182885" y="648635"/>
                </a:cubicBezTo>
                <a:cubicBezTo>
                  <a:pt x="153493" y="537601"/>
                  <a:pt x="1093" y="334038"/>
                  <a:pt x="5" y="309001"/>
                </a:cubicBezTo>
                <a:cubicBezTo>
                  <a:pt x="-1083" y="283964"/>
                  <a:pt x="158937" y="510386"/>
                  <a:pt x="176354" y="498412"/>
                </a:cubicBezTo>
                <a:cubicBezTo>
                  <a:pt x="193771" y="486438"/>
                  <a:pt x="100154" y="292672"/>
                  <a:pt x="104508" y="237155"/>
                </a:cubicBezTo>
                <a:cubicBezTo>
                  <a:pt x="108862" y="181638"/>
                  <a:pt x="194859" y="158778"/>
                  <a:pt x="202479" y="165309"/>
                </a:cubicBezTo>
                <a:cubicBezTo>
                  <a:pt x="210099" y="171840"/>
                  <a:pt x="127368" y="301380"/>
                  <a:pt x="150228" y="276343"/>
                </a:cubicBezTo>
                <a:cubicBezTo>
                  <a:pt x="173088" y="251306"/>
                  <a:pt x="336374" y="-26280"/>
                  <a:pt x="346171" y="20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318E1C51-4756-C64C-813B-768ECDFDE0A6}"/>
              </a:ext>
            </a:extLst>
          </p:cNvPr>
          <p:cNvSpPr/>
          <p:nvPr/>
        </p:nvSpPr>
        <p:spPr>
          <a:xfrm>
            <a:off x="4794277" y="5778886"/>
            <a:ext cx="704013" cy="1458158"/>
          </a:xfrm>
          <a:custGeom>
            <a:avLst/>
            <a:gdLst>
              <a:gd name="connsiteX0" fmla="*/ 12854 w 704013"/>
              <a:gd name="connsiteY0" fmla="*/ 21023 h 1458158"/>
              <a:gd name="connsiteX1" fmla="*/ 12854 w 704013"/>
              <a:gd name="connsiteY1" fmla="*/ 125525 h 1458158"/>
              <a:gd name="connsiteX2" fmla="*/ 156546 w 704013"/>
              <a:gd name="connsiteY2" fmla="*/ 556600 h 1458158"/>
              <a:gd name="connsiteX3" fmla="*/ 319832 w 704013"/>
              <a:gd name="connsiteY3" fmla="*/ 700291 h 1458158"/>
              <a:gd name="connsiteX4" fmla="*/ 574557 w 704013"/>
              <a:gd name="connsiteY4" fmla="*/ 909297 h 1458158"/>
              <a:gd name="connsiteX5" fmla="*/ 698654 w 704013"/>
              <a:gd name="connsiteY5" fmla="*/ 1059520 h 1458158"/>
              <a:gd name="connsiteX6" fmla="*/ 646403 w 704013"/>
              <a:gd name="connsiteY6" fmla="*/ 1222805 h 1458158"/>
              <a:gd name="connsiteX7" fmla="*/ 339426 w 704013"/>
              <a:gd name="connsiteY7" fmla="*/ 1457937 h 1458158"/>
              <a:gd name="connsiteX8" fmla="*/ 607214 w 704013"/>
              <a:gd name="connsiteY8" fmla="*/ 1255463 h 1458158"/>
              <a:gd name="connsiteX9" fmla="*/ 280643 w 704013"/>
              <a:gd name="connsiteY9" fmla="*/ 785200 h 1458158"/>
              <a:gd name="connsiteX10" fmla="*/ 241454 w 704013"/>
              <a:gd name="connsiteY10" fmla="*/ 1020331 h 1458158"/>
              <a:gd name="connsiteX11" fmla="*/ 195734 w 704013"/>
              <a:gd name="connsiteY11" fmla="*/ 746011 h 1458158"/>
              <a:gd name="connsiteX12" fmla="*/ 6323 w 704013"/>
              <a:gd name="connsiteY12" fmla="*/ 412908 h 1458158"/>
              <a:gd name="connsiteX13" fmla="*/ 65106 w 704013"/>
              <a:gd name="connsiteY13" fmla="*/ 478223 h 1458158"/>
              <a:gd name="connsiteX14" fmla="*/ 12854 w 704013"/>
              <a:gd name="connsiteY14" fmla="*/ 21023 h 14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4013" h="1458158">
                <a:moveTo>
                  <a:pt x="12854" y="21023"/>
                </a:moveTo>
                <a:cubicBezTo>
                  <a:pt x="4145" y="-37760"/>
                  <a:pt x="-11095" y="36262"/>
                  <a:pt x="12854" y="125525"/>
                </a:cubicBezTo>
                <a:cubicBezTo>
                  <a:pt x="36803" y="214788"/>
                  <a:pt x="105383" y="460806"/>
                  <a:pt x="156546" y="556600"/>
                </a:cubicBezTo>
                <a:cubicBezTo>
                  <a:pt x="207709" y="652394"/>
                  <a:pt x="250163" y="641508"/>
                  <a:pt x="319832" y="700291"/>
                </a:cubicBezTo>
                <a:cubicBezTo>
                  <a:pt x="389501" y="759074"/>
                  <a:pt x="511420" y="849426"/>
                  <a:pt x="574557" y="909297"/>
                </a:cubicBezTo>
                <a:cubicBezTo>
                  <a:pt x="637694" y="969169"/>
                  <a:pt x="686680" y="1007269"/>
                  <a:pt x="698654" y="1059520"/>
                </a:cubicBezTo>
                <a:cubicBezTo>
                  <a:pt x="710628" y="1111771"/>
                  <a:pt x="706274" y="1156402"/>
                  <a:pt x="646403" y="1222805"/>
                </a:cubicBezTo>
                <a:cubicBezTo>
                  <a:pt x="586532" y="1289208"/>
                  <a:pt x="345957" y="1452494"/>
                  <a:pt x="339426" y="1457937"/>
                </a:cubicBezTo>
                <a:cubicBezTo>
                  <a:pt x="332895" y="1463380"/>
                  <a:pt x="617011" y="1367586"/>
                  <a:pt x="607214" y="1255463"/>
                </a:cubicBezTo>
                <a:cubicBezTo>
                  <a:pt x="597417" y="1143340"/>
                  <a:pt x="341603" y="824389"/>
                  <a:pt x="280643" y="785200"/>
                </a:cubicBezTo>
                <a:cubicBezTo>
                  <a:pt x="219683" y="746011"/>
                  <a:pt x="255605" y="1026862"/>
                  <a:pt x="241454" y="1020331"/>
                </a:cubicBezTo>
                <a:cubicBezTo>
                  <a:pt x="227303" y="1013800"/>
                  <a:pt x="234922" y="847248"/>
                  <a:pt x="195734" y="746011"/>
                </a:cubicBezTo>
                <a:cubicBezTo>
                  <a:pt x="156546" y="644774"/>
                  <a:pt x="28094" y="457539"/>
                  <a:pt x="6323" y="412908"/>
                </a:cubicBezTo>
                <a:cubicBezTo>
                  <a:pt x="-15448" y="368277"/>
                  <a:pt x="62929" y="538094"/>
                  <a:pt x="65106" y="478223"/>
                </a:cubicBezTo>
                <a:cubicBezTo>
                  <a:pt x="67283" y="418352"/>
                  <a:pt x="21563" y="79806"/>
                  <a:pt x="12854" y="21023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3555117-8317-CB73-630B-6D0CE878DB96}"/>
              </a:ext>
            </a:extLst>
          </p:cNvPr>
          <p:cNvSpPr/>
          <p:nvPr/>
        </p:nvSpPr>
        <p:spPr>
          <a:xfrm>
            <a:off x="2767906" y="5950030"/>
            <a:ext cx="759710" cy="758554"/>
          </a:xfrm>
          <a:custGeom>
            <a:avLst/>
            <a:gdLst>
              <a:gd name="connsiteX0" fmla="*/ 739471 w 759710"/>
              <a:gd name="connsiteY0" fmla="*/ 111136 h 758554"/>
              <a:gd name="connsiteX1" fmla="*/ 634968 w 759710"/>
              <a:gd name="connsiteY1" fmla="*/ 143793 h 758554"/>
              <a:gd name="connsiteX2" fmla="*/ 347585 w 759710"/>
              <a:gd name="connsiteY2" fmla="*/ 189513 h 758554"/>
              <a:gd name="connsiteX3" fmla="*/ 216957 w 759710"/>
              <a:gd name="connsiteY3" fmla="*/ 450770 h 758554"/>
              <a:gd name="connsiteX4" fmla="*/ 177768 w 759710"/>
              <a:gd name="connsiteY4" fmla="*/ 418113 h 758554"/>
              <a:gd name="connsiteX5" fmla="*/ 1420 w 759710"/>
              <a:gd name="connsiteY5" fmla="*/ 757747 h 758554"/>
              <a:gd name="connsiteX6" fmla="*/ 99391 w 759710"/>
              <a:gd name="connsiteY6" fmla="*/ 496490 h 758554"/>
              <a:gd name="connsiteX7" fmla="*/ 184300 w 759710"/>
              <a:gd name="connsiteY7" fmla="*/ 101 h 758554"/>
              <a:gd name="connsiteX8" fmla="*/ 14483 w 759710"/>
              <a:gd name="connsiteY8" fmla="*/ 450770 h 758554"/>
              <a:gd name="connsiteX9" fmla="*/ 249614 w 759710"/>
              <a:gd name="connsiteY9" fmla="*/ 209107 h 758554"/>
              <a:gd name="connsiteX10" fmla="*/ 739471 w 759710"/>
              <a:gd name="connsiteY10" fmla="*/ 111136 h 75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710" h="758554">
                <a:moveTo>
                  <a:pt x="739471" y="111136"/>
                </a:moveTo>
                <a:cubicBezTo>
                  <a:pt x="803696" y="100250"/>
                  <a:pt x="700282" y="130730"/>
                  <a:pt x="634968" y="143793"/>
                </a:cubicBezTo>
                <a:cubicBezTo>
                  <a:pt x="569654" y="156856"/>
                  <a:pt x="417253" y="138350"/>
                  <a:pt x="347585" y="189513"/>
                </a:cubicBezTo>
                <a:cubicBezTo>
                  <a:pt x="277916" y="240676"/>
                  <a:pt x="245260" y="412670"/>
                  <a:pt x="216957" y="450770"/>
                </a:cubicBezTo>
                <a:cubicBezTo>
                  <a:pt x="188654" y="488870"/>
                  <a:pt x="213691" y="366950"/>
                  <a:pt x="177768" y="418113"/>
                </a:cubicBezTo>
                <a:cubicBezTo>
                  <a:pt x="141845" y="469276"/>
                  <a:pt x="14483" y="744684"/>
                  <a:pt x="1420" y="757747"/>
                </a:cubicBezTo>
                <a:cubicBezTo>
                  <a:pt x="-11643" y="770810"/>
                  <a:pt x="68911" y="622764"/>
                  <a:pt x="99391" y="496490"/>
                </a:cubicBezTo>
                <a:cubicBezTo>
                  <a:pt x="129871" y="370216"/>
                  <a:pt x="198451" y="7721"/>
                  <a:pt x="184300" y="101"/>
                </a:cubicBezTo>
                <a:cubicBezTo>
                  <a:pt x="170149" y="-7519"/>
                  <a:pt x="3597" y="415936"/>
                  <a:pt x="14483" y="450770"/>
                </a:cubicBezTo>
                <a:cubicBezTo>
                  <a:pt x="25369" y="485604"/>
                  <a:pt x="124428" y="263536"/>
                  <a:pt x="249614" y="209107"/>
                </a:cubicBezTo>
                <a:cubicBezTo>
                  <a:pt x="374800" y="154679"/>
                  <a:pt x="675246" y="122022"/>
                  <a:pt x="739471" y="111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137B4BD-75FC-49C9-87CC-31D6F4ED6495}"/>
              </a:ext>
            </a:extLst>
          </p:cNvPr>
          <p:cNvSpPr/>
          <p:nvPr/>
        </p:nvSpPr>
        <p:spPr>
          <a:xfrm>
            <a:off x="6027973" y="6663200"/>
            <a:ext cx="1146524" cy="2415831"/>
          </a:xfrm>
          <a:custGeom>
            <a:avLst/>
            <a:gdLst>
              <a:gd name="connsiteX0" fmla="*/ 830027 w 1146524"/>
              <a:gd name="connsiteY0" fmla="*/ 31514 h 2415831"/>
              <a:gd name="connsiteX1" fmla="*/ 843090 w 1146524"/>
              <a:gd name="connsiteY1" fmla="*/ 142549 h 2415831"/>
              <a:gd name="connsiteX2" fmla="*/ 673273 w 1146524"/>
              <a:gd name="connsiteY2" fmla="*/ 756503 h 2415831"/>
              <a:gd name="connsiteX3" fmla="*/ 771244 w 1146524"/>
              <a:gd name="connsiteY3" fmla="*/ 1030823 h 2415831"/>
              <a:gd name="connsiteX4" fmla="*/ 372827 w 1146524"/>
              <a:gd name="connsiteY4" fmla="*/ 1612120 h 2415831"/>
              <a:gd name="connsiteX5" fmla="*/ 509987 w 1146524"/>
              <a:gd name="connsiteY5" fmla="*/ 1592526 h 2415831"/>
              <a:gd name="connsiteX6" fmla="*/ 536 w 1146524"/>
              <a:gd name="connsiteY6" fmla="*/ 2415486 h 2415831"/>
              <a:gd name="connsiteX7" fmla="*/ 621021 w 1146524"/>
              <a:gd name="connsiteY7" fmla="*/ 1683966 h 2415831"/>
              <a:gd name="connsiteX8" fmla="*/ 1097816 w 1146524"/>
              <a:gd name="connsiteY8" fmla="*/ 893663 h 2415831"/>
              <a:gd name="connsiteX9" fmla="*/ 1084753 w 1146524"/>
              <a:gd name="connsiteY9" fmla="*/ 887131 h 2415831"/>
              <a:gd name="connsiteX10" fmla="*/ 1006376 w 1146524"/>
              <a:gd name="connsiteY10" fmla="*/ 155611 h 2415831"/>
              <a:gd name="connsiteX11" fmla="*/ 1143536 w 1146524"/>
              <a:gd name="connsiteY11" fmla="*/ 586686 h 2415831"/>
              <a:gd name="connsiteX12" fmla="*/ 830027 w 1146524"/>
              <a:gd name="connsiteY12" fmla="*/ 31514 h 241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524" h="2415831">
                <a:moveTo>
                  <a:pt x="830027" y="31514"/>
                </a:moveTo>
                <a:cubicBezTo>
                  <a:pt x="779953" y="-42509"/>
                  <a:pt x="869216" y="21718"/>
                  <a:pt x="843090" y="142549"/>
                </a:cubicBezTo>
                <a:cubicBezTo>
                  <a:pt x="816964" y="263380"/>
                  <a:pt x="685247" y="608457"/>
                  <a:pt x="673273" y="756503"/>
                </a:cubicBezTo>
                <a:cubicBezTo>
                  <a:pt x="661299" y="904549"/>
                  <a:pt x="821318" y="888220"/>
                  <a:pt x="771244" y="1030823"/>
                </a:cubicBezTo>
                <a:cubicBezTo>
                  <a:pt x="721170" y="1173426"/>
                  <a:pt x="416370" y="1518503"/>
                  <a:pt x="372827" y="1612120"/>
                </a:cubicBezTo>
                <a:cubicBezTo>
                  <a:pt x="329284" y="1705737"/>
                  <a:pt x="572035" y="1458632"/>
                  <a:pt x="509987" y="1592526"/>
                </a:cubicBezTo>
                <a:cubicBezTo>
                  <a:pt x="447938" y="1726420"/>
                  <a:pt x="-17970" y="2400246"/>
                  <a:pt x="536" y="2415486"/>
                </a:cubicBezTo>
                <a:cubicBezTo>
                  <a:pt x="19042" y="2430726"/>
                  <a:pt x="438141" y="1937603"/>
                  <a:pt x="621021" y="1683966"/>
                </a:cubicBezTo>
                <a:cubicBezTo>
                  <a:pt x="803901" y="1430329"/>
                  <a:pt x="1020527" y="1026469"/>
                  <a:pt x="1097816" y="893663"/>
                </a:cubicBezTo>
                <a:cubicBezTo>
                  <a:pt x="1175105" y="760857"/>
                  <a:pt x="1099993" y="1010140"/>
                  <a:pt x="1084753" y="887131"/>
                </a:cubicBezTo>
                <a:cubicBezTo>
                  <a:pt x="1069513" y="764122"/>
                  <a:pt x="996579" y="205685"/>
                  <a:pt x="1006376" y="155611"/>
                </a:cubicBezTo>
                <a:cubicBezTo>
                  <a:pt x="1016173" y="105537"/>
                  <a:pt x="1169662" y="605192"/>
                  <a:pt x="1143536" y="586686"/>
                </a:cubicBezTo>
                <a:cubicBezTo>
                  <a:pt x="1117410" y="568180"/>
                  <a:pt x="880101" y="105537"/>
                  <a:pt x="830027" y="3151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CB991983-0FC3-D952-8297-0351FCF4BC12}"/>
              </a:ext>
            </a:extLst>
          </p:cNvPr>
          <p:cNvSpPr/>
          <p:nvPr/>
        </p:nvSpPr>
        <p:spPr>
          <a:xfrm>
            <a:off x="4090701" y="8353673"/>
            <a:ext cx="2461041" cy="1001892"/>
          </a:xfrm>
          <a:custGeom>
            <a:avLst/>
            <a:gdLst>
              <a:gd name="connsiteX0" fmla="*/ 30630 w 2461041"/>
              <a:gd name="connsiteY0" fmla="*/ 751138 h 1001892"/>
              <a:gd name="connsiteX1" fmla="*/ 109008 w 2461041"/>
              <a:gd name="connsiteY1" fmla="*/ 783796 h 1001892"/>
              <a:gd name="connsiteX2" fmla="*/ 1075659 w 2461041"/>
              <a:gd name="connsiteY2" fmla="*/ 966676 h 1001892"/>
              <a:gd name="connsiteX3" fmla="*/ 1101785 w 2461041"/>
              <a:gd name="connsiteY3" fmla="*/ 907893 h 1001892"/>
              <a:gd name="connsiteX4" fmla="*/ 1670019 w 2461041"/>
              <a:gd name="connsiteY4" fmla="*/ 698887 h 1001892"/>
              <a:gd name="connsiteX5" fmla="*/ 1820242 w 2461041"/>
              <a:gd name="connsiteY5" fmla="*/ 535601 h 1001892"/>
              <a:gd name="connsiteX6" fmla="*/ 1794116 w 2461041"/>
              <a:gd name="connsiteY6" fmla="*/ 293938 h 1001892"/>
              <a:gd name="connsiteX7" fmla="*/ 1963933 w 2461041"/>
              <a:gd name="connsiteY7" fmla="*/ 437630 h 1001892"/>
              <a:gd name="connsiteX8" fmla="*/ 2460322 w 2461041"/>
              <a:gd name="connsiteY8" fmla="*/ 24 h 1001892"/>
              <a:gd name="connsiteX9" fmla="*/ 2074968 w 2461041"/>
              <a:gd name="connsiteY9" fmla="*/ 418036 h 1001892"/>
              <a:gd name="connsiteX10" fmla="*/ 2101093 w 2461041"/>
              <a:gd name="connsiteY10" fmla="*/ 607447 h 1001892"/>
              <a:gd name="connsiteX11" fmla="*/ 1624299 w 2461041"/>
              <a:gd name="connsiteY11" fmla="*/ 816453 h 1001892"/>
              <a:gd name="connsiteX12" fmla="*/ 1108316 w 2461041"/>
              <a:gd name="connsiteY12" fmla="*/ 992801 h 1001892"/>
              <a:gd name="connsiteX13" fmla="*/ 324545 w 2461041"/>
              <a:gd name="connsiteY13" fmla="*/ 966676 h 1001892"/>
              <a:gd name="connsiteX14" fmla="*/ 487830 w 2461041"/>
              <a:gd name="connsiteY14" fmla="*/ 881767 h 1001892"/>
              <a:gd name="connsiteX15" fmla="*/ 180853 w 2461041"/>
              <a:gd name="connsiteY15" fmla="*/ 764201 h 1001892"/>
              <a:gd name="connsiteX16" fmla="*/ 30630 w 2461041"/>
              <a:gd name="connsiteY16" fmla="*/ 751138 h 100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1041" h="1001892">
                <a:moveTo>
                  <a:pt x="30630" y="751138"/>
                </a:moveTo>
                <a:cubicBezTo>
                  <a:pt x="18656" y="754404"/>
                  <a:pt x="-65163" y="747873"/>
                  <a:pt x="109008" y="783796"/>
                </a:cubicBezTo>
                <a:cubicBezTo>
                  <a:pt x="283179" y="819719"/>
                  <a:pt x="910196" y="945993"/>
                  <a:pt x="1075659" y="966676"/>
                </a:cubicBezTo>
                <a:cubicBezTo>
                  <a:pt x="1241122" y="987359"/>
                  <a:pt x="1002725" y="952524"/>
                  <a:pt x="1101785" y="907893"/>
                </a:cubicBezTo>
                <a:cubicBezTo>
                  <a:pt x="1200845" y="863262"/>
                  <a:pt x="1550276" y="760936"/>
                  <a:pt x="1670019" y="698887"/>
                </a:cubicBezTo>
                <a:cubicBezTo>
                  <a:pt x="1789762" y="636838"/>
                  <a:pt x="1799559" y="603092"/>
                  <a:pt x="1820242" y="535601"/>
                </a:cubicBezTo>
                <a:cubicBezTo>
                  <a:pt x="1840925" y="468109"/>
                  <a:pt x="1770168" y="310266"/>
                  <a:pt x="1794116" y="293938"/>
                </a:cubicBezTo>
                <a:cubicBezTo>
                  <a:pt x="1818064" y="277610"/>
                  <a:pt x="1852899" y="486616"/>
                  <a:pt x="1963933" y="437630"/>
                </a:cubicBezTo>
                <a:cubicBezTo>
                  <a:pt x="2074967" y="388644"/>
                  <a:pt x="2441816" y="3290"/>
                  <a:pt x="2460322" y="24"/>
                </a:cubicBezTo>
                <a:cubicBezTo>
                  <a:pt x="2478828" y="-3242"/>
                  <a:pt x="2134840" y="316799"/>
                  <a:pt x="2074968" y="418036"/>
                </a:cubicBezTo>
                <a:cubicBezTo>
                  <a:pt x="2015096" y="519273"/>
                  <a:pt x="2176204" y="541044"/>
                  <a:pt x="2101093" y="607447"/>
                </a:cubicBezTo>
                <a:cubicBezTo>
                  <a:pt x="2025982" y="673850"/>
                  <a:pt x="1789762" y="752227"/>
                  <a:pt x="1624299" y="816453"/>
                </a:cubicBezTo>
                <a:cubicBezTo>
                  <a:pt x="1458836" y="880679"/>
                  <a:pt x="1324942" y="967764"/>
                  <a:pt x="1108316" y="992801"/>
                </a:cubicBezTo>
                <a:cubicBezTo>
                  <a:pt x="891690" y="1017838"/>
                  <a:pt x="427959" y="985182"/>
                  <a:pt x="324545" y="966676"/>
                </a:cubicBezTo>
                <a:cubicBezTo>
                  <a:pt x="221131" y="948170"/>
                  <a:pt x="511779" y="915513"/>
                  <a:pt x="487830" y="881767"/>
                </a:cubicBezTo>
                <a:cubicBezTo>
                  <a:pt x="463881" y="848021"/>
                  <a:pt x="261407" y="783795"/>
                  <a:pt x="180853" y="764201"/>
                </a:cubicBezTo>
                <a:cubicBezTo>
                  <a:pt x="100299" y="744607"/>
                  <a:pt x="42604" y="747872"/>
                  <a:pt x="30630" y="75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4E0F7E9C-2490-D4BD-7CB1-77886461097F}"/>
              </a:ext>
            </a:extLst>
          </p:cNvPr>
          <p:cNvSpPr/>
          <p:nvPr/>
        </p:nvSpPr>
        <p:spPr>
          <a:xfrm>
            <a:off x="4127421" y="8219885"/>
            <a:ext cx="1025419" cy="234304"/>
          </a:xfrm>
          <a:custGeom>
            <a:avLst/>
            <a:gdLst>
              <a:gd name="connsiteX0" fmla="*/ 101679 w 1025419"/>
              <a:gd name="connsiteY0" fmla="*/ 231965 h 234304"/>
              <a:gd name="connsiteX1" fmla="*/ 206454 w 1025419"/>
              <a:gd name="connsiteY1" fmla="*/ 60515 h 234304"/>
              <a:gd name="connsiteX2" fmla="*/ 381079 w 1025419"/>
              <a:gd name="connsiteY2" fmla="*/ 130365 h 234304"/>
              <a:gd name="connsiteX3" fmla="*/ 355679 w 1025419"/>
              <a:gd name="connsiteY3" fmla="*/ 70040 h 234304"/>
              <a:gd name="connsiteX4" fmla="*/ 552529 w 1025419"/>
              <a:gd name="connsiteY4" fmla="*/ 130365 h 234304"/>
              <a:gd name="connsiteX5" fmla="*/ 600154 w 1025419"/>
              <a:gd name="connsiteY5" fmla="*/ 143065 h 234304"/>
              <a:gd name="connsiteX6" fmla="*/ 641429 w 1025419"/>
              <a:gd name="connsiteY6" fmla="*/ 193865 h 234304"/>
              <a:gd name="connsiteX7" fmla="*/ 501729 w 1025419"/>
              <a:gd name="connsiteY7" fmla="*/ 212915 h 234304"/>
              <a:gd name="connsiteX8" fmla="*/ 714454 w 1025419"/>
              <a:gd name="connsiteY8" fmla="*/ 136715 h 234304"/>
              <a:gd name="connsiteX9" fmla="*/ 1022429 w 1025419"/>
              <a:gd name="connsiteY9" fmla="*/ 89090 h 234304"/>
              <a:gd name="connsiteX10" fmla="*/ 514429 w 1025419"/>
              <a:gd name="connsiteY10" fmla="*/ 76390 h 234304"/>
              <a:gd name="connsiteX11" fmla="*/ 282654 w 1025419"/>
              <a:gd name="connsiteY11" fmla="*/ 190 h 234304"/>
              <a:gd name="connsiteX12" fmla="*/ 371554 w 1025419"/>
              <a:gd name="connsiteY12" fmla="*/ 54165 h 234304"/>
              <a:gd name="connsiteX13" fmla="*/ 206454 w 1025419"/>
              <a:gd name="connsiteY13" fmla="*/ 38290 h 234304"/>
              <a:gd name="connsiteX14" fmla="*/ 79 w 1025419"/>
              <a:gd name="connsiteY14" fmla="*/ 50990 h 234304"/>
              <a:gd name="connsiteX15" fmla="*/ 181054 w 1025419"/>
              <a:gd name="connsiteY15" fmla="*/ 66865 h 234304"/>
              <a:gd name="connsiteX16" fmla="*/ 114379 w 1025419"/>
              <a:gd name="connsiteY16" fmla="*/ 152590 h 234304"/>
              <a:gd name="connsiteX17" fmla="*/ 101679 w 1025419"/>
              <a:gd name="connsiteY17" fmla="*/ 231965 h 23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5419" h="234304">
                <a:moveTo>
                  <a:pt x="101679" y="231965"/>
                </a:moveTo>
                <a:cubicBezTo>
                  <a:pt x="117025" y="216619"/>
                  <a:pt x="159887" y="77448"/>
                  <a:pt x="206454" y="60515"/>
                </a:cubicBezTo>
                <a:cubicBezTo>
                  <a:pt x="253021" y="43582"/>
                  <a:pt x="356208" y="128777"/>
                  <a:pt x="381079" y="130365"/>
                </a:cubicBezTo>
                <a:cubicBezTo>
                  <a:pt x="405950" y="131952"/>
                  <a:pt x="327104" y="70040"/>
                  <a:pt x="355679" y="70040"/>
                </a:cubicBezTo>
                <a:cubicBezTo>
                  <a:pt x="384254" y="70040"/>
                  <a:pt x="511783" y="118194"/>
                  <a:pt x="552529" y="130365"/>
                </a:cubicBezTo>
                <a:cubicBezTo>
                  <a:pt x="593275" y="142536"/>
                  <a:pt x="585337" y="132482"/>
                  <a:pt x="600154" y="143065"/>
                </a:cubicBezTo>
                <a:cubicBezTo>
                  <a:pt x="614971" y="153648"/>
                  <a:pt x="657833" y="182223"/>
                  <a:pt x="641429" y="193865"/>
                </a:cubicBezTo>
                <a:cubicBezTo>
                  <a:pt x="625025" y="205507"/>
                  <a:pt x="489558" y="222440"/>
                  <a:pt x="501729" y="212915"/>
                </a:cubicBezTo>
                <a:cubicBezTo>
                  <a:pt x="513900" y="203390"/>
                  <a:pt x="627671" y="157352"/>
                  <a:pt x="714454" y="136715"/>
                </a:cubicBezTo>
                <a:cubicBezTo>
                  <a:pt x="801237" y="116078"/>
                  <a:pt x="1055767" y="99144"/>
                  <a:pt x="1022429" y="89090"/>
                </a:cubicBezTo>
                <a:cubicBezTo>
                  <a:pt x="989091" y="79036"/>
                  <a:pt x="637725" y="91207"/>
                  <a:pt x="514429" y="76390"/>
                </a:cubicBezTo>
                <a:cubicBezTo>
                  <a:pt x="391133" y="61573"/>
                  <a:pt x="306467" y="3894"/>
                  <a:pt x="282654" y="190"/>
                </a:cubicBezTo>
                <a:cubicBezTo>
                  <a:pt x="258842" y="-3514"/>
                  <a:pt x="384254" y="47815"/>
                  <a:pt x="371554" y="54165"/>
                </a:cubicBezTo>
                <a:cubicBezTo>
                  <a:pt x="358854" y="60515"/>
                  <a:pt x="268366" y="38819"/>
                  <a:pt x="206454" y="38290"/>
                </a:cubicBezTo>
                <a:cubicBezTo>
                  <a:pt x="144542" y="37761"/>
                  <a:pt x="4312" y="46228"/>
                  <a:pt x="79" y="50990"/>
                </a:cubicBezTo>
                <a:cubicBezTo>
                  <a:pt x="-4154" y="55752"/>
                  <a:pt x="162004" y="49932"/>
                  <a:pt x="181054" y="66865"/>
                </a:cubicBezTo>
                <a:cubicBezTo>
                  <a:pt x="200104" y="83798"/>
                  <a:pt x="123375" y="121898"/>
                  <a:pt x="114379" y="152590"/>
                </a:cubicBezTo>
                <a:cubicBezTo>
                  <a:pt x="105383" y="183282"/>
                  <a:pt x="86333" y="247311"/>
                  <a:pt x="101679" y="2319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1F87724-C94A-6EA5-D25B-C41CEBD1C852}"/>
              </a:ext>
            </a:extLst>
          </p:cNvPr>
          <p:cNvSpPr/>
          <p:nvPr/>
        </p:nvSpPr>
        <p:spPr>
          <a:xfrm>
            <a:off x="4832348" y="8525458"/>
            <a:ext cx="305565" cy="388052"/>
          </a:xfrm>
          <a:custGeom>
            <a:avLst/>
            <a:gdLst>
              <a:gd name="connsiteX0" fmla="*/ 304802 w 305565"/>
              <a:gd name="connsiteY0" fmla="*/ 2592 h 388052"/>
              <a:gd name="connsiteX1" fmla="*/ 136527 w 305565"/>
              <a:gd name="connsiteY1" fmla="*/ 231192 h 388052"/>
              <a:gd name="connsiteX2" fmla="*/ 206377 w 305565"/>
              <a:gd name="connsiteY2" fmla="*/ 386767 h 388052"/>
              <a:gd name="connsiteX3" fmla="*/ 136527 w 305565"/>
              <a:gd name="connsiteY3" fmla="*/ 288342 h 388052"/>
              <a:gd name="connsiteX4" fmla="*/ 2 w 305565"/>
              <a:gd name="connsiteY4" fmla="*/ 5767 h 388052"/>
              <a:gd name="connsiteX5" fmla="*/ 139702 w 305565"/>
              <a:gd name="connsiteY5" fmla="*/ 167692 h 388052"/>
              <a:gd name="connsiteX6" fmla="*/ 196852 w 305565"/>
              <a:gd name="connsiteY6" fmla="*/ 110542 h 388052"/>
              <a:gd name="connsiteX7" fmla="*/ 304802 w 305565"/>
              <a:gd name="connsiteY7" fmla="*/ 2592 h 3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65" h="388052">
                <a:moveTo>
                  <a:pt x="304802" y="2592"/>
                </a:moveTo>
                <a:cubicBezTo>
                  <a:pt x="294748" y="22700"/>
                  <a:pt x="152931" y="167163"/>
                  <a:pt x="136527" y="231192"/>
                </a:cubicBezTo>
                <a:cubicBezTo>
                  <a:pt x="120123" y="295221"/>
                  <a:pt x="206377" y="377242"/>
                  <a:pt x="206377" y="386767"/>
                </a:cubicBezTo>
                <a:cubicBezTo>
                  <a:pt x="206377" y="396292"/>
                  <a:pt x="170923" y="351842"/>
                  <a:pt x="136527" y="288342"/>
                </a:cubicBezTo>
                <a:cubicBezTo>
                  <a:pt x="102131" y="224842"/>
                  <a:pt x="-527" y="25875"/>
                  <a:pt x="2" y="5767"/>
                </a:cubicBezTo>
                <a:cubicBezTo>
                  <a:pt x="531" y="-14341"/>
                  <a:pt x="106894" y="150230"/>
                  <a:pt x="139702" y="167692"/>
                </a:cubicBezTo>
                <a:cubicBezTo>
                  <a:pt x="172510" y="185154"/>
                  <a:pt x="170923" y="135942"/>
                  <a:pt x="196852" y="110542"/>
                </a:cubicBezTo>
                <a:cubicBezTo>
                  <a:pt x="222781" y="85142"/>
                  <a:pt x="314856" y="-17516"/>
                  <a:pt x="304802" y="2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05A284E-44D2-9D17-34B2-E2C406CDFB0D}"/>
              </a:ext>
            </a:extLst>
          </p:cNvPr>
          <p:cNvSpPr/>
          <p:nvPr/>
        </p:nvSpPr>
        <p:spPr>
          <a:xfrm>
            <a:off x="4203700" y="8572497"/>
            <a:ext cx="252106" cy="495303"/>
          </a:xfrm>
          <a:custGeom>
            <a:avLst/>
            <a:gdLst>
              <a:gd name="connsiteX0" fmla="*/ 250825 w 252106"/>
              <a:gd name="connsiteY0" fmla="*/ 9528 h 495303"/>
              <a:gd name="connsiteX1" fmla="*/ 149225 w 252106"/>
              <a:gd name="connsiteY1" fmla="*/ 273053 h 495303"/>
              <a:gd name="connsiteX2" fmla="*/ 244475 w 252106"/>
              <a:gd name="connsiteY2" fmla="*/ 495303 h 495303"/>
              <a:gd name="connsiteX3" fmla="*/ 142875 w 252106"/>
              <a:gd name="connsiteY3" fmla="*/ 273053 h 495303"/>
              <a:gd name="connsiteX4" fmla="*/ 0 w 252106"/>
              <a:gd name="connsiteY4" fmla="*/ 3 h 495303"/>
              <a:gd name="connsiteX5" fmla="*/ 142875 w 252106"/>
              <a:gd name="connsiteY5" fmla="*/ 266703 h 495303"/>
              <a:gd name="connsiteX6" fmla="*/ 203200 w 252106"/>
              <a:gd name="connsiteY6" fmla="*/ 95253 h 495303"/>
              <a:gd name="connsiteX7" fmla="*/ 250825 w 252106"/>
              <a:gd name="connsiteY7" fmla="*/ 9528 h 4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06" h="495303">
                <a:moveTo>
                  <a:pt x="250825" y="9528"/>
                </a:moveTo>
                <a:cubicBezTo>
                  <a:pt x="241829" y="39161"/>
                  <a:pt x="150283" y="192091"/>
                  <a:pt x="149225" y="273053"/>
                </a:cubicBezTo>
                <a:cubicBezTo>
                  <a:pt x="148167" y="354015"/>
                  <a:pt x="245533" y="495303"/>
                  <a:pt x="244475" y="495303"/>
                </a:cubicBezTo>
                <a:cubicBezTo>
                  <a:pt x="243417" y="495303"/>
                  <a:pt x="183621" y="355603"/>
                  <a:pt x="142875" y="273053"/>
                </a:cubicBezTo>
                <a:cubicBezTo>
                  <a:pt x="102129" y="190503"/>
                  <a:pt x="0" y="1061"/>
                  <a:pt x="0" y="3"/>
                </a:cubicBezTo>
                <a:cubicBezTo>
                  <a:pt x="0" y="-1055"/>
                  <a:pt x="109008" y="250828"/>
                  <a:pt x="142875" y="266703"/>
                </a:cubicBezTo>
                <a:cubicBezTo>
                  <a:pt x="176742" y="282578"/>
                  <a:pt x="187325" y="133882"/>
                  <a:pt x="203200" y="95253"/>
                </a:cubicBezTo>
                <a:cubicBezTo>
                  <a:pt x="219075" y="56624"/>
                  <a:pt x="259821" y="-20105"/>
                  <a:pt x="250825" y="9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613399E-7FC3-8E2E-CE42-BF985146479A}"/>
              </a:ext>
            </a:extLst>
          </p:cNvPr>
          <p:cNvSpPr/>
          <p:nvPr/>
        </p:nvSpPr>
        <p:spPr>
          <a:xfrm>
            <a:off x="4876354" y="5822860"/>
            <a:ext cx="511278" cy="698330"/>
          </a:xfrm>
          <a:custGeom>
            <a:avLst/>
            <a:gdLst>
              <a:gd name="connsiteX0" fmla="*/ 20499 w 511278"/>
              <a:gd name="connsiteY0" fmla="*/ 424 h 698330"/>
              <a:gd name="connsiteX1" fmla="*/ 369414 w 511278"/>
              <a:gd name="connsiteY1" fmla="*/ 277151 h 698330"/>
              <a:gd name="connsiteX2" fmla="*/ 188941 w 511278"/>
              <a:gd name="connsiteY2" fmla="*/ 469656 h 698330"/>
              <a:gd name="connsiteX3" fmla="*/ 489730 w 511278"/>
              <a:gd name="connsiteY3" fmla="*/ 505751 h 698330"/>
              <a:gd name="connsiteX4" fmla="*/ 345351 w 511278"/>
              <a:gd name="connsiteY4" fmla="*/ 698256 h 698330"/>
              <a:gd name="connsiteX5" fmla="*/ 501762 w 511278"/>
              <a:gd name="connsiteY5" fmla="*/ 481687 h 698330"/>
              <a:gd name="connsiteX6" fmla="*/ 8467 w 511278"/>
              <a:gd name="connsiteY6" fmla="*/ 409498 h 698330"/>
              <a:gd name="connsiteX7" fmla="*/ 188941 w 511278"/>
              <a:gd name="connsiteY7" fmla="*/ 313245 h 698330"/>
              <a:gd name="connsiteX8" fmla="*/ 176909 w 511278"/>
              <a:gd name="connsiteY8" fmla="*/ 216993 h 698330"/>
              <a:gd name="connsiteX9" fmla="*/ 20499 w 511278"/>
              <a:gd name="connsiteY9" fmla="*/ 424 h 69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278" h="698330">
                <a:moveTo>
                  <a:pt x="20499" y="424"/>
                </a:moveTo>
                <a:cubicBezTo>
                  <a:pt x="52583" y="10450"/>
                  <a:pt x="341340" y="198946"/>
                  <a:pt x="369414" y="277151"/>
                </a:cubicBezTo>
                <a:cubicBezTo>
                  <a:pt x="397488" y="355356"/>
                  <a:pt x="168888" y="431556"/>
                  <a:pt x="188941" y="469656"/>
                </a:cubicBezTo>
                <a:cubicBezTo>
                  <a:pt x="208994" y="507756"/>
                  <a:pt x="463662" y="467651"/>
                  <a:pt x="489730" y="505751"/>
                </a:cubicBezTo>
                <a:cubicBezTo>
                  <a:pt x="515798" y="543851"/>
                  <a:pt x="343346" y="702267"/>
                  <a:pt x="345351" y="698256"/>
                </a:cubicBezTo>
                <a:cubicBezTo>
                  <a:pt x="347356" y="694245"/>
                  <a:pt x="557909" y="529813"/>
                  <a:pt x="501762" y="481687"/>
                </a:cubicBezTo>
                <a:cubicBezTo>
                  <a:pt x="445615" y="433561"/>
                  <a:pt x="60604" y="437572"/>
                  <a:pt x="8467" y="409498"/>
                </a:cubicBezTo>
                <a:cubicBezTo>
                  <a:pt x="-43670" y="381424"/>
                  <a:pt x="160867" y="345329"/>
                  <a:pt x="188941" y="313245"/>
                </a:cubicBezTo>
                <a:cubicBezTo>
                  <a:pt x="217015" y="281161"/>
                  <a:pt x="198967" y="273140"/>
                  <a:pt x="176909" y="216993"/>
                </a:cubicBezTo>
                <a:cubicBezTo>
                  <a:pt x="154851" y="160846"/>
                  <a:pt x="-11585" y="-9602"/>
                  <a:pt x="20499" y="4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2A52603-EC69-94EE-467D-7CD47EE51638}"/>
              </a:ext>
            </a:extLst>
          </p:cNvPr>
          <p:cNvSpPr/>
          <p:nvPr/>
        </p:nvSpPr>
        <p:spPr>
          <a:xfrm>
            <a:off x="6134180" y="6183610"/>
            <a:ext cx="485049" cy="1143700"/>
          </a:xfrm>
          <a:custGeom>
            <a:avLst/>
            <a:gdLst>
              <a:gd name="connsiteX0" fmla="*/ 410999 w 485049"/>
              <a:gd name="connsiteY0" fmla="*/ 622 h 1143700"/>
              <a:gd name="connsiteX1" fmla="*/ 158336 w 485049"/>
              <a:gd name="connsiteY1" fmla="*/ 445790 h 1143700"/>
              <a:gd name="connsiteX2" fmla="*/ 314746 w 485049"/>
              <a:gd name="connsiteY2" fmla="*/ 638295 h 1143700"/>
              <a:gd name="connsiteX3" fmla="*/ 254588 w 485049"/>
              <a:gd name="connsiteY3" fmla="*/ 722516 h 1143700"/>
              <a:gd name="connsiteX4" fmla="*/ 386936 w 485049"/>
              <a:gd name="connsiteY4" fmla="*/ 1143622 h 1143700"/>
              <a:gd name="connsiteX5" fmla="*/ 423031 w 485049"/>
              <a:gd name="connsiteY5" fmla="*/ 686422 h 1143700"/>
              <a:gd name="connsiteX6" fmla="*/ 483188 w 485049"/>
              <a:gd name="connsiteY6" fmla="*/ 433758 h 1143700"/>
              <a:gd name="connsiteX7" fmla="*/ 435062 w 485049"/>
              <a:gd name="connsiteY7" fmla="*/ 626264 h 1143700"/>
              <a:gd name="connsiteX8" fmla="*/ 122241 w 485049"/>
              <a:gd name="connsiteY8" fmla="*/ 421727 h 1143700"/>
              <a:gd name="connsiteX9" fmla="*/ 13957 w 485049"/>
              <a:gd name="connsiteY9" fmla="*/ 349537 h 1143700"/>
              <a:gd name="connsiteX10" fmla="*/ 410999 w 485049"/>
              <a:gd name="connsiteY10" fmla="*/ 622 h 11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049" h="1143700">
                <a:moveTo>
                  <a:pt x="410999" y="622"/>
                </a:moveTo>
                <a:cubicBezTo>
                  <a:pt x="435062" y="16664"/>
                  <a:pt x="174378" y="339511"/>
                  <a:pt x="158336" y="445790"/>
                </a:cubicBezTo>
                <a:cubicBezTo>
                  <a:pt x="142294" y="552069"/>
                  <a:pt x="298704" y="592174"/>
                  <a:pt x="314746" y="638295"/>
                </a:cubicBezTo>
                <a:cubicBezTo>
                  <a:pt x="330788" y="684416"/>
                  <a:pt x="242556" y="638295"/>
                  <a:pt x="254588" y="722516"/>
                </a:cubicBezTo>
                <a:cubicBezTo>
                  <a:pt x="266620" y="806737"/>
                  <a:pt x="358862" y="1149638"/>
                  <a:pt x="386936" y="1143622"/>
                </a:cubicBezTo>
                <a:cubicBezTo>
                  <a:pt x="415010" y="1137606"/>
                  <a:pt x="406989" y="804733"/>
                  <a:pt x="423031" y="686422"/>
                </a:cubicBezTo>
                <a:cubicBezTo>
                  <a:pt x="439073" y="568111"/>
                  <a:pt x="481183" y="443784"/>
                  <a:pt x="483188" y="433758"/>
                </a:cubicBezTo>
                <a:cubicBezTo>
                  <a:pt x="485193" y="423732"/>
                  <a:pt x="495220" y="628269"/>
                  <a:pt x="435062" y="626264"/>
                </a:cubicBezTo>
                <a:cubicBezTo>
                  <a:pt x="374904" y="624259"/>
                  <a:pt x="122241" y="421727"/>
                  <a:pt x="122241" y="421727"/>
                </a:cubicBezTo>
                <a:cubicBezTo>
                  <a:pt x="52057" y="375606"/>
                  <a:pt x="-34169" y="415711"/>
                  <a:pt x="13957" y="349537"/>
                </a:cubicBezTo>
                <a:cubicBezTo>
                  <a:pt x="62083" y="283363"/>
                  <a:pt x="386936" y="-15420"/>
                  <a:pt x="410999" y="6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1F717E5-373F-C54F-59AD-40D50AAC9EAD}"/>
              </a:ext>
            </a:extLst>
          </p:cNvPr>
          <p:cNvSpPr/>
          <p:nvPr/>
        </p:nvSpPr>
        <p:spPr>
          <a:xfrm>
            <a:off x="4015401" y="7253427"/>
            <a:ext cx="746350" cy="451096"/>
          </a:xfrm>
          <a:custGeom>
            <a:avLst/>
            <a:gdLst>
              <a:gd name="connsiteX0" fmla="*/ 3146 w 746350"/>
              <a:gd name="connsiteY0" fmla="*/ 1615 h 451096"/>
              <a:gd name="connsiteX1" fmla="*/ 436283 w 746350"/>
              <a:gd name="connsiteY1" fmla="*/ 109899 h 451096"/>
              <a:gd name="connsiteX2" fmla="*/ 496441 w 746350"/>
              <a:gd name="connsiteY2" fmla="*/ 302405 h 451096"/>
              <a:gd name="connsiteX3" fmla="*/ 652852 w 746350"/>
              <a:gd name="connsiteY3" fmla="*/ 278341 h 451096"/>
              <a:gd name="connsiteX4" fmla="*/ 700978 w 746350"/>
              <a:gd name="connsiteY4" fmla="*/ 446784 h 451096"/>
              <a:gd name="connsiteX5" fmla="*/ 688946 w 746350"/>
              <a:gd name="connsiteY5" fmla="*/ 73805 h 451096"/>
              <a:gd name="connsiteX6" fmla="*/ 3146 w 746350"/>
              <a:gd name="connsiteY6" fmla="*/ 1615 h 45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350" h="451096">
                <a:moveTo>
                  <a:pt x="3146" y="1615"/>
                </a:moveTo>
                <a:cubicBezTo>
                  <a:pt x="-38965" y="7631"/>
                  <a:pt x="354067" y="59767"/>
                  <a:pt x="436283" y="109899"/>
                </a:cubicBezTo>
                <a:cubicBezTo>
                  <a:pt x="518499" y="160031"/>
                  <a:pt x="460346" y="274331"/>
                  <a:pt x="496441" y="302405"/>
                </a:cubicBezTo>
                <a:cubicBezTo>
                  <a:pt x="532536" y="330479"/>
                  <a:pt x="618763" y="254278"/>
                  <a:pt x="652852" y="278341"/>
                </a:cubicBezTo>
                <a:cubicBezTo>
                  <a:pt x="686941" y="302404"/>
                  <a:pt x="694962" y="480873"/>
                  <a:pt x="700978" y="446784"/>
                </a:cubicBezTo>
                <a:cubicBezTo>
                  <a:pt x="706994" y="412695"/>
                  <a:pt x="807257" y="143989"/>
                  <a:pt x="688946" y="73805"/>
                </a:cubicBezTo>
                <a:cubicBezTo>
                  <a:pt x="570636" y="3621"/>
                  <a:pt x="45257" y="-4401"/>
                  <a:pt x="3146" y="16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ADE89C9-0943-1203-7975-7E5F51A4D104}"/>
              </a:ext>
            </a:extLst>
          </p:cNvPr>
          <p:cNvSpPr/>
          <p:nvPr/>
        </p:nvSpPr>
        <p:spPr>
          <a:xfrm>
            <a:off x="4532492" y="8168442"/>
            <a:ext cx="1467692" cy="1035490"/>
          </a:xfrm>
          <a:custGeom>
            <a:avLst/>
            <a:gdLst>
              <a:gd name="connsiteX0" fmla="*/ 15445 w 1467692"/>
              <a:gd name="connsiteY0" fmla="*/ 361947 h 1035490"/>
              <a:gd name="connsiteX1" fmla="*/ 929845 w 1467692"/>
              <a:gd name="connsiteY1" fmla="*/ 49126 h 1035490"/>
              <a:gd name="connsiteX2" fmla="*/ 1387045 w 1467692"/>
              <a:gd name="connsiteY2" fmla="*/ 97253 h 1035490"/>
              <a:gd name="connsiteX3" fmla="*/ 1278761 w 1467692"/>
              <a:gd name="connsiteY3" fmla="*/ 1000 h 1035490"/>
              <a:gd name="connsiteX4" fmla="*/ 1447203 w 1467692"/>
              <a:gd name="connsiteY4" fmla="*/ 169442 h 1035490"/>
              <a:gd name="connsiteX5" fmla="*/ 1254697 w 1467692"/>
              <a:gd name="connsiteY5" fmla="*/ 289758 h 1035490"/>
              <a:gd name="connsiteX6" fmla="*/ 1459234 w 1467692"/>
              <a:gd name="connsiteY6" fmla="*/ 590547 h 1035490"/>
              <a:gd name="connsiteX7" fmla="*/ 905782 w 1467692"/>
              <a:gd name="connsiteY7" fmla="*/ 975558 h 1035490"/>
              <a:gd name="connsiteX8" fmla="*/ 821561 w 1467692"/>
              <a:gd name="connsiteY8" fmla="*/ 975558 h 1035490"/>
              <a:gd name="connsiteX9" fmla="*/ 1290792 w 1467692"/>
              <a:gd name="connsiteY9" fmla="*/ 410074 h 1035490"/>
              <a:gd name="connsiteX10" fmla="*/ 869687 w 1467692"/>
              <a:gd name="connsiteY10" fmla="*/ 301790 h 1035490"/>
              <a:gd name="connsiteX11" fmla="*/ 833592 w 1467692"/>
              <a:gd name="connsiteY11" fmla="*/ 121316 h 1035490"/>
              <a:gd name="connsiteX12" fmla="*/ 388424 w 1467692"/>
              <a:gd name="connsiteY12" fmla="*/ 265695 h 1035490"/>
              <a:gd name="connsiteX13" fmla="*/ 15445 w 1467692"/>
              <a:gd name="connsiteY13" fmla="*/ 361947 h 103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7692" h="1035490">
                <a:moveTo>
                  <a:pt x="15445" y="361947"/>
                </a:moveTo>
                <a:cubicBezTo>
                  <a:pt x="105682" y="325852"/>
                  <a:pt x="701245" y="93242"/>
                  <a:pt x="929845" y="49126"/>
                </a:cubicBezTo>
                <a:cubicBezTo>
                  <a:pt x="1158445" y="5010"/>
                  <a:pt x="1328892" y="105274"/>
                  <a:pt x="1387045" y="97253"/>
                </a:cubicBezTo>
                <a:cubicBezTo>
                  <a:pt x="1445198" y="89232"/>
                  <a:pt x="1268735" y="-11032"/>
                  <a:pt x="1278761" y="1000"/>
                </a:cubicBezTo>
                <a:cubicBezTo>
                  <a:pt x="1288787" y="13032"/>
                  <a:pt x="1451214" y="121316"/>
                  <a:pt x="1447203" y="169442"/>
                </a:cubicBezTo>
                <a:cubicBezTo>
                  <a:pt x="1443192" y="217568"/>
                  <a:pt x="1252692" y="219574"/>
                  <a:pt x="1254697" y="289758"/>
                </a:cubicBezTo>
                <a:cubicBezTo>
                  <a:pt x="1256702" y="359942"/>
                  <a:pt x="1517386" y="476247"/>
                  <a:pt x="1459234" y="590547"/>
                </a:cubicBezTo>
                <a:cubicBezTo>
                  <a:pt x="1401082" y="704847"/>
                  <a:pt x="1012061" y="911390"/>
                  <a:pt x="905782" y="975558"/>
                </a:cubicBezTo>
                <a:cubicBezTo>
                  <a:pt x="799503" y="1039727"/>
                  <a:pt x="757393" y="1069805"/>
                  <a:pt x="821561" y="975558"/>
                </a:cubicBezTo>
                <a:cubicBezTo>
                  <a:pt x="885729" y="881311"/>
                  <a:pt x="1282771" y="522368"/>
                  <a:pt x="1290792" y="410074"/>
                </a:cubicBezTo>
                <a:cubicBezTo>
                  <a:pt x="1298813" y="297780"/>
                  <a:pt x="945887" y="349916"/>
                  <a:pt x="869687" y="301790"/>
                </a:cubicBezTo>
                <a:cubicBezTo>
                  <a:pt x="793487" y="253664"/>
                  <a:pt x="913803" y="127332"/>
                  <a:pt x="833592" y="121316"/>
                </a:cubicBezTo>
                <a:cubicBezTo>
                  <a:pt x="753382" y="115300"/>
                  <a:pt x="522777" y="227595"/>
                  <a:pt x="388424" y="265695"/>
                </a:cubicBezTo>
                <a:cubicBezTo>
                  <a:pt x="254071" y="303795"/>
                  <a:pt x="-74792" y="398042"/>
                  <a:pt x="15445" y="3619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209F629-6D53-A2DD-0907-EFF974989FE5}"/>
              </a:ext>
            </a:extLst>
          </p:cNvPr>
          <p:cNvSpPr/>
          <p:nvPr/>
        </p:nvSpPr>
        <p:spPr>
          <a:xfrm>
            <a:off x="2981361" y="6086432"/>
            <a:ext cx="1166511" cy="232832"/>
          </a:xfrm>
          <a:custGeom>
            <a:avLst/>
            <a:gdLst>
              <a:gd name="connsiteX0" fmla="*/ 74660 w 1166511"/>
              <a:gd name="connsiteY0" fmla="*/ 230147 h 232832"/>
              <a:gd name="connsiteX1" fmla="*/ 1157502 w 1166511"/>
              <a:gd name="connsiteY1" fmla="*/ 13579 h 232832"/>
              <a:gd name="connsiteX2" fmla="*/ 604050 w 1166511"/>
              <a:gd name="connsiteY2" fmla="*/ 25610 h 232832"/>
              <a:gd name="connsiteX3" fmla="*/ 832650 w 1166511"/>
              <a:gd name="connsiteY3" fmla="*/ 49673 h 232832"/>
              <a:gd name="connsiteX4" fmla="*/ 459671 w 1166511"/>
              <a:gd name="connsiteY4" fmla="*/ 97800 h 232832"/>
              <a:gd name="connsiteX5" fmla="*/ 2471 w 1166511"/>
              <a:gd name="connsiteY5" fmla="*/ 109831 h 232832"/>
              <a:gd name="connsiteX6" fmla="*/ 267165 w 1166511"/>
              <a:gd name="connsiteY6" fmla="*/ 133894 h 232832"/>
              <a:gd name="connsiteX7" fmla="*/ 74660 w 1166511"/>
              <a:gd name="connsiteY7" fmla="*/ 230147 h 23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6511" h="232832">
                <a:moveTo>
                  <a:pt x="74660" y="230147"/>
                </a:moveTo>
                <a:cubicBezTo>
                  <a:pt x="223050" y="210094"/>
                  <a:pt x="1069271" y="47668"/>
                  <a:pt x="1157502" y="13579"/>
                </a:cubicBezTo>
                <a:cubicBezTo>
                  <a:pt x="1245733" y="-20510"/>
                  <a:pt x="658192" y="19594"/>
                  <a:pt x="604050" y="25610"/>
                </a:cubicBezTo>
                <a:cubicBezTo>
                  <a:pt x="549908" y="31626"/>
                  <a:pt x="856713" y="37641"/>
                  <a:pt x="832650" y="49673"/>
                </a:cubicBezTo>
                <a:cubicBezTo>
                  <a:pt x="808587" y="61705"/>
                  <a:pt x="598034" y="87774"/>
                  <a:pt x="459671" y="97800"/>
                </a:cubicBezTo>
                <a:cubicBezTo>
                  <a:pt x="321308" y="107826"/>
                  <a:pt x="34555" y="103815"/>
                  <a:pt x="2471" y="109831"/>
                </a:cubicBezTo>
                <a:cubicBezTo>
                  <a:pt x="-29613" y="115847"/>
                  <a:pt x="261149" y="115847"/>
                  <a:pt x="267165" y="133894"/>
                </a:cubicBezTo>
                <a:cubicBezTo>
                  <a:pt x="273181" y="151941"/>
                  <a:pt x="-73730" y="250200"/>
                  <a:pt x="74660" y="2301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9FC07BAA-A57D-4B6C-4743-AA42BA766C00}"/>
              </a:ext>
            </a:extLst>
          </p:cNvPr>
          <p:cNvSpPr/>
          <p:nvPr/>
        </p:nvSpPr>
        <p:spPr>
          <a:xfrm>
            <a:off x="4033278" y="5366078"/>
            <a:ext cx="252524" cy="1155612"/>
          </a:xfrm>
          <a:custGeom>
            <a:avLst/>
            <a:gdLst>
              <a:gd name="connsiteX0" fmla="*/ 213869 w 252524"/>
              <a:gd name="connsiteY0" fmla="*/ 6 h 1155612"/>
              <a:gd name="connsiteX1" fmla="*/ 117617 w 252524"/>
              <a:gd name="connsiteY1" fmla="*/ 553459 h 1155612"/>
              <a:gd name="connsiteX2" fmla="*/ 249964 w 252524"/>
              <a:gd name="connsiteY2" fmla="*/ 986596 h 1155612"/>
              <a:gd name="connsiteX3" fmla="*/ 189806 w 252524"/>
              <a:gd name="connsiteY3" fmla="*/ 818154 h 1155612"/>
              <a:gd name="connsiteX4" fmla="*/ 9333 w 252524"/>
              <a:gd name="connsiteY4" fmla="*/ 1155038 h 1155612"/>
              <a:gd name="connsiteX5" fmla="*/ 33396 w 252524"/>
              <a:gd name="connsiteY5" fmla="*/ 721901 h 1155612"/>
              <a:gd name="connsiteX6" fmla="*/ 9333 w 252524"/>
              <a:gd name="connsiteY6" fmla="*/ 372985 h 1155612"/>
              <a:gd name="connsiteX7" fmla="*/ 21364 w 252524"/>
              <a:gd name="connsiteY7" fmla="*/ 541427 h 1155612"/>
              <a:gd name="connsiteX8" fmla="*/ 213869 w 252524"/>
              <a:gd name="connsiteY8" fmla="*/ 6 h 115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24" h="1155612">
                <a:moveTo>
                  <a:pt x="213869" y="6"/>
                </a:moveTo>
                <a:cubicBezTo>
                  <a:pt x="229911" y="2011"/>
                  <a:pt x="111601" y="389027"/>
                  <a:pt x="117617" y="553459"/>
                </a:cubicBezTo>
                <a:cubicBezTo>
                  <a:pt x="123633" y="717891"/>
                  <a:pt x="237933" y="942480"/>
                  <a:pt x="249964" y="986596"/>
                </a:cubicBezTo>
                <a:cubicBezTo>
                  <a:pt x="261995" y="1030712"/>
                  <a:pt x="229911" y="790080"/>
                  <a:pt x="189806" y="818154"/>
                </a:cubicBezTo>
                <a:cubicBezTo>
                  <a:pt x="149701" y="846228"/>
                  <a:pt x="35401" y="1171080"/>
                  <a:pt x="9333" y="1155038"/>
                </a:cubicBezTo>
                <a:cubicBezTo>
                  <a:pt x="-16735" y="1138996"/>
                  <a:pt x="33396" y="852243"/>
                  <a:pt x="33396" y="721901"/>
                </a:cubicBezTo>
                <a:cubicBezTo>
                  <a:pt x="33396" y="591559"/>
                  <a:pt x="11338" y="403064"/>
                  <a:pt x="9333" y="372985"/>
                </a:cubicBezTo>
                <a:cubicBezTo>
                  <a:pt x="7328" y="342906"/>
                  <a:pt x="-16736" y="599580"/>
                  <a:pt x="21364" y="541427"/>
                </a:cubicBezTo>
                <a:cubicBezTo>
                  <a:pt x="59464" y="483274"/>
                  <a:pt x="197827" y="-1999"/>
                  <a:pt x="213869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4D15E36-4F3B-6563-7EA8-05DEAE8A5974}"/>
              </a:ext>
            </a:extLst>
          </p:cNvPr>
          <p:cNvSpPr/>
          <p:nvPr/>
        </p:nvSpPr>
        <p:spPr>
          <a:xfrm>
            <a:off x="2746138" y="6261566"/>
            <a:ext cx="778292" cy="2042730"/>
          </a:xfrm>
          <a:custGeom>
            <a:avLst/>
            <a:gdLst>
              <a:gd name="connsiteX0" fmla="*/ 345978 w 778292"/>
              <a:gd name="connsiteY0" fmla="*/ 42981 h 2042730"/>
              <a:gd name="connsiteX1" fmla="*/ 345978 w 778292"/>
              <a:gd name="connsiteY1" fmla="*/ 115171 h 2042730"/>
              <a:gd name="connsiteX2" fmla="*/ 225662 w 778292"/>
              <a:gd name="connsiteY2" fmla="*/ 716750 h 2042730"/>
              <a:gd name="connsiteX3" fmla="*/ 574578 w 778292"/>
              <a:gd name="connsiteY3" fmla="*/ 1173950 h 2042730"/>
              <a:gd name="connsiteX4" fmla="*/ 406136 w 778292"/>
              <a:gd name="connsiteY4" fmla="*/ 1113792 h 2042730"/>
              <a:gd name="connsiteX5" fmla="*/ 550515 w 778292"/>
              <a:gd name="connsiteY5" fmla="*/ 1510834 h 2042730"/>
              <a:gd name="connsiteX6" fmla="*/ 610673 w 778292"/>
              <a:gd name="connsiteY6" fmla="*/ 1173950 h 2042730"/>
              <a:gd name="connsiteX7" fmla="*/ 694894 w 778292"/>
              <a:gd name="connsiteY7" fmla="*/ 1739434 h 2042730"/>
              <a:gd name="connsiteX8" fmla="*/ 767083 w 778292"/>
              <a:gd name="connsiteY8" fmla="*/ 2040223 h 2042730"/>
              <a:gd name="connsiteX9" fmla="*/ 442230 w 778292"/>
              <a:gd name="connsiteY9" fmla="*/ 1583023 h 2042730"/>
              <a:gd name="connsiteX10" fmla="*/ 33157 w 778292"/>
              <a:gd name="connsiteY10" fmla="*/ 885192 h 2042730"/>
              <a:gd name="connsiteX11" fmla="*/ 33157 w 778292"/>
              <a:gd name="connsiteY11" fmla="*/ 764876 h 2042730"/>
              <a:gd name="connsiteX12" fmla="*/ 105346 w 778292"/>
              <a:gd name="connsiteY12" fmla="*/ 608466 h 2042730"/>
              <a:gd name="connsiteX13" fmla="*/ 345978 w 778292"/>
              <a:gd name="connsiteY13" fmla="*/ 42981 h 204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8292" h="2042730">
                <a:moveTo>
                  <a:pt x="345978" y="42981"/>
                </a:moveTo>
                <a:cubicBezTo>
                  <a:pt x="386083" y="-39235"/>
                  <a:pt x="366031" y="2876"/>
                  <a:pt x="345978" y="115171"/>
                </a:cubicBezTo>
                <a:cubicBezTo>
                  <a:pt x="325925" y="227466"/>
                  <a:pt x="187562" y="540287"/>
                  <a:pt x="225662" y="716750"/>
                </a:cubicBezTo>
                <a:cubicBezTo>
                  <a:pt x="263762" y="893213"/>
                  <a:pt x="544499" y="1107776"/>
                  <a:pt x="574578" y="1173950"/>
                </a:cubicBezTo>
                <a:cubicBezTo>
                  <a:pt x="604657" y="1240124"/>
                  <a:pt x="410146" y="1057645"/>
                  <a:pt x="406136" y="1113792"/>
                </a:cubicBezTo>
                <a:cubicBezTo>
                  <a:pt x="402126" y="1169939"/>
                  <a:pt x="516426" y="1500808"/>
                  <a:pt x="550515" y="1510834"/>
                </a:cubicBezTo>
                <a:cubicBezTo>
                  <a:pt x="584605" y="1520860"/>
                  <a:pt x="586610" y="1135850"/>
                  <a:pt x="610673" y="1173950"/>
                </a:cubicBezTo>
                <a:cubicBezTo>
                  <a:pt x="634736" y="1212050"/>
                  <a:pt x="668826" y="1595055"/>
                  <a:pt x="694894" y="1739434"/>
                </a:cubicBezTo>
                <a:cubicBezTo>
                  <a:pt x="720962" y="1883813"/>
                  <a:pt x="809194" y="2066291"/>
                  <a:pt x="767083" y="2040223"/>
                </a:cubicBezTo>
                <a:cubicBezTo>
                  <a:pt x="724972" y="2014155"/>
                  <a:pt x="564551" y="1775528"/>
                  <a:pt x="442230" y="1583023"/>
                </a:cubicBezTo>
                <a:cubicBezTo>
                  <a:pt x="319909" y="1390518"/>
                  <a:pt x="101336" y="1021550"/>
                  <a:pt x="33157" y="885192"/>
                </a:cubicBezTo>
                <a:cubicBezTo>
                  <a:pt x="-35022" y="748834"/>
                  <a:pt x="21125" y="810997"/>
                  <a:pt x="33157" y="764876"/>
                </a:cubicBezTo>
                <a:cubicBezTo>
                  <a:pt x="45188" y="718755"/>
                  <a:pt x="49199" y="724771"/>
                  <a:pt x="105346" y="608466"/>
                </a:cubicBezTo>
                <a:cubicBezTo>
                  <a:pt x="161493" y="492161"/>
                  <a:pt x="305873" y="125197"/>
                  <a:pt x="345978" y="429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1104D67-0382-DC65-560A-6C20CD72EF83}"/>
              </a:ext>
            </a:extLst>
          </p:cNvPr>
          <p:cNvSpPr/>
          <p:nvPr/>
        </p:nvSpPr>
        <p:spPr>
          <a:xfrm>
            <a:off x="4454393" y="2776421"/>
            <a:ext cx="1332801" cy="1470923"/>
          </a:xfrm>
          <a:custGeom>
            <a:avLst/>
            <a:gdLst>
              <a:gd name="connsiteX0" fmla="*/ 358239 w 1332801"/>
              <a:gd name="connsiteY0" fmla="*/ 243505 h 1470923"/>
              <a:gd name="connsiteX1" fmla="*/ 731218 w 1332801"/>
              <a:gd name="connsiteY1" fmla="*/ 772895 h 1470923"/>
              <a:gd name="connsiteX2" fmla="*/ 731218 w 1332801"/>
              <a:gd name="connsiteY2" fmla="*/ 1169937 h 1470923"/>
              <a:gd name="connsiteX3" fmla="*/ 719186 w 1332801"/>
              <a:gd name="connsiteY3" fmla="*/ 1362442 h 1470923"/>
              <a:gd name="connsiteX4" fmla="*/ 1332796 w 1332801"/>
              <a:gd name="connsiteY4" fmla="*/ 1398537 h 1470923"/>
              <a:gd name="connsiteX5" fmla="*/ 707154 w 1332801"/>
              <a:gd name="connsiteY5" fmla="*/ 1470726 h 1470923"/>
              <a:gd name="connsiteX6" fmla="*/ 586839 w 1332801"/>
              <a:gd name="connsiteY6" fmla="*/ 1374474 h 1470923"/>
              <a:gd name="connsiteX7" fmla="*/ 586839 w 1332801"/>
              <a:gd name="connsiteY7" fmla="*/ 1302284 h 1470923"/>
              <a:gd name="connsiteX8" fmla="*/ 514649 w 1332801"/>
              <a:gd name="connsiteY8" fmla="*/ 1266190 h 1470923"/>
              <a:gd name="connsiteX9" fmla="*/ 779344 w 1332801"/>
              <a:gd name="connsiteY9" fmla="*/ 1266190 h 1470923"/>
              <a:gd name="connsiteX10" fmla="*/ 358239 w 1332801"/>
              <a:gd name="connsiteY10" fmla="*/ 772895 h 1470923"/>
              <a:gd name="connsiteX11" fmla="*/ 598870 w 1332801"/>
              <a:gd name="connsiteY11" fmla="*/ 1362442 h 1470923"/>
              <a:gd name="connsiteX12" fmla="*/ 526681 w 1332801"/>
              <a:gd name="connsiteY12" fmla="*/ 796958 h 1470923"/>
              <a:gd name="connsiteX13" fmla="*/ 334175 w 1332801"/>
              <a:gd name="connsiteY13" fmla="*/ 448042 h 1470923"/>
              <a:gd name="connsiteX14" fmla="*/ 9323 w 1332801"/>
              <a:gd name="connsiteY14" fmla="*/ 2874 h 1470923"/>
              <a:gd name="connsiteX15" fmla="*/ 731218 w 1332801"/>
              <a:gd name="connsiteY15" fmla="*/ 676642 h 1470923"/>
              <a:gd name="connsiteX16" fmla="*/ 358239 w 1332801"/>
              <a:gd name="connsiteY16" fmla="*/ 243505 h 147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2801" h="1470923">
                <a:moveTo>
                  <a:pt x="358239" y="243505"/>
                </a:moveTo>
                <a:cubicBezTo>
                  <a:pt x="358239" y="259547"/>
                  <a:pt x="669055" y="618490"/>
                  <a:pt x="731218" y="772895"/>
                </a:cubicBezTo>
                <a:cubicBezTo>
                  <a:pt x="793381" y="927300"/>
                  <a:pt x="733223" y="1071679"/>
                  <a:pt x="731218" y="1169937"/>
                </a:cubicBezTo>
                <a:cubicBezTo>
                  <a:pt x="729213" y="1268195"/>
                  <a:pt x="618923" y="1324342"/>
                  <a:pt x="719186" y="1362442"/>
                </a:cubicBezTo>
                <a:cubicBezTo>
                  <a:pt x="819449" y="1400542"/>
                  <a:pt x="1334801" y="1380490"/>
                  <a:pt x="1332796" y="1398537"/>
                </a:cubicBezTo>
                <a:cubicBezTo>
                  <a:pt x="1330791" y="1416584"/>
                  <a:pt x="831480" y="1474736"/>
                  <a:pt x="707154" y="1470726"/>
                </a:cubicBezTo>
                <a:cubicBezTo>
                  <a:pt x="582828" y="1466716"/>
                  <a:pt x="606892" y="1402548"/>
                  <a:pt x="586839" y="1374474"/>
                </a:cubicBezTo>
                <a:cubicBezTo>
                  <a:pt x="566787" y="1346400"/>
                  <a:pt x="598871" y="1320331"/>
                  <a:pt x="586839" y="1302284"/>
                </a:cubicBezTo>
                <a:cubicBezTo>
                  <a:pt x="574807" y="1284237"/>
                  <a:pt x="482565" y="1272206"/>
                  <a:pt x="514649" y="1266190"/>
                </a:cubicBezTo>
                <a:cubicBezTo>
                  <a:pt x="546733" y="1260174"/>
                  <a:pt x="805412" y="1348406"/>
                  <a:pt x="779344" y="1266190"/>
                </a:cubicBezTo>
                <a:cubicBezTo>
                  <a:pt x="753276" y="1183974"/>
                  <a:pt x="388318" y="756853"/>
                  <a:pt x="358239" y="772895"/>
                </a:cubicBezTo>
                <a:cubicBezTo>
                  <a:pt x="328160" y="788937"/>
                  <a:pt x="570796" y="1358432"/>
                  <a:pt x="598870" y="1362442"/>
                </a:cubicBezTo>
                <a:cubicBezTo>
                  <a:pt x="626944" y="1366452"/>
                  <a:pt x="570797" y="949358"/>
                  <a:pt x="526681" y="796958"/>
                </a:cubicBezTo>
                <a:cubicBezTo>
                  <a:pt x="482565" y="644558"/>
                  <a:pt x="420401" y="580389"/>
                  <a:pt x="334175" y="448042"/>
                </a:cubicBezTo>
                <a:cubicBezTo>
                  <a:pt x="247949" y="315695"/>
                  <a:pt x="-56851" y="-35226"/>
                  <a:pt x="9323" y="2874"/>
                </a:cubicBezTo>
                <a:cubicBezTo>
                  <a:pt x="75497" y="40974"/>
                  <a:pt x="673065" y="630521"/>
                  <a:pt x="731218" y="676642"/>
                </a:cubicBezTo>
                <a:cubicBezTo>
                  <a:pt x="789371" y="722763"/>
                  <a:pt x="358239" y="227463"/>
                  <a:pt x="358239" y="243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ABFA2C4D-7FC5-4759-9A4E-650B828F7900}"/>
              </a:ext>
            </a:extLst>
          </p:cNvPr>
          <p:cNvSpPr/>
          <p:nvPr/>
        </p:nvSpPr>
        <p:spPr>
          <a:xfrm>
            <a:off x="5845537" y="5943078"/>
            <a:ext cx="629276" cy="1716436"/>
          </a:xfrm>
          <a:custGeom>
            <a:avLst/>
            <a:gdLst>
              <a:gd name="connsiteX0" fmla="*/ 507137 w 629276"/>
              <a:gd name="connsiteY0" fmla="*/ 36617 h 1716436"/>
              <a:gd name="connsiteX1" fmla="*/ 471042 w 629276"/>
              <a:gd name="connsiteY1" fmla="*/ 120838 h 1716436"/>
              <a:gd name="connsiteX2" fmla="*/ 13842 w 629276"/>
              <a:gd name="connsiteY2" fmla="*/ 650227 h 1716436"/>
              <a:gd name="connsiteX3" fmla="*/ 122126 w 629276"/>
              <a:gd name="connsiteY3" fmla="*/ 1071333 h 1716436"/>
              <a:gd name="connsiteX4" fmla="*/ 158221 w 629276"/>
              <a:gd name="connsiteY4" fmla="*/ 951017 h 1716436"/>
              <a:gd name="connsiteX5" fmla="*/ 627452 w 629276"/>
              <a:gd name="connsiteY5" fmla="*/ 1709006 h 1716436"/>
              <a:gd name="connsiteX6" fmla="*/ 314631 w 629276"/>
              <a:gd name="connsiteY6" fmla="*/ 1311964 h 1716436"/>
              <a:gd name="connsiteX7" fmla="*/ 158221 w 629276"/>
              <a:gd name="connsiteY7" fmla="*/ 890859 h 1716436"/>
              <a:gd name="connsiteX8" fmla="*/ 374789 w 629276"/>
              <a:gd name="connsiteY8" fmla="*/ 421627 h 1716436"/>
              <a:gd name="connsiteX9" fmla="*/ 98063 w 629276"/>
              <a:gd name="connsiteY9" fmla="*/ 602101 h 1716436"/>
              <a:gd name="connsiteX10" fmla="*/ 507137 w 629276"/>
              <a:gd name="connsiteY10" fmla="*/ 36617 h 17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276" h="1716436">
                <a:moveTo>
                  <a:pt x="507137" y="36617"/>
                </a:moveTo>
                <a:cubicBezTo>
                  <a:pt x="569300" y="-43594"/>
                  <a:pt x="553258" y="18570"/>
                  <a:pt x="471042" y="120838"/>
                </a:cubicBezTo>
                <a:cubicBezTo>
                  <a:pt x="388826" y="223106"/>
                  <a:pt x="71995" y="491811"/>
                  <a:pt x="13842" y="650227"/>
                </a:cubicBezTo>
                <a:cubicBezTo>
                  <a:pt x="-44311" y="808643"/>
                  <a:pt x="98063" y="1021201"/>
                  <a:pt x="122126" y="1071333"/>
                </a:cubicBezTo>
                <a:cubicBezTo>
                  <a:pt x="146189" y="1121465"/>
                  <a:pt x="74000" y="844738"/>
                  <a:pt x="158221" y="951017"/>
                </a:cubicBezTo>
                <a:cubicBezTo>
                  <a:pt x="242442" y="1057296"/>
                  <a:pt x="601384" y="1648848"/>
                  <a:pt x="627452" y="1709006"/>
                </a:cubicBezTo>
                <a:cubicBezTo>
                  <a:pt x="653520" y="1769164"/>
                  <a:pt x="392836" y="1448322"/>
                  <a:pt x="314631" y="1311964"/>
                </a:cubicBezTo>
                <a:cubicBezTo>
                  <a:pt x="236426" y="1175606"/>
                  <a:pt x="148195" y="1039248"/>
                  <a:pt x="158221" y="890859"/>
                </a:cubicBezTo>
                <a:cubicBezTo>
                  <a:pt x="168247" y="742470"/>
                  <a:pt x="384815" y="469753"/>
                  <a:pt x="374789" y="421627"/>
                </a:cubicBezTo>
                <a:cubicBezTo>
                  <a:pt x="364763" y="373501"/>
                  <a:pt x="67984" y="664264"/>
                  <a:pt x="98063" y="602101"/>
                </a:cubicBezTo>
                <a:cubicBezTo>
                  <a:pt x="128142" y="539938"/>
                  <a:pt x="444974" y="116828"/>
                  <a:pt x="507137" y="366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375BC25-F899-BF89-0913-D6987C95B4DD}"/>
              </a:ext>
            </a:extLst>
          </p:cNvPr>
          <p:cNvSpPr/>
          <p:nvPr/>
        </p:nvSpPr>
        <p:spPr>
          <a:xfrm>
            <a:off x="5257258" y="7104843"/>
            <a:ext cx="846658" cy="764870"/>
          </a:xfrm>
          <a:custGeom>
            <a:avLst/>
            <a:gdLst>
              <a:gd name="connsiteX0" fmla="*/ 313363 w 846658"/>
              <a:gd name="connsiteY0" fmla="*/ 17852 h 764870"/>
              <a:gd name="connsiteX1" fmla="*/ 830721 w 846658"/>
              <a:gd name="connsiteY1" fmla="*/ 282546 h 764870"/>
              <a:gd name="connsiteX2" fmla="*/ 698374 w 846658"/>
              <a:gd name="connsiteY2" fmla="*/ 390831 h 764870"/>
              <a:gd name="connsiteX3" fmla="*/ 842753 w 846658"/>
              <a:gd name="connsiteY3" fmla="*/ 463020 h 764870"/>
              <a:gd name="connsiteX4" fmla="*/ 806658 w 846658"/>
              <a:gd name="connsiteY4" fmla="*/ 559273 h 764870"/>
              <a:gd name="connsiteX5" fmla="*/ 818689 w 846658"/>
              <a:gd name="connsiteY5" fmla="*/ 763810 h 764870"/>
              <a:gd name="connsiteX6" fmla="*/ 541963 w 846658"/>
              <a:gd name="connsiteY6" fmla="*/ 463020 h 764870"/>
              <a:gd name="connsiteX7" fmla="*/ 193047 w 846658"/>
              <a:gd name="connsiteY7" fmla="*/ 306610 h 764870"/>
              <a:gd name="connsiteX8" fmla="*/ 361489 w 846658"/>
              <a:gd name="connsiteY8" fmla="*/ 258483 h 764870"/>
              <a:gd name="connsiteX9" fmla="*/ 542 w 846658"/>
              <a:gd name="connsiteY9" fmla="*/ 306610 h 764870"/>
              <a:gd name="connsiteX10" fmla="*/ 457742 w 846658"/>
              <a:gd name="connsiteY10" fmla="*/ 222389 h 764870"/>
              <a:gd name="connsiteX11" fmla="*/ 421647 w 846658"/>
              <a:gd name="connsiteY11" fmla="*/ 41915 h 764870"/>
              <a:gd name="connsiteX12" fmla="*/ 313363 w 846658"/>
              <a:gd name="connsiteY12" fmla="*/ 17852 h 7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6658" h="764870">
                <a:moveTo>
                  <a:pt x="313363" y="17852"/>
                </a:moveTo>
                <a:cubicBezTo>
                  <a:pt x="381542" y="57957"/>
                  <a:pt x="766553" y="220383"/>
                  <a:pt x="830721" y="282546"/>
                </a:cubicBezTo>
                <a:cubicBezTo>
                  <a:pt x="894889" y="344709"/>
                  <a:pt x="696369" y="360752"/>
                  <a:pt x="698374" y="390831"/>
                </a:cubicBezTo>
                <a:cubicBezTo>
                  <a:pt x="700379" y="420910"/>
                  <a:pt x="824706" y="434946"/>
                  <a:pt x="842753" y="463020"/>
                </a:cubicBezTo>
                <a:cubicBezTo>
                  <a:pt x="860800" y="491094"/>
                  <a:pt x="810669" y="509141"/>
                  <a:pt x="806658" y="559273"/>
                </a:cubicBezTo>
                <a:cubicBezTo>
                  <a:pt x="802647" y="609405"/>
                  <a:pt x="862805" y="779852"/>
                  <a:pt x="818689" y="763810"/>
                </a:cubicBezTo>
                <a:cubicBezTo>
                  <a:pt x="774573" y="747768"/>
                  <a:pt x="646237" y="539220"/>
                  <a:pt x="541963" y="463020"/>
                </a:cubicBezTo>
                <a:cubicBezTo>
                  <a:pt x="437689" y="386820"/>
                  <a:pt x="223126" y="340699"/>
                  <a:pt x="193047" y="306610"/>
                </a:cubicBezTo>
                <a:cubicBezTo>
                  <a:pt x="162968" y="272521"/>
                  <a:pt x="393573" y="258483"/>
                  <a:pt x="361489" y="258483"/>
                </a:cubicBezTo>
                <a:cubicBezTo>
                  <a:pt x="329405" y="258483"/>
                  <a:pt x="-15500" y="312626"/>
                  <a:pt x="542" y="306610"/>
                </a:cubicBezTo>
                <a:cubicBezTo>
                  <a:pt x="16584" y="300594"/>
                  <a:pt x="387558" y="266505"/>
                  <a:pt x="457742" y="222389"/>
                </a:cubicBezTo>
                <a:cubicBezTo>
                  <a:pt x="527926" y="178273"/>
                  <a:pt x="443705" y="69989"/>
                  <a:pt x="421647" y="41915"/>
                </a:cubicBezTo>
                <a:cubicBezTo>
                  <a:pt x="399589" y="13841"/>
                  <a:pt x="245184" y="-22253"/>
                  <a:pt x="313363" y="178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164EED3-03EF-2B9D-8B61-A96382AFB980}"/>
              </a:ext>
            </a:extLst>
          </p:cNvPr>
          <p:cNvSpPr/>
          <p:nvPr/>
        </p:nvSpPr>
        <p:spPr>
          <a:xfrm>
            <a:off x="3966157" y="7892310"/>
            <a:ext cx="404568" cy="579091"/>
          </a:xfrm>
          <a:custGeom>
            <a:avLst/>
            <a:gdLst>
              <a:gd name="connsiteX0" fmla="*/ 401306 w 404568"/>
              <a:gd name="connsiteY0" fmla="*/ 96658 h 579091"/>
              <a:gd name="connsiteX1" fmla="*/ 4264 w 404568"/>
              <a:gd name="connsiteY1" fmla="*/ 406 h 579091"/>
              <a:gd name="connsiteX2" fmla="*/ 184738 w 404568"/>
              <a:gd name="connsiteY2" fmla="*/ 132753 h 579091"/>
              <a:gd name="connsiteX3" fmla="*/ 76454 w 404568"/>
              <a:gd name="connsiteY3" fmla="*/ 493701 h 579091"/>
              <a:gd name="connsiteX4" fmla="*/ 196769 w 404568"/>
              <a:gd name="connsiteY4" fmla="*/ 385416 h 579091"/>
              <a:gd name="connsiteX5" fmla="*/ 136611 w 404568"/>
              <a:gd name="connsiteY5" fmla="*/ 577922 h 579091"/>
              <a:gd name="connsiteX6" fmla="*/ 220832 w 404568"/>
              <a:gd name="connsiteY6" fmla="*/ 277132 h 579091"/>
              <a:gd name="connsiteX7" fmla="*/ 196769 w 404568"/>
              <a:gd name="connsiteY7" fmla="*/ 241037 h 579091"/>
              <a:gd name="connsiteX8" fmla="*/ 401306 w 404568"/>
              <a:gd name="connsiteY8" fmla="*/ 96658 h 57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68" h="579091">
                <a:moveTo>
                  <a:pt x="401306" y="96658"/>
                </a:moveTo>
                <a:cubicBezTo>
                  <a:pt x="369222" y="56553"/>
                  <a:pt x="40359" y="-5610"/>
                  <a:pt x="4264" y="406"/>
                </a:cubicBezTo>
                <a:cubicBezTo>
                  <a:pt x="-31831" y="6422"/>
                  <a:pt x="172706" y="50537"/>
                  <a:pt x="184738" y="132753"/>
                </a:cubicBezTo>
                <a:cubicBezTo>
                  <a:pt x="196770" y="214969"/>
                  <a:pt x="74449" y="451591"/>
                  <a:pt x="76454" y="493701"/>
                </a:cubicBezTo>
                <a:cubicBezTo>
                  <a:pt x="78459" y="535811"/>
                  <a:pt x="186743" y="371379"/>
                  <a:pt x="196769" y="385416"/>
                </a:cubicBezTo>
                <a:cubicBezTo>
                  <a:pt x="206795" y="399453"/>
                  <a:pt x="132601" y="595969"/>
                  <a:pt x="136611" y="577922"/>
                </a:cubicBezTo>
                <a:cubicBezTo>
                  <a:pt x="140621" y="559875"/>
                  <a:pt x="210806" y="333279"/>
                  <a:pt x="220832" y="277132"/>
                </a:cubicBezTo>
                <a:cubicBezTo>
                  <a:pt x="230858" y="220985"/>
                  <a:pt x="174711" y="273121"/>
                  <a:pt x="196769" y="241037"/>
                </a:cubicBezTo>
                <a:cubicBezTo>
                  <a:pt x="218827" y="208953"/>
                  <a:pt x="433390" y="136763"/>
                  <a:pt x="401306" y="966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C92F4947-C442-5B74-BB8B-F8EE99FD12F5}"/>
              </a:ext>
            </a:extLst>
          </p:cNvPr>
          <p:cNvSpPr/>
          <p:nvPr/>
        </p:nvSpPr>
        <p:spPr>
          <a:xfrm>
            <a:off x="2901862" y="5621241"/>
            <a:ext cx="284752" cy="698089"/>
          </a:xfrm>
          <a:custGeom>
            <a:avLst/>
            <a:gdLst>
              <a:gd name="connsiteX0" fmla="*/ 262443 w 284752"/>
              <a:gd name="connsiteY0" fmla="*/ 9538 h 698089"/>
              <a:gd name="connsiteX1" fmla="*/ 262443 w 284752"/>
              <a:gd name="connsiteY1" fmla="*/ 117822 h 698089"/>
              <a:gd name="connsiteX2" fmla="*/ 142127 w 284752"/>
              <a:gd name="connsiteY2" fmla="*/ 382517 h 698089"/>
              <a:gd name="connsiteX3" fmla="*/ 190254 w 284752"/>
              <a:gd name="connsiteY3" fmla="*/ 502833 h 698089"/>
              <a:gd name="connsiteX4" fmla="*/ 21812 w 284752"/>
              <a:gd name="connsiteY4" fmla="*/ 695338 h 698089"/>
              <a:gd name="connsiteX5" fmla="*/ 33843 w 284752"/>
              <a:gd name="connsiteY5" fmla="*/ 346422 h 698089"/>
              <a:gd name="connsiteX6" fmla="*/ 262443 w 284752"/>
              <a:gd name="connsiteY6" fmla="*/ 9538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52" h="698089">
                <a:moveTo>
                  <a:pt x="262443" y="9538"/>
                </a:moveTo>
                <a:cubicBezTo>
                  <a:pt x="300543" y="-28562"/>
                  <a:pt x="282496" y="55659"/>
                  <a:pt x="262443" y="117822"/>
                </a:cubicBezTo>
                <a:cubicBezTo>
                  <a:pt x="242390" y="179985"/>
                  <a:pt x="154159" y="318348"/>
                  <a:pt x="142127" y="382517"/>
                </a:cubicBezTo>
                <a:cubicBezTo>
                  <a:pt x="130095" y="446686"/>
                  <a:pt x="210306" y="450696"/>
                  <a:pt x="190254" y="502833"/>
                </a:cubicBezTo>
                <a:cubicBezTo>
                  <a:pt x="170202" y="554970"/>
                  <a:pt x="47880" y="721406"/>
                  <a:pt x="21812" y="695338"/>
                </a:cubicBezTo>
                <a:cubicBezTo>
                  <a:pt x="-4256" y="669270"/>
                  <a:pt x="-14283" y="460722"/>
                  <a:pt x="33843" y="346422"/>
                </a:cubicBezTo>
                <a:cubicBezTo>
                  <a:pt x="81969" y="232122"/>
                  <a:pt x="224343" y="47638"/>
                  <a:pt x="262443" y="9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C34932BE-24A6-228B-7354-FAE2FBE79D11}"/>
              </a:ext>
            </a:extLst>
          </p:cNvPr>
          <p:cNvSpPr/>
          <p:nvPr/>
        </p:nvSpPr>
        <p:spPr>
          <a:xfrm>
            <a:off x="5280325" y="4956860"/>
            <a:ext cx="1012619" cy="433287"/>
          </a:xfrm>
          <a:custGeom>
            <a:avLst/>
            <a:gdLst>
              <a:gd name="connsiteX0" fmla="*/ 1538 w 1012619"/>
              <a:gd name="connsiteY0" fmla="*/ 192656 h 433287"/>
              <a:gd name="connsiteX1" fmla="*/ 314359 w 1012619"/>
              <a:gd name="connsiteY1" fmla="*/ 48277 h 433287"/>
              <a:gd name="connsiteX2" fmla="*/ 687338 w 1012619"/>
              <a:gd name="connsiteY2" fmla="*/ 192656 h 433287"/>
              <a:gd name="connsiteX3" fmla="*/ 699370 w 1012619"/>
              <a:gd name="connsiteY3" fmla="*/ 144529 h 433287"/>
              <a:gd name="connsiteX4" fmla="*/ 1012191 w 1012619"/>
              <a:gd name="connsiteY4" fmla="*/ 433287 h 433287"/>
              <a:gd name="connsiteX5" fmla="*/ 759528 w 1012619"/>
              <a:gd name="connsiteY5" fmla="*/ 144529 h 433287"/>
              <a:gd name="connsiteX6" fmla="*/ 446707 w 1012619"/>
              <a:gd name="connsiteY6" fmla="*/ 151 h 433287"/>
              <a:gd name="connsiteX7" fmla="*/ 1538 w 1012619"/>
              <a:gd name="connsiteY7" fmla="*/ 192656 h 43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619" h="433287">
                <a:moveTo>
                  <a:pt x="1538" y="192656"/>
                </a:moveTo>
                <a:cubicBezTo>
                  <a:pt x="-20520" y="200677"/>
                  <a:pt x="200059" y="48277"/>
                  <a:pt x="314359" y="48277"/>
                </a:cubicBezTo>
                <a:cubicBezTo>
                  <a:pt x="428659" y="48277"/>
                  <a:pt x="623170" y="176614"/>
                  <a:pt x="687338" y="192656"/>
                </a:cubicBezTo>
                <a:cubicBezTo>
                  <a:pt x="751506" y="208698"/>
                  <a:pt x="645228" y="104424"/>
                  <a:pt x="699370" y="144529"/>
                </a:cubicBezTo>
                <a:cubicBezTo>
                  <a:pt x="753512" y="184634"/>
                  <a:pt x="1002165" y="433287"/>
                  <a:pt x="1012191" y="433287"/>
                </a:cubicBezTo>
                <a:cubicBezTo>
                  <a:pt x="1022217" y="433287"/>
                  <a:pt x="853775" y="216718"/>
                  <a:pt x="759528" y="144529"/>
                </a:cubicBezTo>
                <a:cubicBezTo>
                  <a:pt x="665281" y="72340"/>
                  <a:pt x="571033" y="-3860"/>
                  <a:pt x="446707" y="151"/>
                </a:cubicBezTo>
                <a:cubicBezTo>
                  <a:pt x="322381" y="4162"/>
                  <a:pt x="23596" y="184635"/>
                  <a:pt x="1538" y="192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B69F75FF-41FD-E541-23CE-1823F002A33D}"/>
              </a:ext>
            </a:extLst>
          </p:cNvPr>
          <p:cNvSpPr/>
          <p:nvPr/>
        </p:nvSpPr>
        <p:spPr>
          <a:xfrm>
            <a:off x="5112262" y="5025893"/>
            <a:ext cx="365772" cy="528190"/>
          </a:xfrm>
          <a:custGeom>
            <a:avLst/>
            <a:gdLst>
              <a:gd name="connsiteX0" fmla="*/ 350075 w 365772"/>
              <a:gd name="connsiteY0" fmla="*/ 15339 h 528190"/>
              <a:gd name="connsiteX1" fmla="*/ 289917 w 365772"/>
              <a:gd name="connsiteY1" fmla="*/ 99560 h 528190"/>
              <a:gd name="connsiteX2" fmla="*/ 73349 w 365772"/>
              <a:gd name="connsiteY2" fmla="*/ 436444 h 528190"/>
              <a:gd name="connsiteX3" fmla="*/ 241791 w 365772"/>
              <a:gd name="connsiteY3" fmla="*/ 496602 h 528190"/>
              <a:gd name="connsiteX4" fmla="*/ 37254 w 365772"/>
              <a:gd name="connsiteY4" fmla="*/ 520665 h 528190"/>
              <a:gd name="connsiteX5" fmla="*/ 25222 w 365772"/>
              <a:gd name="connsiteY5" fmla="*/ 364254 h 528190"/>
              <a:gd name="connsiteX6" fmla="*/ 350075 w 365772"/>
              <a:gd name="connsiteY6" fmla="*/ 15339 h 52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72" h="528190">
                <a:moveTo>
                  <a:pt x="350075" y="15339"/>
                </a:moveTo>
                <a:cubicBezTo>
                  <a:pt x="394191" y="-28777"/>
                  <a:pt x="336038" y="29376"/>
                  <a:pt x="289917" y="99560"/>
                </a:cubicBezTo>
                <a:cubicBezTo>
                  <a:pt x="243796" y="169744"/>
                  <a:pt x="81370" y="370270"/>
                  <a:pt x="73349" y="436444"/>
                </a:cubicBezTo>
                <a:cubicBezTo>
                  <a:pt x="65328" y="502618"/>
                  <a:pt x="247807" y="482565"/>
                  <a:pt x="241791" y="496602"/>
                </a:cubicBezTo>
                <a:cubicBezTo>
                  <a:pt x="235775" y="510639"/>
                  <a:pt x="73349" y="542723"/>
                  <a:pt x="37254" y="520665"/>
                </a:cubicBezTo>
                <a:cubicBezTo>
                  <a:pt x="1159" y="498607"/>
                  <a:pt x="-18894" y="446470"/>
                  <a:pt x="25222" y="364254"/>
                </a:cubicBezTo>
                <a:cubicBezTo>
                  <a:pt x="69338" y="282038"/>
                  <a:pt x="305959" y="59455"/>
                  <a:pt x="350075" y="15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53561CC-E33F-E7E3-8DB7-8880B9B24050}"/>
              </a:ext>
            </a:extLst>
          </p:cNvPr>
          <p:cNvSpPr/>
          <p:nvPr/>
        </p:nvSpPr>
        <p:spPr>
          <a:xfrm>
            <a:off x="3452597" y="5856261"/>
            <a:ext cx="506164" cy="220268"/>
          </a:xfrm>
          <a:custGeom>
            <a:avLst/>
            <a:gdLst>
              <a:gd name="connsiteX0" fmla="*/ 466 w 506164"/>
              <a:gd name="connsiteY0" fmla="*/ 219686 h 220268"/>
              <a:gd name="connsiteX1" fmla="*/ 373445 w 506164"/>
              <a:gd name="connsiteY1" fmla="*/ 15150 h 220268"/>
              <a:gd name="connsiteX2" fmla="*/ 481729 w 506164"/>
              <a:gd name="connsiteY2" fmla="*/ 15150 h 220268"/>
              <a:gd name="connsiteX3" fmla="*/ 457666 w 506164"/>
              <a:gd name="connsiteY3" fmla="*/ 75307 h 220268"/>
              <a:gd name="connsiteX4" fmla="*/ 466 w 506164"/>
              <a:gd name="connsiteY4" fmla="*/ 219686 h 22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164" h="220268">
                <a:moveTo>
                  <a:pt x="466" y="219686"/>
                </a:moveTo>
                <a:cubicBezTo>
                  <a:pt x="-13571" y="209660"/>
                  <a:pt x="293235" y="49239"/>
                  <a:pt x="373445" y="15150"/>
                </a:cubicBezTo>
                <a:cubicBezTo>
                  <a:pt x="453655" y="-18939"/>
                  <a:pt x="481729" y="15150"/>
                  <a:pt x="481729" y="15150"/>
                </a:cubicBezTo>
                <a:cubicBezTo>
                  <a:pt x="495766" y="25176"/>
                  <a:pt x="539882" y="43223"/>
                  <a:pt x="457666" y="75307"/>
                </a:cubicBezTo>
                <a:cubicBezTo>
                  <a:pt x="375450" y="107391"/>
                  <a:pt x="14503" y="229712"/>
                  <a:pt x="466" y="219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3C0ACC5-0BE0-D2F4-9DF7-5E540999C2AE}"/>
              </a:ext>
            </a:extLst>
          </p:cNvPr>
          <p:cNvSpPr/>
          <p:nvPr/>
        </p:nvSpPr>
        <p:spPr>
          <a:xfrm>
            <a:off x="4786189" y="6977122"/>
            <a:ext cx="398586" cy="217284"/>
          </a:xfrm>
          <a:custGeom>
            <a:avLst/>
            <a:gdLst>
              <a:gd name="connsiteX0" fmla="*/ 1711 w 398586"/>
              <a:gd name="connsiteY0" fmla="*/ 214253 h 217284"/>
              <a:gd name="connsiteX1" fmla="*/ 112836 w 398586"/>
              <a:gd name="connsiteY1" fmla="*/ 23753 h 217284"/>
              <a:gd name="connsiteX2" fmla="*/ 290636 w 398586"/>
              <a:gd name="connsiteY2" fmla="*/ 1528 h 217284"/>
              <a:gd name="connsiteX3" fmla="*/ 319211 w 398586"/>
              <a:gd name="connsiteY3" fmla="*/ 4703 h 217284"/>
              <a:gd name="connsiteX4" fmla="*/ 398586 w 398586"/>
              <a:gd name="connsiteY4" fmla="*/ 4703 h 217284"/>
              <a:gd name="connsiteX5" fmla="*/ 223961 w 398586"/>
              <a:gd name="connsiteY5" fmla="*/ 4703 h 217284"/>
              <a:gd name="connsiteX6" fmla="*/ 195386 w 398586"/>
              <a:gd name="connsiteY6" fmla="*/ 68203 h 217284"/>
              <a:gd name="connsiteX7" fmla="*/ 176336 w 398586"/>
              <a:gd name="connsiteY7" fmla="*/ 115828 h 217284"/>
              <a:gd name="connsiteX8" fmla="*/ 395411 w 398586"/>
              <a:gd name="connsiteY8" fmla="*/ 42803 h 217284"/>
              <a:gd name="connsiteX9" fmla="*/ 160461 w 398586"/>
              <a:gd name="connsiteY9" fmla="*/ 119003 h 217284"/>
              <a:gd name="connsiteX10" fmla="*/ 109661 w 398586"/>
              <a:gd name="connsiteY10" fmla="*/ 87253 h 217284"/>
              <a:gd name="connsiteX11" fmla="*/ 49336 w 398586"/>
              <a:gd name="connsiteY11" fmla="*/ 138053 h 217284"/>
              <a:gd name="connsiteX12" fmla="*/ 1711 w 398586"/>
              <a:gd name="connsiteY12" fmla="*/ 214253 h 21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586" h="217284">
                <a:moveTo>
                  <a:pt x="1711" y="214253"/>
                </a:moveTo>
                <a:cubicBezTo>
                  <a:pt x="12294" y="195203"/>
                  <a:pt x="64682" y="59207"/>
                  <a:pt x="112836" y="23753"/>
                </a:cubicBezTo>
                <a:cubicBezTo>
                  <a:pt x="160990" y="-11701"/>
                  <a:pt x="256240" y="4703"/>
                  <a:pt x="290636" y="1528"/>
                </a:cubicBezTo>
                <a:cubicBezTo>
                  <a:pt x="325032" y="-1647"/>
                  <a:pt x="301219" y="4174"/>
                  <a:pt x="319211" y="4703"/>
                </a:cubicBezTo>
                <a:cubicBezTo>
                  <a:pt x="337203" y="5232"/>
                  <a:pt x="398586" y="4703"/>
                  <a:pt x="398586" y="4703"/>
                </a:cubicBezTo>
                <a:cubicBezTo>
                  <a:pt x="382711" y="4703"/>
                  <a:pt x="257828" y="-5880"/>
                  <a:pt x="223961" y="4703"/>
                </a:cubicBezTo>
                <a:cubicBezTo>
                  <a:pt x="190094" y="15286"/>
                  <a:pt x="203323" y="49682"/>
                  <a:pt x="195386" y="68203"/>
                </a:cubicBezTo>
                <a:cubicBezTo>
                  <a:pt x="187449" y="86724"/>
                  <a:pt x="142998" y="120061"/>
                  <a:pt x="176336" y="115828"/>
                </a:cubicBezTo>
                <a:cubicBezTo>
                  <a:pt x="209674" y="111595"/>
                  <a:pt x="398057" y="42274"/>
                  <a:pt x="395411" y="42803"/>
                </a:cubicBezTo>
                <a:cubicBezTo>
                  <a:pt x="392765" y="43332"/>
                  <a:pt x="208086" y="111595"/>
                  <a:pt x="160461" y="119003"/>
                </a:cubicBezTo>
                <a:cubicBezTo>
                  <a:pt x="112836" y="126411"/>
                  <a:pt x="128182" y="84078"/>
                  <a:pt x="109661" y="87253"/>
                </a:cubicBezTo>
                <a:cubicBezTo>
                  <a:pt x="91140" y="90428"/>
                  <a:pt x="66269" y="119003"/>
                  <a:pt x="49336" y="138053"/>
                </a:cubicBezTo>
                <a:cubicBezTo>
                  <a:pt x="32403" y="157103"/>
                  <a:pt x="-8872" y="233303"/>
                  <a:pt x="1711" y="2142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F5C5ABDE-379E-EF89-E3CF-F204ADD13369}"/>
              </a:ext>
            </a:extLst>
          </p:cNvPr>
          <p:cNvSpPr/>
          <p:nvPr/>
        </p:nvSpPr>
        <p:spPr>
          <a:xfrm>
            <a:off x="4346215" y="7137322"/>
            <a:ext cx="264236" cy="62755"/>
          </a:xfrm>
          <a:custGeom>
            <a:avLst/>
            <a:gdLst>
              <a:gd name="connsiteX0" fmla="*/ 360 w 264236"/>
              <a:gd name="connsiteY0" fmla="*/ 54053 h 62755"/>
              <a:gd name="connsiteX1" fmla="*/ 92435 w 264236"/>
              <a:gd name="connsiteY1" fmla="*/ 78 h 62755"/>
              <a:gd name="connsiteX2" fmla="*/ 260710 w 264236"/>
              <a:gd name="connsiteY2" fmla="*/ 41353 h 62755"/>
              <a:gd name="connsiteX3" fmla="*/ 200385 w 264236"/>
              <a:gd name="connsiteY3" fmla="*/ 12778 h 62755"/>
              <a:gd name="connsiteX4" fmla="*/ 124185 w 264236"/>
              <a:gd name="connsiteY4" fmla="*/ 57228 h 62755"/>
              <a:gd name="connsiteX5" fmla="*/ 360 w 264236"/>
              <a:gd name="connsiteY5" fmla="*/ 54053 h 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36" h="62755">
                <a:moveTo>
                  <a:pt x="360" y="54053"/>
                </a:moveTo>
                <a:cubicBezTo>
                  <a:pt x="-4932" y="44528"/>
                  <a:pt x="49043" y="2195"/>
                  <a:pt x="92435" y="78"/>
                </a:cubicBezTo>
                <a:cubicBezTo>
                  <a:pt x="135827" y="-2039"/>
                  <a:pt x="242718" y="39236"/>
                  <a:pt x="260710" y="41353"/>
                </a:cubicBezTo>
                <a:cubicBezTo>
                  <a:pt x="278702" y="43470"/>
                  <a:pt x="223139" y="10132"/>
                  <a:pt x="200385" y="12778"/>
                </a:cubicBezTo>
                <a:cubicBezTo>
                  <a:pt x="177631" y="15424"/>
                  <a:pt x="149585" y="48232"/>
                  <a:pt x="124185" y="57228"/>
                </a:cubicBezTo>
                <a:cubicBezTo>
                  <a:pt x="98785" y="66224"/>
                  <a:pt x="5652" y="63578"/>
                  <a:pt x="360" y="540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08CC81B-23C1-FFAA-C4D0-C79B53DE292D}"/>
              </a:ext>
            </a:extLst>
          </p:cNvPr>
          <p:cNvSpPr/>
          <p:nvPr/>
        </p:nvSpPr>
        <p:spPr>
          <a:xfrm>
            <a:off x="4901106" y="6981701"/>
            <a:ext cx="264314" cy="130799"/>
          </a:xfrm>
          <a:custGeom>
            <a:avLst/>
            <a:gdLst>
              <a:gd name="connsiteX0" fmla="*/ 4269 w 264314"/>
              <a:gd name="connsiteY0" fmla="*/ 130299 h 130799"/>
              <a:gd name="connsiteX1" fmla="*/ 255094 w 264314"/>
              <a:gd name="connsiteY1" fmla="*/ 41399 h 130799"/>
              <a:gd name="connsiteX2" fmla="*/ 201119 w 264314"/>
              <a:gd name="connsiteY2" fmla="*/ 19174 h 130799"/>
              <a:gd name="connsiteX3" fmla="*/ 115394 w 264314"/>
              <a:gd name="connsiteY3" fmla="*/ 124 h 130799"/>
              <a:gd name="connsiteX4" fmla="*/ 175719 w 264314"/>
              <a:gd name="connsiteY4" fmla="*/ 12824 h 130799"/>
              <a:gd name="connsiteX5" fmla="*/ 64594 w 264314"/>
              <a:gd name="connsiteY5" fmla="*/ 47749 h 130799"/>
              <a:gd name="connsiteX6" fmla="*/ 93169 w 264314"/>
              <a:gd name="connsiteY6" fmla="*/ 76324 h 130799"/>
              <a:gd name="connsiteX7" fmla="*/ 4269 w 264314"/>
              <a:gd name="connsiteY7" fmla="*/ 130299 h 1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14" h="130799">
                <a:moveTo>
                  <a:pt x="4269" y="130299"/>
                </a:moveTo>
                <a:cubicBezTo>
                  <a:pt x="31257" y="124478"/>
                  <a:pt x="222286" y="59920"/>
                  <a:pt x="255094" y="41399"/>
                </a:cubicBezTo>
                <a:cubicBezTo>
                  <a:pt x="287902" y="22878"/>
                  <a:pt x="224402" y="26053"/>
                  <a:pt x="201119" y="19174"/>
                </a:cubicBezTo>
                <a:cubicBezTo>
                  <a:pt x="177836" y="12295"/>
                  <a:pt x="119627" y="1182"/>
                  <a:pt x="115394" y="124"/>
                </a:cubicBezTo>
                <a:cubicBezTo>
                  <a:pt x="111161" y="-934"/>
                  <a:pt x="184186" y="4886"/>
                  <a:pt x="175719" y="12824"/>
                </a:cubicBezTo>
                <a:cubicBezTo>
                  <a:pt x="167252" y="20761"/>
                  <a:pt x="78352" y="37166"/>
                  <a:pt x="64594" y="47749"/>
                </a:cubicBezTo>
                <a:cubicBezTo>
                  <a:pt x="50836" y="58332"/>
                  <a:pt x="99519" y="63095"/>
                  <a:pt x="93169" y="76324"/>
                </a:cubicBezTo>
                <a:cubicBezTo>
                  <a:pt x="86819" y="89553"/>
                  <a:pt x="-22719" y="136120"/>
                  <a:pt x="4269" y="1302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C1AEFEB-83D2-F659-80C0-360513277E18}"/>
              </a:ext>
            </a:extLst>
          </p:cNvPr>
          <p:cNvSpPr/>
          <p:nvPr/>
        </p:nvSpPr>
        <p:spPr>
          <a:xfrm>
            <a:off x="3394493" y="7047819"/>
            <a:ext cx="596390" cy="1233375"/>
          </a:xfrm>
          <a:custGeom>
            <a:avLst/>
            <a:gdLst>
              <a:gd name="connsiteX0" fmla="*/ 206836 w 596390"/>
              <a:gd name="connsiteY0" fmla="*/ 370544 h 1233375"/>
              <a:gd name="connsiteX1" fmla="*/ 216215 w 596390"/>
              <a:gd name="connsiteY1" fmla="*/ 436193 h 1233375"/>
              <a:gd name="connsiteX2" fmla="*/ 263107 w 596390"/>
              <a:gd name="connsiteY2" fmla="*/ 661276 h 1233375"/>
              <a:gd name="connsiteX3" fmla="*/ 586664 w 596390"/>
              <a:gd name="connsiteY3" fmla="*/ 914495 h 1233375"/>
              <a:gd name="connsiteX4" fmla="*/ 506947 w 596390"/>
              <a:gd name="connsiteY4" fmla="*/ 923873 h 1233375"/>
              <a:gd name="connsiteX5" fmla="*/ 455365 w 596390"/>
              <a:gd name="connsiteY5" fmla="*/ 1059861 h 1233375"/>
              <a:gd name="connsiteX6" fmla="*/ 399095 w 596390"/>
              <a:gd name="connsiteY6" fmla="*/ 1233363 h 1233375"/>
              <a:gd name="connsiteX7" fmla="*/ 178701 w 596390"/>
              <a:gd name="connsiteY7" fmla="*/ 1069239 h 1233375"/>
              <a:gd name="connsiteX8" fmla="*/ 394405 w 596390"/>
              <a:gd name="connsiteY8" fmla="*/ 1130199 h 1233375"/>
              <a:gd name="connsiteX9" fmla="*/ 413162 w 596390"/>
              <a:gd name="connsiteY9" fmla="*/ 956698 h 1233375"/>
              <a:gd name="connsiteX10" fmla="*/ 117741 w 596390"/>
              <a:gd name="connsiteY10" fmla="*/ 534667 h 1233375"/>
              <a:gd name="connsiteX11" fmla="*/ 164633 w 596390"/>
              <a:gd name="connsiteY11" fmla="*/ 1125510 h 1233375"/>
              <a:gd name="connsiteX12" fmla="*/ 141187 w 596390"/>
              <a:gd name="connsiteY12" fmla="*/ 436193 h 1233375"/>
              <a:gd name="connsiteX13" fmla="*/ 510 w 596390"/>
              <a:gd name="connsiteY13" fmla="*/ 95 h 1233375"/>
              <a:gd name="connsiteX14" fmla="*/ 206836 w 596390"/>
              <a:gd name="connsiteY14" fmla="*/ 370544 h 12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6390" h="1233375">
                <a:moveTo>
                  <a:pt x="206836" y="370544"/>
                </a:moveTo>
                <a:cubicBezTo>
                  <a:pt x="242787" y="443227"/>
                  <a:pt x="206837" y="387738"/>
                  <a:pt x="216215" y="436193"/>
                </a:cubicBezTo>
                <a:cubicBezTo>
                  <a:pt x="225593" y="484648"/>
                  <a:pt x="201365" y="581559"/>
                  <a:pt x="263107" y="661276"/>
                </a:cubicBezTo>
                <a:cubicBezTo>
                  <a:pt x="324849" y="740993"/>
                  <a:pt x="546024" y="870729"/>
                  <a:pt x="586664" y="914495"/>
                </a:cubicBezTo>
                <a:cubicBezTo>
                  <a:pt x="627304" y="958261"/>
                  <a:pt x="528830" y="899645"/>
                  <a:pt x="506947" y="923873"/>
                </a:cubicBezTo>
                <a:cubicBezTo>
                  <a:pt x="485064" y="948101"/>
                  <a:pt x="473340" y="1008279"/>
                  <a:pt x="455365" y="1059861"/>
                </a:cubicBezTo>
                <a:cubicBezTo>
                  <a:pt x="437390" y="1111443"/>
                  <a:pt x="445206" y="1231800"/>
                  <a:pt x="399095" y="1233363"/>
                </a:cubicBezTo>
                <a:cubicBezTo>
                  <a:pt x="352984" y="1234926"/>
                  <a:pt x="179483" y="1086433"/>
                  <a:pt x="178701" y="1069239"/>
                </a:cubicBezTo>
                <a:cubicBezTo>
                  <a:pt x="177919" y="1052045"/>
                  <a:pt x="355328" y="1148956"/>
                  <a:pt x="394405" y="1130199"/>
                </a:cubicBezTo>
                <a:cubicBezTo>
                  <a:pt x="433482" y="1111442"/>
                  <a:pt x="459273" y="1055953"/>
                  <a:pt x="413162" y="956698"/>
                </a:cubicBezTo>
                <a:cubicBezTo>
                  <a:pt x="367051" y="857443"/>
                  <a:pt x="159163" y="506532"/>
                  <a:pt x="117741" y="534667"/>
                </a:cubicBezTo>
                <a:cubicBezTo>
                  <a:pt x="76319" y="562802"/>
                  <a:pt x="160725" y="1141922"/>
                  <a:pt x="164633" y="1125510"/>
                </a:cubicBezTo>
                <a:cubicBezTo>
                  <a:pt x="168541" y="1109098"/>
                  <a:pt x="168541" y="623762"/>
                  <a:pt x="141187" y="436193"/>
                </a:cubicBezTo>
                <a:cubicBezTo>
                  <a:pt x="113833" y="248624"/>
                  <a:pt x="-8868" y="6347"/>
                  <a:pt x="510" y="95"/>
                </a:cubicBezTo>
                <a:cubicBezTo>
                  <a:pt x="9888" y="-6157"/>
                  <a:pt x="170885" y="297861"/>
                  <a:pt x="206836" y="3705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12D2A22-E483-6ED7-5E79-1CC8336F6BF9}"/>
              </a:ext>
            </a:extLst>
          </p:cNvPr>
          <p:cNvSpPr/>
          <p:nvPr/>
        </p:nvSpPr>
        <p:spPr>
          <a:xfrm>
            <a:off x="6433064" y="6045293"/>
            <a:ext cx="437030" cy="2081159"/>
          </a:xfrm>
          <a:custGeom>
            <a:avLst/>
            <a:gdLst>
              <a:gd name="connsiteX0" fmla="*/ 38074 w 437030"/>
              <a:gd name="connsiteY0" fmla="*/ 13193 h 2081159"/>
              <a:gd name="connsiteX1" fmla="*/ 99034 w 437030"/>
              <a:gd name="connsiteY1" fmla="*/ 655618 h 2081159"/>
              <a:gd name="connsiteX2" fmla="*/ 561 w 437030"/>
              <a:gd name="connsiteY2" fmla="*/ 1133919 h 2081159"/>
              <a:gd name="connsiteX3" fmla="*/ 84967 w 437030"/>
              <a:gd name="connsiteY3" fmla="*/ 1391827 h 2081159"/>
              <a:gd name="connsiteX4" fmla="*/ 561 w 437030"/>
              <a:gd name="connsiteY4" fmla="*/ 1588775 h 2081159"/>
              <a:gd name="connsiteX5" fmla="*/ 136548 w 437030"/>
              <a:gd name="connsiteY5" fmla="*/ 2081144 h 2081159"/>
              <a:gd name="connsiteX6" fmla="*/ 192819 w 437030"/>
              <a:gd name="connsiteY6" fmla="*/ 1602842 h 2081159"/>
              <a:gd name="connsiteX7" fmla="*/ 436659 w 437030"/>
              <a:gd name="connsiteY7" fmla="*/ 782227 h 2081159"/>
              <a:gd name="connsiteX8" fmla="*/ 249090 w 437030"/>
              <a:gd name="connsiteY8" fmla="*/ 613415 h 2081159"/>
              <a:gd name="connsiteX9" fmla="*/ 281914 w 437030"/>
              <a:gd name="connsiteY9" fmla="*/ 880701 h 2081159"/>
              <a:gd name="connsiteX10" fmla="*/ 131859 w 437030"/>
              <a:gd name="connsiteY10" fmla="*/ 271101 h 2081159"/>
              <a:gd name="connsiteX11" fmla="*/ 38074 w 437030"/>
              <a:gd name="connsiteY11" fmla="*/ 13193 h 20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30" h="2081159">
                <a:moveTo>
                  <a:pt x="38074" y="13193"/>
                </a:moveTo>
                <a:cubicBezTo>
                  <a:pt x="32603" y="77279"/>
                  <a:pt x="105286" y="468830"/>
                  <a:pt x="99034" y="655618"/>
                </a:cubicBezTo>
                <a:cubicBezTo>
                  <a:pt x="92782" y="842406"/>
                  <a:pt x="2905" y="1011218"/>
                  <a:pt x="561" y="1133919"/>
                </a:cubicBezTo>
                <a:cubicBezTo>
                  <a:pt x="-1783" y="1256620"/>
                  <a:pt x="84967" y="1316018"/>
                  <a:pt x="84967" y="1391827"/>
                </a:cubicBezTo>
                <a:cubicBezTo>
                  <a:pt x="84967" y="1467636"/>
                  <a:pt x="-8036" y="1473889"/>
                  <a:pt x="561" y="1588775"/>
                </a:cubicBezTo>
                <a:cubicBezTo>
                  <a:pt x="9158" y="1703661"/>
                  <a:pt x="104505" y="2078800"/>
                  <a:pt x="136548" y="2081144"/>
                </a:cubicBezTo>
                <a:cubicBezTo>
                  <a:pt x="168591" y="2083488"/>
                  <a:pt x="142801" y="1819328"/>
                  <a:pt x="192819" y="1602842"/>
                </a:cubicBezTo>
                <a:cubicBezTo>
                  <a:pt x="242837" y="1386356"/>
                  <a:pt x="427281" y="947131"/>
                  <a:pt x="436659" y="782227"/>
                </a:cubicBezTo>
                <a:cubicBezTo>
                  <a:pt x="446037" y="617323"/>
                  <a:pt x="274881" y="597003"/>
                  <a:pt x="249090" y="613415"/>
                </a:cubicBezTo>
                <a:cubicBezTo>
                  <a:pt x="223299" y="629827"/>
                  <a:pt x="301453" y="937753"/>
                  <a:pt x="281914" y="880701"/>
                </a:cubicBezTo>
                <a:cubicBezTo>
                  <a:pt x="262375" y="823649"/>
                  <a:pt x="171717" y="410215"/>
                  <a:pt x="131859" y="271101"/>
                </a:cubicBezTo>
                <a:cubicBezTo>
                  <a:pt x="92001" y="131987"/>
                  <a:pt x="43545" y="-50893"/>
                  <a:pt x="38074" y="131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533E6A4-1640-36CF-D344-39ADDD994B1E}"/>
              </a:ext>
            </a:extLst>
          </p:cNvPr>
          <p:cNvSpPr/>
          <p:nvPr/>
        </p:nvSpPr>
        <p:spPr>
          <a:xfrm>
            <a:off x="2971754" y="3351119"/>
            <a:ext cx="1232046" cy="1730086"/>
          </a:xfrm>
          <a:custGeom>
            <a:avLst/>
            <a:gdLst>
              <a:gd name="connsiteX0" fmla="*/ 508046 w 1232046"/>
              <a:gd name="connsiteY0" fmla="*/ 992281 h 1730086"/>
              <a:gd name="connsiteX1" fmla="*/ 1231946 w 1232046"/>
              <a:gd name="connsiteY1" fmla="*/ 1681 h 1730086"/>
              <a:gd name="connsiteX2" fmla="*/ 558846 w 1232046"/>
              <a:gd name="connsiteY2" fmla="*/ 763681 h 1730086"/>
              <a:gd name="connsiteX3" fmla="*/ 304846 w 1232046"/>
              <a:gd name="connsiteY3" fmla="*/ 1081181 h 1730086"/>
              <a:gd name="connsiteX4" fmla="*/ 393746 w 1232046"/>
              <a:gd name="connsiteY4" fmla="*/ 1093881 h 1730086"/>
              <a:gd name="connsiteX5" fmla="*/ 46 w 1232046"/>
              <a:gd name="connsiteY5" fmla="*/ 1728881 h 1730086"/>
              <a:gd name="connsiteX6" fmla="*/ 368346 w 1232046"/>
              <a:gd name="connsiteY6" fmla="*/ 1246281 h 1730086"/>
              <a:gd name="connsiteX7" fmla="*/ 508046 w 1232046"/>
              <a:gd name="connsiteY7" fmla="*/ 992281 h 17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046" h="1730086">
                <a:moveTo>
                  <a:pt x="508046" y="992281"/>
                </a:moveTo>
                <a:cubicBezTo>
                  <a:pt x="651979" y="784848"/>
                  <a:pt x="1223479" y="39781"/>
                  <a:pt x="1231946" y="1681"/>
                </a:cubicBezTo>
                <a:cubicBezTo>
                  <a:pt x="1240413" y="-36419"/>
                  <a:pt x="713363" y="583764"/>
                  <a:pt x="558846" y="763681"/>
                </a:cubicBezTo>
                <a:cubicBezTo>
                  <a:pt x="404329" y="943598"/>
                  <a:pt x="332363" y="1026148"/>
                  <a:pt x="304846" y="1081181"/>
                </a:cubicBezTo>
                <a:cubicBezTo>
                  <a:pt x="277329" y="1136214"/>
                  <a:pt x="444546" y="985931"/>
                  <a:pt x="393746" y="1093881"/>
                </a:cubicBezTo>
                <a:cubicBezTo>
                  <a:pt x="342946" y="1201831"/>
                  <a:pt x="4279" y="1703481"/>
                  <a:pt x="46" y="1728881"/>
                </a:cubicBezTo>
                <a:cubicBezTo>
                  <a:pt x="-4187" y="1754281"/>
                  <a:pt x="279446" y="1371164"/>
                  <a:pt x="368346" y="1246281"/>
                </a:cubicBezTo>
                <a:cubicBezTo>
                  <a:pt x="457246" y="1121398"/>
                  <a:pt x="364113" y="1199714"/>
                  <a:pt x="508046" y="9922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C0D8D39-18A5-8C29-A02E-502BBAD67E72}"/>
              </a:ext>
            </a:extLst>
          </p:cNvPr>
          <p:cNvSpPr/>
          <p:nvPr/>
        </p:nvSpPr>
        <p:spPr>
          <a:xfrm>
            <a:off x="5198268" y="4945296"/>
            <a:ext cx="880323" cy="337917"/>
          </a:xfrm>
          <a:custGeom>
            <a:avLst/>
            <a:gdLst>
              <a:gd name="connsiteX0" fmla="*/ 8732 w 880323"/>
              <a:gd name="connsiteY0" fmla="*/ 337904 h 337917"/>
              <a:gd name="connsiteX1" fmla="*/ 631032 w 880323"/>
              <a:gd name="connsiteY1" fmla="*/ 71204 h 337917"/>
              <a:gd name="connsiteX2" fmla="*/ 846932 w 880323"/>
              <a:gd name="connsiteY2" fmla="*/ 160104 h 337917"/>
              <a:gd name="connsiteX3" fmla="*/ 821532 w 880323"/>
              <a:gd name="connsiteY3" fmla="*/ 7704 h 337917"/>
              <a:gd name="connsiteX4" fmla="*/ 300832 w 880323"/>
              <a:gd name="connsiteY4" fmla="*/ 58504 h 337917"/>
              <a:gd name="connsiteX5" fmla="*/ 8732 w 880323"/>
              <a:gd name="connsiteY5" fmla="*/ 337904 h 3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323" h="337917">
                <a:moveTo>
                  <a:pt x="8732" y="337904"/>
                </a:moveTo>
                <a:cubicBezTo>
                  <a:pt x="63765" y="340021"/>
                  <a:pt x="491332" y="100837"/>
                  <a:pt x="631032" y="71204"/>
                </a:cubicBezTo>
                <a:cubicBezTo>
                  <a:pt x="770732" y="41571"/>
                  <a:pt x="815182" y="170687"/>
                  <a:pt x="846932" y="160104"/>
                </a:cubicBezTo>
                <a:cubicBezTo>
                  <a:pt x="878682" y="149521"/>
                  <a:pt x="912549" y="24637"/>
                  <a:pt x="821532" y="7704"/>
                </a:cubicBezTo>
                <a:cubicBezTo>
                  <a:pt x="730515" y="-9229"/>
                  <a:pt x="429949" y="-763"/>
                  <a:pt x="300832" y="58504"/>
                </a:cubicBezTo>
                <a:cubicBezTo>
                  <a:pt x="171715" y="117771"/>
                  <a:pt x="-46301" y="335787"/>
                  <a:pt x="8732" y="337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091E355B-310F-97DE-950A-DD2A766DE77C}"/>
              </a:ext>
            </a:extLst>
          </p:cNvPr>
          <p:cNvSpPr/>
          <p:nvPr/>
        </p:nvSpPr>
        <p:spPr>
          <a:xfrm>
            <a:off x="6227424" y="5612082"/>
            <a:ext cx="660425" cy="1235693"/>
          </a:xfrm>
          <a:custGeom>
            <a:avLst/>
            <a:gdLst>
              <a:gd name="connsiteX0" fmla="*/ 8276 w 660425"/>
              <a:gd name="connsiteY0" fmla="*/ 1318 h 1235693"/>
              <a:gd name="connsiteX1" fmla="*/ 173376 w 660425"/>
              <a:gd name="connsiteY1" fmla="*/ 331518 h 1235693"/>
              <a:gd name="connsiteX2" fmla="*/ 109876 w 660425"/>
              <a:gd name="connsiteY2" fmla="*/ 369618 h 1235693"/>
              <a:gd name="connsiteX3" fmla="*/ 351176 w 660425"/>
              <a:gd name="connsiteY3" fmla="*/ 560118 h 1235693"/>
              <a:gd name="connsiteX4" fmla="*/ 655976 w 660425"/>
              <a:gd name="connsiteY4" fmla="*/ 1233218 h 1235693"/>
              <a:gd name="connsiteX5" fmla="*/ 528976 w 660425"/>
              <a:gd name="connsiteY5" fmla="*/ 776018 h 1235693"/>
              <a:gd name="connsiteX6" fmla="*/ 478176 w 660425"/>
              <a:gd name="connsiteY6" fmla="*/ 471218 h 1235693"/>
              <a:gd name="connsiteX7" fmla="*/ 8276 w 660425"/>
              <a:gd name="connsiteY7" fmla="*/ 1318 h 123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25" h="1235693">
                <a:moveTo>
                  <a:pt x="8276" y="1318"/>
                </a:moveTo>
                <a:cubicBezTo>
                  <a:pt x="-42524" y="-21965"/>
                  <a:pt x="156443" y="270135"/>
                  <a:pt x="173376" y="331518"/>
                </a:cubicBezTo>
                <a:cubicBezTo>
                  <a:pt x="190309" y="392901"/>
                  <a:pt x="80243" y="331518"/>
                  <a:pt x="109876" y="369618"/>
                </a:cubicBezTo>
                <a:cubicBezTo>
                  <a:pt x="139509" y="407718"/>
                  <a:pt x="260159" y="416185"/>
                  <a:pt x="351176" y="560118"/>
                </a:cubicBezTo>
                <a:cubicBezTo>
                  <a:pt x="442193" y="704051"/>
                  <a:pt x="626343" y="1197235"/>
                  <a:pt x="655976" y="1233218"/>
                </a:cubicBezTo>
                <a:cubicBezTo>
                  <a:pt x="685609" y="1269201"/>
                  <a:pt x="558609" y="903018"/>
                  <a:pt x="528976" y="776018"/>
                </a:cubicBezTo>
                <a:cubicBezTo>
                  <a:pt x="499343" y="649018"/>
                  <a:pt x="567076" y="600335"/>
                  <a:pt x="478176" y="471218"/>
                </a:cubicBezTo>
                <a:cubicBezTo>
                  <a:pt x="389276" y="342101"/>
                  <a:pt x="59076" y="24601"/>
                  <a:pt x="8276" y="13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2089595-81D9-E679-CE9C-624C95930F2D}"/>
              </a:ext>
            </a:extLst>
          </p:cNvPr>
          <p:cNvSpPr/>
          <p:nvPr/>
        </p:nvSpPr>
        <p:spPr>
          <a:xfrm>
            <a:off x="2895600" y="3097711"/>
            <a:ext cx="915064" cy="2020407"/>
          </a:xfrm>
          <a:custGeom>
            <a:avLst/>
            <a:gdLst>
              <a:gd name="connsiteX0" fmla="*/ 914400 w 915064"/>
              <a:gd name="connsiteY0" fmla="*/ 1089 h 2020407"/>
              <a:gd name="connsiteX1" fmla="*/ 393700 w 915064"/>
              <a:gd name="connsiteY1" fmla="*/ 801189 h 2020407"/>
              <a:gd name="connsiteX2" fmla="*/ 50800 w 915064"/>
              <a:gd name="connsiteY2" fmla="*/ 1398089 h 2020407"/>
              <a:gd name="connsiteX3" fmla="*/ 190500 w 915064"/>
              <a:gd name="connsiteY3" fmla="*/ 991689 h 2020407"/>
              <a:gd name="connsiteX4" fmla="*/ 0 w 915064"/>
              <a:gd name="connsiteY4" fmla="*/ 2020389 h 2020407"/>
              <a:gd name="connsiteX5" fmla="*/ 190500 w 915064"/>
              <a:gd name="connsiteY5" fmla="*/ 1017089 h 2020407"/>
              <a:gd name="connsiteX6" fmla="*/ 381000 w 915064"/>
              <a:gd name="connsiteY6" fmla="*/ 407489 h 2020407"/>
              <a:gd name="connsiteX7" fmla="*/ 279400 w 915064"/>
              <a:gd name="connsiteY7" fmla="*/ 623389 h 2020407"/>
              <a:gd name="connsiteX8" fmla="*/ 914400 w 915064"/>
              <a:gd name="connsiteY8" fmla="*/ 1089 h 202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64" h="2020407">
                <a:moveTo>
                  <a:pt x="914400" y="1089"/>
                </a:moveTo>
                <a:cubicBezTo>
                  <a:pt x="933450" y="30722"/>
                  <a:pt x="537633" y="568356"/>
                  <a:pt x="393700" y="801189"/>
                </a:cubicBezTo>
                <a:cubicBezTo>
                  <a:pt x="249767" y="1034022"/>
                  <a:pt x="84667" y="1366339"/>
                  <a:pt x="50800" y="1398089"/>
                </a:cubicBezTo>
                <a:cubicBezTo>
                  <a:pt x="16933" y="1429839"/>
                  <a:pt x="198967" y="887972"/>
                  <a:pt x="190500" y="991689"/>
                </a:cubicBezTo>
                <a:cubicBezTo>
                  <a:pt x="182033" y="1095406"/>
                  <a:pt x="0" y="2016156"/>
                  <a:pt x="0" y="2020389"/>
                </a:cubicBezTo>
                <a:cubicBezTo>
                  <a:pt x="0" y="2024622"/>
                  <a:pt x="127000" y="1285906"/>
                  <a:pt x="190500" y="1017089"/>
                </a:cubicBezTo>
                <a:cubicBezTo>
                  <a:pt x="254000" y="748272"/>
                  <a:pt x="366183" y="473106"/>
                  <a:pt x="381000" y="407489"/>
                </a:cubicBezTo>
                <a:cubicBezTo>
                  <a:pt x="395817" y="341872"/>
                  <a:pt x="194733" y="691122"/>
                  <a:pt x="279400" y="623389"/>
                </a:cubicBezTo>
                <a:cubicBezTo>
                  <a:pt x="364067" y="555656"/>
                  <a:pt x="895350" y="-28544"/>
                  <a:pt x="914400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9C0562A7-BE4B-6532-C8E4-BAFCE5C9FD82}"/>
              </a:ext>
            </a:extLst>
          </p:cNvPr>
          <p:cNvSpPr/>
          <p:nvPr/>
        </p:nvSpPr>
        <p:spPr>
          <a:xfrm>
            <a:off x="5764126" y="5089406"/>
            <a:ext cx="482794" cy="307851"/>
          </a:xfrm>
          <a:custGeom>
            <a:avLst/>
            <a:gdLst>
              <a:gd name="connsiteX0" fmla="*/ 17781 w 482794"/>
              <a:gd name="connsiteY0" fmla="*/ 1126 h 307851"/>
              <a:gd name="connsiteX1" fmla="*/ 134869 w 482794"/>
              <a:gd name="connsiteY1" fmla="*/ 79184 h 307851"/>
              <a:gd name="connsiteX2" fmla="*/ 469406 w 482794"/>
              <a:gd name="connsiteY2" fmla="*/ 224150 h 307851"/>
              <a:gd name="connsiteX3" fmla="*/ 413650 w 482794"/>
              <a:gd name="connsiteY3" fmla="*/ 218574 h 307851"/>
              <a:gd name="connsiteX4" fmla="*/ 385772 w 482794"/>
              <a:gd name="connsiteY4" fmla="*/ 257604 h 307851"/>
              <a:gd name="connsiteX5" fmla="*/ 1054 w 482794"/>
              <a:gd name="connsiteY5" fmla="*/ 307784 h 307851"/>
              <a:gd name="connsiteX6" fmla="*/ 268684 w 482794"/>
              <a:gd name="connsiteY6" fmla="*/ 246453 h 307851"/>
              <a:gd name="connsiteX7" fmla="*/ 179474 w 482794"/>
              <a:gd name="connsiteY7" fmla="*/ 207423 h 307851"/>
              <a:gd name="connsiteX8" fmla="*/ 129294 w 482794"/>
              <a:gd name="connsiteY8" fmla="*/ 279906 h 307851"/>
              <a:gd name="connsiteX9" fmla="*/ 341167 w 482794"/>
              <a:gd name="connsiteY9" fmla="*/ 190696 h 307851"/>
              <a:gd name="connsiteX10" fmla="*/ 201776 w 482794"/>
              <a:gd name="connsiteY10" fmla="*/ 134940 h 307851"/>
              <a:gd name="connsiteX11" fmla="*/ 17781 w 482794"/>
              <a:gd name="connsiteY11" fmla="*/ 1126 h 3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794" h="307851">
                <a:moveTo>
                  <a:pt x="17781" y="1126"/>
                </a:moveTo>
                <a:cubicBezTo>
                  <a:pt x="6630" y="-8167"/>
                  <a:pt x="59598" y="42013"/>
                  <a:pt x="134869" y="79184"/>
                </a:cubicBezTo>
                <a:cubicBezTo>
                  <a:pt x="210140" y="116355"/>
                  <a:pt x="469406" y="224150"/>
                  <a:pt x="469406" y="224150"/>
                </a:cubicBezTo>
                <a:cubicBezTo>
                  <a:pt x="515869" y="247382"/>
                  <a:pt x="427589" y="212998"/>
                  <a:pt x="413650" y="218574"/>
                </a:cubicBezTo>
                <a:cubicBezTo>
                  <a:pt x="399711" y="224150"/>
                  <a:pt x="454538" y="242736"/>
                  <a:pt x="385772" y="257604"/>
                </a:cubicBezTo>
                <a:cubicBezTo>
                  <a:pt x="317006" y="272472"/>
                  <a:pt x="20568" y="309642"/>
                  <a:pt x="1054" y="307784"/>
                </a:cubicBezTo>
                <a:cubicBezTo>
                  <a:pt x="-18460" y="305926"/>
                  <a:pt x="238947" y="263180"/>
                  <a:pt x="268684" y="246453"/>
                </a:cubicBezTo>
                <a:cubicBezTo>
                  <a:pt x="298421" y="229726"/>
                  <a:pt x="202706" y="201848"/>
                  <a:pt x="179474" y="207423"/>
                </a:cubicBezTo>
                <a:cubicBezTo>
                  <a:pt x="156242" y="212999"/>
                  <a:pt x="102345" y="282694"/>
                  <a:pt x="129294" y="279906"/>
                </a:cubicBezTo>
                <a:cubicBezTo>
                  <a:pt x="156243" y="277118"/>
                  <a:pt x="329087" y="214857"/>
                  <a:pt x="341167" y="190696"/>
                </a:cubicBezTo>
                <a:cubicBezTo>
                  <a:pt x="353247" y="166535"/>
                  <a:pt x="254744" y="163747"/>
                  <a:pt x="201776" y="134940"/>
                </a:cubicBezTo>
                <a:cubicBezTo>
                  <a:pt x="148808" y="106133"/>
                  <a:pt x="28932" y="10419"/>
                  <a:pt x="17781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4B61DE8-696D-E4EC-33EE-77CB7CC30A27}"/>
              </a:ext>
            </a:extLst>
          </p:cNvPr>
          <p:cNvSpPr/>
          <p:nvPr/>
        </p:nvSpPr>
        <p:spPr>
          <a:xfrm>
            <a:off x="5038341" y="5366384"/>
            <a:ext cx="283040" cy="253430"/>
          </a:xfrm>
          <a:custGeom>
            <a:avLst/>
            <a:gdLst>
              <a:gd name="connsiteX0" fmla="*/ 95634 w 283040"/>
              <a:gd name="connsiteY0" fmla="*/ 2541 h 253430"/>
              <a:gd name="connsiteX1" fmla="*/ 3559 w 283040"/>
              <a:gd name="connsiteY1" fmla="*/ 240666 h 253430"/>
              <a:gd name="connsiteX2" fmla="*/ 22609 w 283040"/>
              <a:gd name="connsiteY2" fmla="*/ 202566 h 253430"/>
              <a:gd name="connsiteX3" fmla="*/ 3559 w 283040"/>
              <a:gd name="connsiteY3" fmla="*/ 253366 h 253430"/>
              <a:gd name="connsiteX4" fmla="*/ 108334 w 283040"/>
              <a:gd name="connsiteY4" fmla="*/ 189866 h 253430"/>
              <a:gd name="connsiteX5" fmla="*/ 282959 w 283040"/>
              <a:gd name="connsiteY5" fmla="*/ 177166 h 253430"/>
              <a:gd name="connsiteX6" fmla="*/ 130559 w 283040"/>
              <a:gd name="connsiteY6" fmla="*/ 164466 h 253430"/>
              <a:gd name="connsiteX7" fmla="*/ 89284 w 283040"/>
              <a:gd name="connsiteY7" fmla="*/ 116841 h 253430"/>
              <a:gd name="connsiteX8" fmla="*/ 95634 w 283040"/>
              <a:gd name="connsiteY8" fmla="*/ 2541 h 25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040" h="253430">
                <a:moveTo>
                  <a:pt x="95634" y="2541"/>
                </a:moveTo>
                <a:cubicBezTo>
                  <a:pt x="81347" y="23178"/>
                  <a:pt x="15730" y="207329"/>
                  <a:pt x="3559" y="240666"/>
                </a:cubicBezTo>
                <a:cubicBezTo>
                  <a:pt x="-8612" y="274003"/>
                  <a:pt x="22609" y="200449"/>
                  <a:pt x="22609" y="202566"/>
                </a:cubicBezTo>
                <a:cubicBezTo>
                  <a:pt x="22609" y="204683"/>
                  <a:pt x="-10729" y="255483"/>
                  <a:pt x="3559" y="253366"/>
                </a:cubicBezTo>
                <a:cubicBezTo>
                  <a:pt x="17846" y="251249"/>
                  <a:pt x="61767" y="202566"/>
                  <a:pt x="108334" y="189866"/>
                </a:cubicBezTo>
                <a:cubicBezTo>
                  <a:pt x="154901" y="177166"/>
                  <a:pt x="279255" y="181399"/>
                  <a:pt x="282959" y="177166"/>
                </a:cubicBezTo>
                <a:cubicBezTo>
                  <a:pt x="286663" y="172933"/>
                  <a:pt x="162838" y="174520"/>
                  <a:pt x="130559" y="164466"/>
                </a:cubicBezTo>
                <a:cubicBezTo>
                  <a:pt x="98280" y="154412"/>
                  <a:pt x="95634" y="140653"/>
                  <a:pt x="89284" y="116841"/>
                </a:cubicBezTo>
                <a:cubicBezTo>
                  <a:pt x="82934" y="93029"/>
                  <a:pt x="109921" y="-18096"/>
                  <a:pt x="95634" y="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552B9875-2941-2929-43C0-BADDC66793EA}"/>
              </a:ext>
            </a:extLst>
          </p:cNvPr>
          <p:cNvSpPr/>
          <p:nvPr/>
        </p:nvSpPr>
        <p:spPr>
          <a:xfrm>
            <a:off x="6558012" y="4985883"/>
            <a:ext cx="1836504" cy="3867088"/>
          </a:xfrm>
          <a:custGeom>
            <a:avLst/>
            <a:gdLst>
              <a:gd name="connsiteX0" fmla="*/ 651171 w 1836504"/>
              <a:gd name="connsiteY0" fmla="*/ 10187 h 3867088"/>
              <a:gd name="connsiteX1" fmla="*/ 1419797 w 1836504"/>
              <a:gd name="connsiteY1" fmla="*/ 1322152 h 3867088"/>
              <a:gd name="connsiteX2" fmla="*/ 1406545 w 1836504"/>
              <a:gd name="connsiteY2" fmla="*/ 1335404 h 3867088"/>
              <a:gd name="connsiteX3" fmla="*/ 1061988 w 1836504"/>
              <a:gd name="connsiteY3" fmla="*/ 2899160 h 3867088"/>
              <a:gd name="connsiteX4" fmla="*/ 1406545 w 1836504"/>
              <a:gd name="connsiteY4" fmla="*/ 2779891 h 3867088"/>
              <a:gd name="connsiteX5" fmla="*/ 1048736 w 1836504"/>
              <a:gd name="connsiteY5" fmla="*/ 3283474 h 3867088"/>
              <a:gd name="connsiteX6" fmla="*/ 1814 w 1836504"/>
              <a:gd name="connsiteY6" fmla="*/ 3866569 h 3867088"/>
              <a:gd name="connsiteX7" fmla="*/ 823449 w 1836504"/>
              <a:gd name="connsiteY7" fmla="*/ 3376239 h 3867088"/>
              <a:gd name="connsiteX8" fmla="*/ 1830614 w 1836504"/>
              <a:gd name="connsiteY8" fmla="*/ 2832900 h 3867088"/>
              <a:gd name="connsiteX9" fmla="*/ 1260771 w 1836504"/>
              <a:gd name="connsiteY9" fmla="*/ 2872656 h 3867088"/>
              <a:gd name="connsiteX10" fmla="*/ 1737849 w 1836504"/>
              <a:gd name="connsiteY10" fmla="*/ 2064274 h 3867088"/>
              <a:gd name="connsiteX11" fmla="*/ 1446301 w 1836504"/>
              <a:gd name="connsiteY11" fmla="*/ 1361908 h 3867088"/>
              <a:gd name="connsiteX12" fmla="*/ 1804110 w 1836504"/>
              <a:gd name="connsiteY12" fmla="*/ 1494430 h 3867088"/>
              <a:gd name="connsiteX13" fmla="*/ 1181258 w 1836504"/>
              <a:gd name="connsiteY13" fmla="*/ 752308 h 3867088"/>
              <a:gd name="connsiteX14" fmla="*/ 651171 w 1836504"/>
              <a:gd name="connsiteY14" fmla="*/ 10187 h 38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504" h="3867088">
                <a:moveTo>
                  <a:pt x="651171" y="10187"/>
                </a:moveTo>
                <a:cubicBezTo>
                  <a:pt x="690928" y="105161"/>
                  <a:pt x="1419797" y="1322152"/>
                  <a:pt x="1419797" y="1322152"/>
                </a:cubicBezTo>
                <a:cubicBezTo>
                  <a:pt x="1545693" y="1543021"/>
                  <a:pt x="1466180" y="1072569"/>
                  <a:pt x="1406545" y="1335404"/>
                </a:cubicBezTo>
                <a:cubicBezTo>
                  <a:pt x="1346910" y="1598239"/>
                  <a:pt x="1061988" y="2658412"/>
                  <a:pt x="1061988" y="2899160"/>
                </a:cubicBezTo>
                <a:cubicBezTo>
                  <a:pt x="1061988" y="3139908"/>
                  <a:pt x="1408754" y="2715839"/>
                  <a:pt x="1406545" y="2779891"/>
                </a:cubicBezTo>
                <a:cubicBezTo>
                  <a:pt x="1404336" y="2843943"/>
                  <a:pt x="1282858" y="3102361"/>
                  <a:pt x="1048736" y="3283474"/>
                </a:cubicBezTo>
                <a:cubicBezTo>
                  <a:pt x="814614" y="3464587"/>
                  <a:pt x="39362" y="3851108"/>
                  <a:pt x="1814" y="3866569"/>
                </a:cubicBezTo>
                <a:cubicBezTo>
                  <a:pt x="-35734" y="3882030"/>
                  <a:pt x="518649" y="3548517"/>
                  <a:pt x="823449" y="3376239"/>
                </a:cubicBezTo>
                <a:cubicBezTo>
                  <a:pt x="1128249" y="3203961"/>
                  <a:pt x="1757727" y="2916830"/>
                  <a:pt x="1830614" y="2832900"/>
                </a:cubicBezTo>
                <a:cubicBezTo>
                  <a:pt x="1903501" y="2748970"/>
                  <a:pt x="1276232" y="3000760"/>
                  <a:pt x="1260771" y="2872656"/>
                </a:cubicBezTo>
                <a:cubicBezTo>
                  <a:pt x="1245310" y="2744552"/>
                  <a:pt x="1706927" y="2316065"/>
                  <a:pt x="1737849" y="2064274"/>
                </a:cubicBezTo>
                <a:cubicBezTo>
                  <a:pt x="1768771" y="1812483"/>
                  <a:pt x="1435258" y="1456882"/>
                  <a:pt x="1446301" y="1361908"/>
                </a:cubicBezTo>
                <a:cubicBezTo>
                  <a:pt x="1457345" y="1266934"/>
                  <a:pt x="1848284" y="1596030"/>
                  <a:pt x="1804110" y="1494430"/>
                </a:cubicBezTo>
                <a:cubicBezTo>
                  <a:pt x="1759936" y="1392830"/>
                  <a:pt x="1377832" y="995264"/>
                  <a:pt x="1181258" y="752308"/>
                </a:cubicBezTo>
                <a:cubicBezTo>
                  <a:pt x="984684" y="509352"/>
                  <a:pt x="611414" y="-84787"/>
                  <a:pt x="651171" y="10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CE23C345-F346-6B66-CFD0-BE82EE1B821F}"/>
              </a:ext>
            </a:extLst>
          </p:cNvPr>
          <p:cNvSpPr/>
          <p:nvPr/>
        </p:nvSpPr>
        <p:spPr>
          <a:xfrm>
            <a:off x="3492989" y="8994376"/>
            <a:ext cx="832996" cy="1605950"/>
          </a:xfrm>
          <a:custGeom>
            <a:avLst/>
            <a:gdLst>
              <a:gd name="connsiteX0" fmla="*/ 5585 w 832996"/>
              <a:gd name="connsiteY0" fmla="*/ 17102 h 1605950"/>
              <a:gd name="connsiteX1" fmla="*/ 151359 w 832996"/>
              <a:gd name="connsiteY1" fmla="*/ 149624 h 1605950"/>
              <a:gd name="connsiteX2" fmla="*/ 827220 w 832996"/>
              <a:gd name="connsiteY2" fmla="*/ 759224 h 1605950"/>
              <a:gd name="connsiteX3" fmla="*/ 482663 w 832996"/>
              <a:gd name="connsiteY3" fmla="*/ 1011015 h 1605950"/>
              <a:gd name="connsiteX4" fmla="*/ 575428 w 832996"/>
              <a:gd name="connsiteY4" fmla="*/ 1302563 h 1605950"/>
              <a:gd name="connsiteX5" fmla="*/ 336889 w 832996"/>
              <a:gd name="connsiteY5" fmla="*/ 1315815 h 1605950"/>
              <a:gd name="connsiteX6" fmla="*/ 310385 w 832996"/>
              <a:gd name="connsiteY6" fmla="*/ 1594111 h 1605950"/>
              <a:gd name="connsiteX7" fmla="*/ 416402 w 832996"/>
              <a:gd name="connsiteY7" fmla="*/ 865241 h 1605950"/>
              <a:gd name="connsiteX8" fmla="*/ 389898 w 832996"/>
              <a:gd name="connsiteY8" fmla="*/ 613450 h 1605950"/>
              <a:gd name="connsiteX9" fmla="*/ 5585 w 832996"/>
              <a:gd name="connsiteY9" fmla="*/ 17102 h 160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996" h="1605950">
                <a:moveTo>
                  <a:pt x="5585" y="17102"/>
                </a:moveTo>
                <a:cubicBezTo>
                  <a:pt x="-34172" y="-60202"/>
                  <a:pt x="151359" y="149624"/>
                  <a:pt x="151359" y="149624"/>
                </a:cubicBezTo>
                <a:cubicBezTo>
                  <a:pt x="288298" y="273311"/>
                  <a:pt x="772003" y="615659"/>
                  <a:pt x="827220" y="759224"/>
                </a:cubicBezTo>
                <a:cubicBezTo>
                  <a:pt x="882437" y="902789"/>
                  <a:pt x="524628" y="920459"/>
                  <a:pt x="482663" y="1011015"/>
                </a:cubicBezTo>
                <a:cubicBezTo>
                  <a:pt x="440698" y="1101571"/>
                  <a:pt x="599724" y="1251763"/>
                  <a:pt x="575428" y="1302563"/>
                </a:cubicBezTo>
                <a:cubicBezTo>
                  <a:pt x="551132" y="1353363"/>
                  <a:pt x="381063" y="1267224"/>
                  <a:pt x="336889" y="1315815"/>
                </a:cubicBezTo>
                <a:cubicBezTo>
                  <a:pt x="292715" y="1364406"/>
                  <a:pt x="297133" y="1669207"/>
                  <a:pt x="310385" y="1594111"/>
                </a:cubicBezTo>
                <a:cubicBezTo>
                  <a:pt x="323637" y="1519015"/>
                  <a:pt x="403150" y="1028685"/>
                  <a:pt x="416402" y="865241"/>
                </a:cubicBezTo>
                <a:cubicBezTo>
                  <a:pt x="429654" y="701798"/>
                  <a:pt x="453950" y="752598"/>
                  <a:pt x="389898" y="613450"/>
                </a:cubicBezTo>
                <a:cubicBezTo>
                  <a:pt x="325846" y="474302"/>
                  <a:pt x="45342" y="94406"/>
                  <a:pt x="5585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47EFEE63-6BD2-E4C0-7DEA-B6BAB3C819AC}"/>
              </a:ext>
            </a:extLst>
          </p:cNvPr>
          <p:cNvSpPr/>
          <p:nvPr/>
        </p:nvSpPr>
        <p:spPr>
          <a:xfrm>
            <a:off x="4131717" y="8746056"/>
            <a:ext cx="2562296" cy="1830224"/>
          </a:xfrm>
          <a:custGeom>
            <a:avLst/>
            <a:gdLst>
              <a:gd name="connsiteX0" fmla="*/ 135483 w 2562296"/>
              <a:gd name="connsiteY0" fmla="*/ 543718 h 1830224"/>
              <a:gd name="connsiteX1" fmla="*/ 294509 w 2562296"/>
              <a:gd name="connsiteY1" fmla="*/ 596727 h 1830224"/>
              <a:gd name="connsiteX2" fmla="*/ 2388353 w 2562296"/>
              <a:gd name="connsiteY2" fmla="*/ 358187 h 1830224"/>
              <a:gd name="connsiteX3" fmla="*/ 2057048 w 2562296"/>
              <a:gd name="connsiteY3" fmla="*/ 384692 h 1830224"/>
              <a:gd name="connsiteX4" fmla="*/ 2560631 w 2562296"/>
              <a:gd name="connsiteY4" fmla="*/ 379 h 1830224"/>
              <a:gd name="connsiteX5" fmla="*/ 2202822 w 2562296"/>
              <a:gd name="connsiteY5" fmla="*/ 464205 h 1830224"/>
              <a:gd name="connsiteX6" fmla="*/ 1752248 w 2562296"/>
              <a:gd name="connsiteY6" fmla="*/ 1829179 h 1830224"/>
              <a:gd name="connsiteX7" fmla="*/ 1990787 w 2562296"/>
              <a:gd name="connsiteY7" fmla="*/ 689492 h 1830224"/>
              <a:gd name="connsiteX8" fmla="*/ 1434196 w 2562296"/>
              <a:gd name="connsiteY8" fmla="*/ 676240 h 1830224"/>
              <a:gd name="connsiteX9" fmla="*/ 135483 w 2562296"/>
              <a:gd name="connsiteY9" fmla="*/ 543718 h 183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2296" h="1830224">
                <a:moveTo>
                  <a:pt x="135483" y="543718"/>
                </a:moveTo>
                <a:cubicBezTo>
                  <a:pt x="-54465" y="530466"/>
                  <a:pt x="-80969" y="627649"/>
                  <a:pt x="294509" y="596727"/>
                </a:cubicBezTo>
                <a:cubicBezTo>
                  <a:pt x="669987" y="565805"/>
                  <a:pt x="2094596" y="393526"/>
                  <a:pt x="2388353" y="358187"/>
                </a:cubicBezTo>
                <a:cubicBezTo>
                  <a:pt x="2682110" y="322848"/>
                  <a:pt x="2028335" y="444327"/>
                  <a:pt x="2057048" y="384692"/>
                </a:cubicBezTo>
                <a:cubicBezTo>
                  <a:pt x="2085761" y="325057"/>
                  <a:pt x="2536335" y="-12873"/>
                  <a:pt x="2560631" y="379"/>
                </a:cubicBezTo>
                <a:cubicBezTo>
                  <a:pt x="2584927" y="13631"/>
                  <a:pt x="2337553" y="159405"/>
                  <a:pt x="2202822" y="464205"/>
                </a:cubicBezTo>
                <a:cubicBezTo>
                  <a:pt x="2068092" y="769005"/>
                  <a:pt x="1787587" y="1791631"/>
                  <a:pt x="1752248" y="1829179"/>
                </a:cubicBezTo>
                <a:cubicBezTo>
                  <a:pt x="1716909" y="1866727"/>
                  <a:pt x="2043796" y="881648"/>
                  <a:pt x="1990787" y="689492"/>
                </a:cubicBezTo>
                <a:cubicBezTo>
                  <a:pt x="1937778" y="497336"/>
                  <a:pt x="1747831" y="693910"/>
                  <a:pt x="1434196" y="676240"/>
                </a:cubicBezTo>
                <a:cubicBezTo>
                  <a:pt x="1120561" y="658570"/>
                  <a:pt x="325431" y="556970"/>
                  <a:pt x="135483" y="54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7C50E3E-83CC-AF56-EFA4-254069D994B5}"/>
              </a:ext>
            </a:extLst>
          </p:cNvPr>
          <p:cNvSpPr/>
          <p:nvPr/>
        </p:nvSpPr>
        <p:spPr>
          <a:xfrm>
            <a:off x="5988284" y="9475093"/>
            <a:ext cx="564863" cy="1953782"/>
          </a:xfrm>
          <a:custGeom>
            <a:avLst/>
            <a:gdLst>
              <a:gd name="connsiteX0" fmla="*/ 545038 w 564863"/>
              <a:gd name="connsiteY0" fmla="*/ 92977 h 1953782"/>
              <a:gd name="connsiteX1" fmla="*/ 492029 w 564863"/>
              <a:gd name="connsiteY1" fmla="*/ 225498 h 1953782"/>
              <a:gd name="connsiteX2" fmla="*/ 1699 w 564863"/>
              <a:gd name="connsiteY2" fmla="*/ 1630229 h 1953782"/>
              <a:gd name="connsiteX3" fmla="*/ 319751 w 564863"/>
              <a:gd name="connsiteY3" fmla="*/ 848350 h 1953782"/>
              <a:gd name="connsiteX4" fmla="*/ 14951 w 564863"/>
              <a:gd name="connsiteY4" fmla="*/ 1683237 h 1953782"/>
              <a:gd name="connsiteX5" fmla="*/ 558290 w 564863"/>
              <a:gd name="connsiteY5" fmla="*/ 702577 h 1953782"/>
              <a:gd name="connsiteX6" fmla="*/ 293246 w 564863"/>
              <a:gd name="connsiteY6" fmla="*/ 1643481 h 1953782"/>
              <a:gd name="connsiteX7" fmla="*/ 120968 w 564863"/>
              <a:gd name="connsiteY7" fmla="*/ 1935029 h 1953782"/>
              <a:gd name="connsiteX8" fmla="*/ 279994 w 564863"/>
              <a:gd name="connsiteY8" fmla="*/ 1192907 h 1953782"/>
              <a:gd name="connsiteX9" fmla="*/ 425768 w 564863"/>
              <a:gd name="connsiteY9" fmla="*/ 636316 h 1953782"/>
              <a:gd name="connsiteX10" fmla="*/ 319751 w 564863"/>
              <a:gd name="connsiteY10" fmla="*/ 1139898 h 1953782"/>
              <a:gd name="connsiteX11" fmla="*/ 545038 w 564863"/>
              <a:gd name="connsiteY11" fmla="*/ 92977 h 195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4863" h="1953782">
                <a:moveTo>
                  <a:pt x="545038" y="92977"/>
                </a:moveTo>
                <a:cubicBezTo>
                  <a:pt x="573751" y="-59423"/>
                  <a:pt x="582585" y="-30711"/>
                  <a:pt x="492029" y="225498"/>
                </a:cubicBezTo>
                <a:cubicBezTo>
                  <a:pt x="401473" y="481707"/>
                  <a:pt x="30412" y="1526420"/>
                  <a:pt x="1699" y="1630229"/>
                </a:cubicBezTo>
                <a:cubicBezTo>
                  <a:pt x="-27014" y="1734038"/>
                  <a:pt x="317542" y="839515"/>
                  <a:pt x="319751" y="848350"/>
                </a:cubicBezTo>
                <a:cubicBezTo>
                  <a:pt x="321960" y="857185"/>
                  <a:pt x="-24805" y="1707532"/>
                  <a:pt x="14951" y="1683237"/>
                </a:cubicBezTo>
                <a:cubicBezTo>
                  <a:pt x="54707" y="1658942"/>
                  <a:pt x="511907" y="709203"/>
                  <a:pt x="558290" y="702577"/>
                </a:cubicBezTo>
                <a:cubicBezTo>
                  <a:pt x="604673" y="695951"/>
                  <a:pt x="366133" y="1438072"/>
                  <a:pt x="293246" y="1643481"/>
                </a:cubicBezTo>
                <a:cubicBezTo>
                  <a:pt x="220359" y="1848890"/>
                  <a:pt x="123177" y="2010125"/>
                  <a:pt x="120968" y="1935029"/>
                </a:cubicBezTo>
                <a:cubicBezTo>
                  <a:pt x="118759" y="1859933"/>
                  <a:pt x="229194" y="1409359"/>
                  <a:pt x="279994" y="1192907"/>
                </a:cubicBezTo>
                <a:cubicBezTo>
                  <a:pt x="330794" y="976455"/>
                  <a:pt x="419142" y="645151"/>
                  <a:pt x="425768" y="636316"/>
                </a:cubicBezTo>
                <a:cubicBezTo>
                  <a:pt x="432394" y="627481"/>
                  <a:pt x="295455" y="1230455"/>
                  <a:pt x="319751" y="1139898"/>
                </a:cubicBezTo>
                <a:cubicBezTo>
                  <a:pt x="344047" y="1049342"/>
                  <a:pt x="516325" y="245377"/>
                  <a:pt x="545038" y="92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2C1702CD-1380-46DF-0691-76A66BACA328}"/>
              </a:ext>
            </a:extLst>
          </p:cNvPr>
          <p:cNvSpPr/>
          <p:nvPr/>
        </p:nvSpPr>
        <p:spPr>
          <a:xfrm>
            <a:off x="4339273" y="7639197"/>
            <a:ext cx="483139" cy="278010"/>
          </a:xfrm>
          <a:custGeom>
            <a:avLst/>
            <a:gdLst>
              <a:gd name="connsiteX0" fmla="*/ 7021 w 483139"/>
              <a:gd name="connsiteY0" fmla="*/ 272099 h 278010"/>
              <a:gd name="connsiteX1" fmla="*/ 261664 w 483139"/>
              <a:gd name="connsiteY1" fmla="*/ 86904 h 278010"/>
              <a:gd name="connsiteX2" fmla="*/ 481583 w 483139"/>
              <a:gd name="connsiteY2" fmla="*/ 81117 h 278010"/>
              <a:gd name="connsiteX3" fmla="*/ 348474 w 483139"/>
              <a:gd name="connsiteY3" fmla="*/ 75330 h 278010"/>
              <a:gd name="connsiteX4" fmla="*/ 134342 w 483139"/>
              <a:gd name="connsiteY4" fmla="*/ 94 h 278010"/>
              <a:gd name="connsiteX5" fmla="*/ 203790 w 483139"/>
              <a:gd name="connsiteY5" fmla="*/ 92692 h 278010"/>
              <a:gd name="connsiteX6" fmla="*/ 82256 w 483139"/>
              <a:gd name="connsiteY6" fmla="*/ 220013 h 278010"/>
              <a:gd name="connsiteX7" fmla="*/ 7021 w 483139"/>
              <a:gd name="connsiteY7" fmla="*/ 272099 h 27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39" h="278010">
                <a:moveTo>
                  <a:pt x="7021" y="272099"/>
                </a:moveTo>
                <a:cubicBezTo>
                  <a:pt x="36922" y="249914"/>
                  <a:pt x="182570" y="118734"/>
                  <a:pt x="261664" y="86904"/>
                </a:cubicBezTo>
                <a:cubicBezTo>
                  <a:pt x="340758" y="55074"/>
                  <a:pt x="467115" y="83046"/>
                  <a:pt x="481583" y="81117"/>
                </a:cubicBezTo>
                <a:cubicBezTo>
                  <a:pt x="496051" y="79188"/>
                  <a:pt x="406348" y="88834"/>
                  <a:pt x="348474" y="75330"/>
                </a:cubicBezTo>
                <a:cubicBezTo>
                  <a:pt x="290601" y="61826"/>
                  <a:pt x="158456" y="-2800"/>
                  <a:pt x="134342" y="94"/>
                </a:cubicBezTo>
                <a:cubicBezTo>
                  <a:pt x="110228" y="2988"/>
                  <a:pt x="212471" y="56039"/>
                  <a:pt x="203790" y="92692"/>
                </a:cubicBezTo>
                <a:cubicBezTo>
                  <a:pt x="195109" y="129345"/>
                  <a:pt x="114086" y="191076"/>
                  <a:pt x="82256" y="220013"/>
                </a:cubicBezTo>
                <a:cubicBezTo>
                  <a:pt x="50426" y="248950"/>
                  <a:pt x="-22880" y="294284"/>
                  <a:pt x="7021" y="272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30F6BB5-DC37-7BA3-3607-77DD0ADEF710}"/>
              </a:ext>
            </a:extLst>
          </p:cNvPr>
          <p:cNvSpPr/>
          <p:nvPr/>
        </p:nvSpPr>
        <p:spPr>
          <a:xfrm>
            <a:off x="5099791" y="6832727"/>
            <a:ext cx="418949" cy="414788"/>
          </a:xfrm>
          <a:custGeom>
            <a:avLst/>
            <a:gdLst>
              <a:gd name="connsiteX0" fmla="*/ 317161 w 418949"/>
              <a:gd name="connsiteY0" fmla="*/ 2124 h 414788"/>
              <a:gd name="connsiteX1" fmla="*/ 4644 w 418949"/>
              <a:gd name="connsiteY1" fmla="*/ 389876 h 414788"/>
              <a:gd name="connsiteX2" fmla="*/ 126179 w 418949"/>
              <a:gd name="connsiteY2" fmla="*/ 337789 h 414788"/>
              <a:gd name="connsiteX3" fmla="*/ 74093 w 418949"/>
              <a:gd name="connsiteY3" fmla="*/ 407238 h 414788"/>
              <a:gd name="connsiteX4" fmla="*/ 415546 w 418949"/>
              <a:gd name="connsiteY4" fmla="*/ 123658 h 414788"/>
              <a:gd name="connsiteX5" fmla="*/ 253500 w 418949"/>
              <a:gd name="connsiteY5" fmla="*/ 227830 h 414788"/>
              <a:gd name="connsiteX6" fmla="*/ 317161 w 418949"/>
              <a:gd name="connsiteY6" fmla="*/ 2124 h 4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949" h="414788">
                <a:moveTo>
                  <a:pt x="317161" y="2124"/>
                </a:moveTo>
                <a:cubicBezTo>
                  <a:pt x="275685" y="29132"/>
                  <a:pt x="36474" y="333932"/>
                  <a:pt x="4644" y="389876"/>
                </a:cubicBezTo>
                <a:cubicBezTo>
                  <a:pt x="-27186" y="445820"/>
                  <a:pt x="114604" y="334895"/>
                  <a:pt x="126179" y="337789"/>
                </a:cubicBezTo>
                <a:cubicBezTo>
                  <a:pt x="137754" y="340683"/>
                  <a:pt x="25865" y="442926"/>
                  <a:pt x="74093" y="407238"/>
                </a:cubicBezTo>
                <a:cubicBezTo>
                  <a:pt x="122321" y="371550"/>
                  <a:pt x="385645" y="153559"/>
                  <a:pt x="415546" y="123658"/>
                </a:cubicBezTo>
                <a:cubicBezTo>
                  <a:pt x="445447" y="93757"/>
                  <a:pt x="268933" y="241334"/>
                  <a:pt x="253500" y="227830"/>
                </a:cubicBezTo>
                <a:cubicBezTo>
                  <a:pt x="238067" y="214326"/>
                  <a:pt x="358637" y="-24884"/>
                  <a:pt x="317161" y="21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6EA7FF5-C30F-689F-DCF2-8CA1B42DBB56}"/>
              </a:ext>
            </a:extLst>
          </p:cNvPr>
          <p:cNvSpPr/>
          <p:nvPr/>
        </p:nvSpPr>
        <p:spPr>
          <a:xfrm>
            <a:off x="4004570" y="7296529"/>
            <a:ext cx="117839" cy="536412"/>
          </a:xfrm>
          <a:custGeom>
            <a:avLst/>
            <a:gdLst>
              <a:gd name="connsiteX0" fmla="*/ 87081 w 117839"/>
              <a:gd name="connsiteY0" fmla="*/ 1309 h 536412"/>
              <a:gd name="connsiteX1" fmla="*/ 17633 w 117839"/>
              <a:gd name="connsiteY1" fmla="*/ 290676 h 536412"/>
              <a:gd name="connsiteX2" fmla="*/ 116017 w 117839"/>
              <a:gd name="connsiteY2" fmla="*/ 533744 h 536412"/>
              <a:gd name="connsiteX3" fmla="*/ 75506 w 117839"/>
              <a:gd name="connsiteY3" fmla="*/ 406423 h 536412"/>
              <a:gd name="connsiteX4" fmla="*/ 271 w 117839"/>
              <a:gd name="connsiteY4" fmla="*/ 192291 h 536412"/>
              <a:gd name="connsiteX5" fmla="*/ 87081 w 117839"/>
              <a:gd name="connsiteY5" fmla="*/ 1309 h 5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39" h="536412">
                <a:moveTo>
                  <a:pt x="87081" y="1309"/>
                </a:moveTo>
                <a:cubicBezTo>
                  <a:pt x="89975" y="17706"/>
                  <a:pt x="12810" y="201937"/>
                  <a:pt x="17633" y="290676"/>
                </a:cubicBezTo>
                <a:cubicBezTo>
                  <a:pt x="22456" y="379415"/>
                  <a:pt x="106372" y="514453"/>
                  <a:pt x="116017" y="533744"/>
                </a:cubicBezTo>
                <a:cubicBezTo>
                  <a:pt x="125662" y="553035"/>
                  <a:pt x="94797" y="463332"/>
                  <a:pt x="75506" y="406423"/>
                </a:cubicBezTo>
                <a:cubicBezTo>
                  <a:pt x="56215" y="349514"/>
                  <a:pt x="-4552" y="257881"/>
                  <a:pt x="271" y="192291"/>
                </a:cubicBezTo>
                <a:cubicBezTo>
                  <a:pt x="5094" y="126701"/>
                  <a:pt x="84187" y="-15088"/>
                  <a:pt x="87081" y="13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EC61BA8E-C7E8-F4C0-308C-B59DAC635927}"/>
              </a:ext>
            </a:extLst>
          </p:cNvPr>
          <p:cNvSpPr/>
          <p:nvPr/>
        </p:nvSpPr>
        <p:spPr>
          <a:xfrm>
            <a:off x="4548649" y="7681512"/>
            <a:ext cx="1048479" cy="206635"/>
          </a:xfrm>
          <a:custGeom>
            <a:avLst/>
            <a:gdLst>
              <a:gd name="connsiteX0" fmla="*/ 5989 w 1048479"/>
              <a:gd name="connsiteY0" fmla="*/ 206635 h 206635"/>
              <a:gd name="connsiteX1" fmla="*/ 492126 w 1048479"/>
              <a:gd name="connsiteY1" fmla="*/ 125612 h 206635"/>
              <a:gd name="connsiteX2" fmla="*/ 602085 w 1048479"/>
              <a:gd name="connsiteY2" fmla="*/ 67739 h 206635"/>
              <a:gd name="connsiteX3" fmla="*/ 1047710 w 1048479"/>
              <a:gd name="connsiteY3" fmla="*/ 67739 h 206635"/>
              <a:gd name="connsiteX4" fmla="*/ 700470 w 1048479"/>
              <a:gd name="connsiteY4" fmla="*/ 4078 h 206635"/>
              <a:gd name="connsiteX5" fmla="*/ 364804 w 1048479"/>
              <a:gd name="connsiteY5" fmla="*/ 15653 h 206635"/>
              <a:gd name="connsiteX6" fmla="*/ 503700 w 1048479"/>
              <a:gd name="connsiteY6" fmla="*/ 90888 h 206635"/>
              <a:gd name="connsiteX7" fmla="*/ 324293 w 1048479"/>
              <a:gd name="connsiteY7" fmla="*/ 119825 h 206635"/>
              <a:gd name="connsiteX8" fmla="*/ 225908 w 1048479"/>
              <a:gd name="connsiteY8" fmla="*/ 125612 h 206635"/>
              <a:gd name="connsiteX9" fmla="*/ 5989 w 1048479"/>
              <a:gd name="connsiteY9" fmla="*/ 206635 h 2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8479" h="206635">
                <a:moveTo>
                  <a:pt x="5989" y="206635"/>
                </a:moveTo>
                <a:cubicBezTo>
                  <a:pt x="50359" y="206635"/>
                  <a:pt x="392777" y="148761"/>
                  <a:pt x="492126" y="125612"/>
                </a:cubicBezTo>
                <a:cubicBezTo>
                  <a:pt x="591475" y="102463"/>
                  <a:pt x="509488" y="77384"/>
                  <a:pt x="602085" y="67739"/>
                </a:cubicBezTo>
                <a:cubicBezTo>
                  <a:pt x="694682" y="58093"/>
                  <a:pt x="1031313" y="78349"/>
                  <a:pt x="1047710" y="67739"/>
                </a:cubicBezTo>
                <a:cubicBezTo>
                  <a:pt x="1064107" y="57129"/>
                  <a:pt x="814288" y="12759"/>
                  <a:pt x="700470" y="4078"/>
                </a:cubicBezTo>
                <a:cubicBezTo>
                  <a:pt x="586652" y="-4603"/>
                  <a:pt x="397599" y="1185"/>
                  <a:pt x="364804" y="15653"/>
                </a:cubicBezTo>
                <a:cubicBezTo>
                  <a:pt x="332009" y="30121"/>
                  <a:pt x="510452" y="73526"/>
                  <a:pt x="503700" y="90888"/>
                </a:cubicBezTo>
                <a:cubicBezTo>
                  <a:pt x="496948" y="108250"/>
                  <a:pt x="370592" y="114038"/>
                  <a:pt x="324293" y="119825"/>
                </a:cubicBezTo>
                <a:cubicBezTo>
                  <a:pt x="277994" y="125612"/>
                  <a:pt x="275101" y="115966"/>
                  <a:pt x="225908" y="125612"/>
                </a:cubicBezTo>
                <a:cubicBezTo>
                  <a:pt x="176715" y="135258"/>
                  <a:pt x="-38381" y="206635"/>
                  <a:pt x="5989" y="2066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F78CD9-932E-3DE4-F11E-9E366A6C4F11}"/>
              </a:ext>
            </a:extLst>
          </p:cNvPr>
          <p:cNvSpPr/>
          <p:nvPr/>
        </p:nvSpPr>
        <p:spPr>
          <a:xfrm>
            <a:off x="4658810" y="7934418"/>
            <a:ext cx="724206" cy="283676"/>
          </a:xfrm>
          <a:custGeom>
            <a:avLst/>
            <a:gdLst>
              <a:gd name="connsiteX0" fmla="*/ 0 w 724206"/>
              <a:gd name="connsiteY0" fmla="*/ 86838 h 283676"/>
              <a:gd name="connsiteX1" fmla="*/ 52086 w 724206"/>
              <a:gd name="connsiteY1" fmla="*/ 109987 h 283676"/>
              <a:gd name="connsiteX2" fmla="*/ 289367 w 724206"/>
              <a:gd name="connsiteY2" fmla="*/ 225734 h 283676"/>
              <a:gd name="connsiteX3" fmla="*/ 295155 w 724206"/>
              <a:gd name="connsiteY3" fmla="*/ 237309 h 283676"/>
              <a:gd name="connsiteX4" fmla="*/ 399327 w 724206"/>
              <a:gd name="connsiteY4" fmla="*/ 283607 h 283676"/>
              <a:gd name="connsiteX5" fmla="*/ 324091 w 724206"/>
              <a:gd name="connsiteY5" fmla="*/ 225734 h 283676"/>
              <a:gd name="connsiteX6" fmla="*/ 723418 w 724206"/>
              <a:gd name="connsiteY6" fmla="*/ 5815 h 283676"/>
              <a:gd name="connsiteX7" fmla="*/ 428263 w 724206"/>
              <a:gd name="connsiteY7" fmla="*/ 121562 h 283676"/>
              <a:gd name="connsiteX8" fmla="*/ 497712 w 724206"/>
              <a:gd name="connsiteY8" fmla="*/ 28 h 283676"/>
              <a:gd name="connsiteX9" fmla="*/ 318304 w 724206"/>
              <a:gd name="connsiteY9" fmla="*/ 109987 h 283676"/>
              <a:gd name="connsiteX10" fmla="*/ 190982 w 724206"/>
              <a:gd name="connsiteY10" fmla="*/ 92625 h 283676"/>
              <a:gd name="connsiteX11" fmla="*/ 0 w 724206"/>
              <a:gd name="connsiteY11" fmla="*/ 86838 h 28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4206" h="283676">
                <a:moveTo>
                  <a:pt x="0" y="86838"/>
                </a:moveTo>
                <a:cubicBezTo>
                  <a:pt x="1929" y="86838"/>
                  <a:pt x="52086" y="109987"/>
                  <a:pt x="52086" y="109987"/>
                </a:cubicBezTo>
                <a:lnTo>
                  <a:pt x="289367" y="225734"/>
                </a:lnTo>
                <a:cubicBezTo>
                  <a:pt x="329878" y="246954"/>
                  <a:pt x="276828" y="227663"/>
                  <a:pt x="295155" y="237309"/>
                </a:cubicBezTo>
                <a:cubicBezTo>
                  <a:pt x="313482" y="246955"/>
                  <a:pt x="394504" y="285536"/>
                  <a:pt x="399327" y="283607"/>
                </a:cubicBezTo>
                <a:cubicBezTo>
                  <a:pt x="404150" y="281678"/>
                  <a:pt x="270076" y="272033"/>
                  <a:pt x="324091" y="225734"/>
                </a:cubicBezTo>
                <a:cubicBezTo>
                  <a:pt x="378106" y="179435"/>
                  <a:pt x="706056" y="23177"/>
                  <a:pt x="723418" y="5815"/>
                </a:cubicBezTo>
                <a:cubicBezTo>
                  <a:pt x="740780" y="-11547"/>
                  <a:pt x="465881" y="122527"/>
                  <a:pt x="428263" y="121562"/>
                </a:cubicBezTo>
                <a:cubicBezTo>
                  <a:pt x="390645" y="120598"/>
                  <a:pt x="516039" y="1957"/>
                  <a:pt x="497712" y="28"/>
                </a:cubicBezTo>
                <a:cubicBezTo>
                  <a:pt x="479386" y="-1901"/>
                  <a:pt x="369426" y="94554"/>
                  <a:pt x="318304" y="109987"/>
                </a:cubicBezTo>
                <a:cubicBezTo>
                  <a:pt x="267182" y="125420"/>
                  <a:pt x="236316" y="93589"/>
                  <a:pt x="190982" y="92625"/>
                </a:cubicBezTo>
                <a:cubicBezTo>
                  <a:pt x="145648" y="91661"/>
                  <a:pt x="95973" y="97930"/>
                  <a:pt x="0" y="868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33254BB-39A6-46DB-FE67-332919062523}"/>
              </a:ext>
            </a:extLst>
          </p:cNvPr>
          <p:cNvSpPr/>
          <p:nvPr/>
        </p:nvSpPr>
        <p:spPr>
          <a:xfrm>
            <a:off x="3431601" y="5545586"/>
            <a:ext cx="579952" cy="323292"/>
          </a:xfrm>
          <a:custGeom>
            <a:avLst/>
            <a:gdLst>
              <a:gd name="connsiteX0" fmla="*/ 293 w 579952"/>
              <a:gd name="connsiteY0" fmla="*/ 4475 h 323292"/>
              <a:gd name="connsiteX1" fmla="*/ 353321 w 579952"/>
              <a:gd name="connsiteY1" fmla="*/ 97072 h 323292"/>
              <a:gd name="connsiteX2" fmla="*/ 318596 w 579952"/>
              <a:gd name="connsiteY2" fmla="*/ 97072 h 323292"/>
              <a:gd name="connsiteX3" fmla="*/ 469067 w 579952"/>
              <a:gd name="connsiteY3" fmla="*/ 195457 h 323292"/>
              <a:gd name="connsiteX4" fmla="*/ 434343 w 579952"/>
              <a:gd name="connsiteY4" fmla="*/ 154946 h 323292"/>
              <a:gd name="connsiteX5" fmla="*/ 579027 w 579952"/>
              <a:gd name="connsiteY5" fmla="*/ 322779 h 323292"/>
              <a:gd name="connsiteX6" fmla="*/ 486429 w 579952"/>
              <a:gd name="connsiteY6" fmla="*/ 201244 h 323292"/>
              <a:gd name="connsiteX7" fmla="*/ 295447 w 579952"/>
              <a:gd name="connsiteY7" fmla="*/ 33411 h 323292"/>
              <a:gd name="connsiteX8" fmla="*/ 293 w 579952"/>
              <a:gd name="connsiteY8" fmla="*/ 4475 h 3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952" h="323292">
                <a:moveTo>
                  <a:pt x="293" y="4475"/>
                </a:moveTo>
                <a:cubicBezTo>
                  <a:pt x="9939" y="15085"/>
                  <a:pt x="300270" y="81639"/>
                  <a:pt x="353321" y="97072"/>
                </a:cubicBezTo>
                <a:cubicBezTo>
                  <a:pt x="406372" y="112505"/>
                  <a:pt x="299305" y="80675"/>
                  <a:pt x="318596" y="97072"/>
                </a:cubicBezTo>
                <a:cubicBezTo>
                  <a:pt x="337887" y="113469"/>
                  <a:pt x="449776" y="185811"/>
                  <a:pt x="469067" y="195457"/>
                </a:cubicBezTo>
                <a:cubicBezTo>
                  <a:pt x="488358" y="205103"/>
                  <a:pt x="434343" y="154946"/>
                  <a:pt x="434343" y="154946"/>
                </a:cubicBezTo>
                <a:cubicBezTo>
                  <a:pt x="452670" y="176166"/>
                  <a:pt x="570346" y="315063"/>
                  <a:pt x="579027" y="322779"/>
                </a:cubicBezTo>
                <a:cubicBezTo>
                  <a:pt x="587708" y="330495"/>
                  <a:pt x="533692" y="249472"/>
                  <a:pt x="486429" y="201244"/>
                </a:cubicBezTo>
                <a:cubicBezTo>
                  <a:pt x="439166" y="153016"/>
                  <a:pt x="369718" y="65241"/>
                  <a:pt x="295447" y="33411"/>
                </a:cubicBezTo>
                <a:cubicBezTo>
                  <a:pt x="221176" y="1581"/>
                  <a:pt x="-9353" y="-6135"/>
                  <a:pt x="293" y="4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C4449CD-557B-1CF9-53F6-6D1E98187FE4}"/>
              </a:ext>
            </a:extLst>
          </p:cNvPr>
          <p:cNvSpPr/>
          <p:nvPr/>
        </p:nvSpPr>
        <p:spPr>
          <a:xfrm>
            <a:off x="1724355" y="1942538"/>
            <a:ext cx="2195885" cy="6632627"/>
          </a:xfrm>
          <a:custGeom>
            <a:avLst/>
            <a:gdLst>
              <a:gd name="connsiteX0" fmla="*/ 2170312 w 2195885"/>
              <a:gd name="connsiteY0" fmla="*/ 21729 h 6632627"/>
              <a:gd name="connsiteX1" fmla="*/ 1865512 w 2195885"/>
              <a:gd name="connsiteY1" fmla="*/ 529729 h 6632627"/>
              <a:gd name="connsiteX2" fmla="*/ 70578 w 2195885"/>
              <a:gd name="connsiteY2" fmla="*/ 2917329 h 6632627"/>
              <a:gd name="connsiteX3" fmla="*/ 358445 w 2195885"/>
              <a:gd name="connsiteY3" fmla="*/ 3306795 h 6632627"/>
              <a:gd name="connsiteX4" fmla="*/ 324578 w 2195885"/>
              <a:gd name="connsiteY4" fmla="*/ 4187329 h 6632627"/>
              <a:gd name="connsiteX5" fmla="*/ 476978 w 2195885"/>
              <a:gd name="connsiteY5" fmla="*/ 4475195 h 6632627"/>
              <a:gd name="connsiteX6" fmla="*/ 629378 w 2195885"/>
              <a:gd name="connsiteY6" fmla="*/ 5795995 h 6632627"/>
              <a:gd name="connsiteX7" fmla="*/ 798712 w 2195885"/>
              <a:gd name="connsiteY7" fmla="*/ 6303995 h 6632627"/>
              <a:gd name="connsiteX8" fmla="*/ 544712 w 2195885"/>
              <a:gd name="connsiteY8" fmla="*/ 6253195 h 6632627"/>
              <a:gd name="connsiteX9" fmla="*/ 460045 w 2195885"/>
              <a:gd name="connsiteY9" fmla="*/ 6439462 h 6632627"/>
              <a:gd name="connsiteX10" fmla="*/ 206045 w 2195885"/>
              <a:gd name="connsiteY10" fmla="*/ 3154395 h 6632627"/>
              <a:gd name="connsiteX11" fmla="*/ 1052712 w 2195885"/>
              <a:gd name="connsiteY11" fmla="*/ 800662 h 6632627"/>
              <a:gd name="connsiteX12" fmla="*/ 968045 w 2195885"/>
              <a:gd name="connsiteY12" fmla="*/ 1461062 h 6632627"/>
              <a:gd name="connsiteX13" fmla="*/ 1509912 w 2195885"/>
              <a:gd name="connsiteY13" fmla="*/ 1003862 h 6632627"/>
              <a:gd name="connsiteX14" fmla="*/ 1526845 w 2195885"/>
              <a:gd name="connsiteY14" fmla="*/ 969995 h 6632627"/>
              <a:gd name="connsiteX15" fmla="*/ 2170312 w 2195885"/>
              <a:gd name="connsiteY15" fmla="*/ 21729 h 66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5885" h="6632627">
                <a:moveTo>
                  <a:pt x="2170312" y="21729"/>
                </a:moveTo>
                <a:cubicBezTo>
                  <a:pt x="2226756" y="-51649"/>
                  <a:pt x="2215468" y="47129"/>
                  <a:pt x="1865512" y="529729"/>
                </a:cubicBezTo>
                <a:cubicBezTo>
                  <a:pt x="1515556" y="1012329"/>
                  <a:pt x="321756" y="2454485"/>
                  <a:pt x="70578" y="2917329"/>
                </a:cubicBezTo>
                <a:cubicBezTo>
                  <a:pt x="-180600" y="3380173"/>
                  <a:pt x="316112" y="3095128"/>
                  <a:pt x="358445" y="3306795"/>
                </a:cubicBezTo>
                <a:cubicBezTo>
                  <a:pt x="400778" y="3518462"/>
                  <a:pt x="304823" y="3992596"/>
                  <a:pt x="324578" y="4187329"/>
                </a:cubicBezTo>
                <a:cubicBezTo>
                  <a:pt x="344333" y="4382062"/>
                  <a:pt x="426178" y="4207084"/>
                  <a:pt x="476978" y="4475195"/>
                </a:cubicBezTo>
                <a:cubicBezTo>
                  <a:pt x="527778" y="4743306"/>
                  <a:pt x="575756" y="5491195"/>
                  <a:pt x="629378" y="5795995"/>
                </a:cubicBezTo>
                <a:cubicBezTo>
                  <a:pt x="683000" y="6100795"/>
                  <a:pt x="812823" y="6227795"/>
                  <a:pt x="798712" y="6303995"/>
                </a:cubicBezTo>
                <a:cubicBezTo>
                  <a:pt x="784601" y="6380195"/>
                  <a:pt x="601156" y="6230617"/>
                  <a:pt x="544712" y="6253195"/>
                </a:cubicBezTo>
                <a:cubicBezTo>
                  <a:pt x="488268" y="6275773"/>
                  <a:pt x="516489" y="6955929"/>
                  <a:pt x="460045" y="6439462"/>
                </a:cubicBezTo>
                <a:cubicBezTo>
                  <a:pt x="403600" y="5922995"/>
                  <a:pt x="107267" y="4094195"/>
                  <a:pt x="206045" y="3154395"/>
                </a:cubicBezTo>
                <a:cubicBezTo>
                  <a:pt x="304823" y="2214595"/>
                  <a:pt x="925712" y="1082884"/>
                  <a:pt x="1052712" y="800662"/>
                </a:cubicBezTo>
                <a:cubicBezTo>
                  <a:pt x="1179712" y="518440"/>
                  <a:pt x="891845" y="1427195"/>
                  <a:pt x="968045" y="1461062"/>
                </a:cubicBezTo>
                <a:cubicBezTo>
                  <a:pt x="1044245" y="1494929"/>
                  <a:pt x="1416779" y="1085706"/>
                  <a:pt x="1509912" y="1003862"/>
                </a:cubicBezTo>
                <a:cubicBezTo>
                  <a:pt x="1603045" y="922018"/>
                  <a:pt x="1419601" y="1130862"/>
                  <a:pt x="1526845" y="969995"/>
                </a:cubicBezTo>
                <a:cubicBezTo>
                  <a:pt x="1634089" y="809128"/>
                  <a:pt x="2113868" y="95107"/>
                  <a:pt x="2170312" y="217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76E41A9-821A-9D23-41A5-3B683E794BE2}"/>
              </a:ext>
            </a:extLst>
          </p:cNvPr>
          <p:cNvSpPr/>
          <p:nvPr/>
        </p:nvSpPr>
        <p:spPr>
          <a:xfrm>
            <a:off x="4913427" y="1954536"/>
            <a:ext cx="3381052" cy="5821584"/>
          </a:xfrm>
          <a:custGeom>
            <a:avLst/>
            <a:gdLst>
              <a:gd name="connsiteX0" fmla="*/ 81906 w 3381052"/>
              <a:gd name="connsiteY0" fmla="*/ 128264 h 5821584"/>
              <a:gd name="connsiteX1" fmla="*/ 386706 w 3381052"/>
              <a:gd name="connsiteY1" fmla="*/ 500797 h 5821584"/>
              <a:gd name="connsiteX2" fmla="*/ 1826040 w 3381052"/>
              <a:gd name="connsiteY2" fmla="*/ 2871464 h 5821584"/>
              <a:gd name="connsiteX3" fmla="*/ 1944573 w 3381052"/>
              <a:gd name="connsiteY3" fmla="*/ 2871464 h 5821584"/>
              <a:gd name="connsiteX4" fmla="*/ 3333106 w 3381052"/>
              <a:gd name="connsiteY4" fmla="*/ 5597731 h 5821584"/>
              <a:gd name="connsiteX5" fmla="*/ 3011373 w 3381052"/>
              <a:gd name="connsiteY5" fmla="*/ 5072797 h 5821584"/>
              <a:gd name="connsiteX6" fmla="*/ 2520306 w 3381052"/>
              <a:gd name="connsiteY6" fmla="*/ 5783997 h 5821584"/>
              <a:gd name="connsiteX7" fmla="*/ 2638840 w 3381052"/>
              <a:gd name="connsiteY7" fmla="*/ 3684264 h 5821584"/>
              <a:gd name="connsiteX8" fmla="*/ 1487373 w 3381052"/>
              <a:gd name="connsiteY8" fmla="*/ 2160264 h 5821584"/>
              <a:gd name="connsiteX9" fmla="*/ 1639773 w 3381052"/>
              <a:gd name="connsiteY9" fmla="*/ 2160264 h 5821584"/>
              <a:gd name="connsiteX10" fmla="*/ 81906 w 3381052"/>
              <a:gd name="connsiteY10" fmla="*/ 128264 h 582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1052" h="5821584">
                <a:moveTo>
                  <a:pt x="81906" y="128264"/>
                </a:moveTo>
                <a:cubicBezTo>
                  <a:pt x="-126938" y="-148314"/>
                  <a:pt x="96017" y="43597"/>
                  <a:pt x="386706" y="500797"/>
                </a:cubicBezTo>
                <a:cubicBezTo>
                  <a:pt x="677395" y="957997"/>
                  <a:pt x="1566396" y="2476353"/>
                  <a:pt x="1826040" y="2871464"/>
                </a:cubicBezTo>
                <a:cubicBezTo>
                  <a:pt x="2085685" y="3266575"/>
                  <a:pt x="1693395" y="2417086"/>
                  <a:pt x="1944573" y="2871464"/>
                </a:cubicBezTo>
                <a:cubicBezTo>
                  <a:pt x="2195751" y="3325842"/>
                  <a:pt x="3155306" y="5230842"/>
                  <a:pt x="3333106" y="5597731"/>
                </a:cubicBezTo>
                <a:cubicBezTo>
                  <a:pt x="3510906" y="5964620"/>
                  <a:pt x="3146840" y="5041753"/>
                  <a:pt x="3011373" y="5072797"/>
                </a:cubicBezTo>
                <a:cubicBezTo>
                  <a:pt x="2875906" y="5103841"/>
                  <a:pt x="2582395" y="6015419"/>
                  <a:pt x="2520306" y="5783997"/>
                </a:cubicBezTo>
                <a:cubicBezTo>
                  <a:pt x="2458217" y="5552575"/>
                  <a:pt x="2810996" y="4288220"/>
                  <a:pt x="2638840" y="3684264"/>
                </a:cubicBezTo>
                <a:cubicBezTo>
                  <a:pt x="2466685" y="3080309"/>
                  <a:pt x="1653884" y="2414264"/>
                  <a:pt x="1487373" y="2160264"/>
                </a:cubicBezTo>
                <a:cubicBezTo>
                  <a:pt x="1320862" y="1906264"/>
                  <a:pt x="1871195" y="2501753"/>
                  <a:pt x="1639773" y="2160264"/>
                </a:cubicBezTo>
                <a:cubicBezTo>
                  <a:pt x="1408351" y="1818775"/>
                  <a:pt x="290750" y="404842"/>
                  <a:pt x="81906" y="128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5742C4E-7C00-3634-4F41-2E4724CD4E8A}"/>
              </a:ext>
            </a:extLst>
          </p:cNvPr>
          <p:cNvSpPr/>
          <p:nvPr/>
        </p:nvSpPr>
        <p:spPr>
          <a:xfrm>
            <a:off x="4359184" y="3811745"/>
            <a:ext cx="570336" cy="769156"/>
          </a:xfrm>
          <a:custGeom>
            <a:avLst/>
            <a:gdLst>
              <a:gd name="connsiteX0" fmla="*/ 12333 w 570336"/>
              <a:gd name="connsiteY0" fmla="*/ 329949 h 769156"/>
              <a:gd name="connsiteX1" fmla="*/ 61231 w 570336"/>
              <a:gd name="connsiteY1" fmla="*/ 354398 h 769156"/>
              <a:gd name="connsiteX2" fmla="*/ 315503 w 570336"/>
              <a:gd name="connsiteY2" fmla="*/ 545102 h 769156"/>
              <a:gd name="connsiteX3" fmla="*/ 310613 w 570336"/>
              <a:gd name="connsiteY3" fmla="*/ 608670 h 769156"/>
              <a:gd name="connsiteX4" fmla="*/ 393740 w 570336"/>
              <a:gd name="connsiteY4" fmla="*/ 677128 h 769156"/>
              <a:gd name="connsiteX5" fmla="*/ 364401 w 570336"/>
              <a:gd name="connsiteY5" fmla="*/ 760255 h 769156"/>
              <a:gd name="connsiteX6" fmla="*/ 569774 w 570336"/>
              <a:gd name="connsiteY6" fmla="*/ 447305 h 769156"/>
              <a:gd name="connsiteX7" fmla="*/ 423079 w 570336"/>
              <a:gd name="connsiteY7" fmla="*/ 598890 h 769156"/>
              <a:gd name="connsiteX8" fmla="*/ 354621 w 570336"/>
              <a:gd name="connsiteY8" fmla="*/ 461975 h 769156"/>
              <a:gd name="connsiteX9" fmla="*/ 325282 w 570336"/>
              <a:gd name="connsiteY9" fmla="*/ 246822 h 769156"/>
              <a:gd name="connsiteX10" fmla="*/ 339952 w 570336"/>
              <a:gd name="connsiteY10" fmla="*/ 7220 h 769156"/>
              <a:gd name="connsiteX11" fmla="*/ 315503 w 570336"/>
              <a:gd name="connsiteY11" fmla="*/ 540212 h 769156"/>
              <a:gd name="connsiteX12" fmla="*/ 393740 w 570336"/>
              <a:gd name="connsiteY12" fmla="*/ 594000 h 769156"/>
              <a:gd name="connsiteX13" fmla="*/ 242155 w 570336"/>
              <a:gd name="connsiteY13" fmla="*/ 505983 h 769156"/>
              <a:gd name="connsiteX14" fmla="*/ 12333 w 570336"/>
              <a:gd name="connsiteY14" fmla="*/ 329949 h 7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336" h="769156">
                <a:moveTo>
                  <a:pt x="12333" y="329949"/>
                </a:moveTo>
                <a:cubicBezTo>
                  <a:pt x="-17821" y="304685"/>
                  <a:pt x="10703" y="318539"/>
                  <a:pt x="61231" y="354398"/>
                </a:cubicBezTo>
                <a:cubicBezTo>
                  <a:pt x="111759" y="390257"/>
                  <a:pt x="273939" y="502723"/>
                  <a:pt x="315503" y="545102"/>
                </a:cubicBezTo>
                <a:cubicBezTo>
                  <a:pt x="357067" y="587481"/>
                  <a:pt x="297574" y="586666"/>
                  <a:pt x="310613" y="608670"/>
                </a:cubicBezTo>
                <a:cubicBezTo>
                  <a:pt x="323652" y="630674"/>
                  <a:pt x="384775" y="651864"/>
                  <a:pt x="393740" y="677128"/>
                </a:cubicBezTo>
                <a:cubicBezTo>
                  <a:pt x="402705" y="702392"/>
                  <a:pt x="335062" y="798559"/>
                  <a:pt x="364401" y="760255"/>
                </a:cubicBezTo>
                <a:cubicBezTo>
                  <a:pt x="393740" y="721951"/>
                  <a:pt x="559994" y="474199"/>
                  <a:pt x="569774" y="447305"/>
                </a:cubicBezTo>
                <a:cubicBezTo>
                  <a:pt x="579554" y="420411"/>
                  <a:pt x="458938" y="596445"/>
                  <a:pt x="423079" y="598890"/>
                </a:cubicBezTo>
                <a:cubicBezTo>
                  <a:pt x="387220" y="601335"/>
                  <a:pt x="370920" y="520653"/>
                  <a:pt x="354621" y="461975"/>
                </a:cubicBezTo>
                <a:cubicBezTo>
                  <a:pt x="338322" y="403297"/>
                  <a:pt x="327727" y="322614"/>
                  <a:pt x="325282" y="246822"/>
                </a:cubicBezTo>
                <a:cubicBezTo>
                  <a:pt x="322837" y="171030"/>
                  <a:pt x="341582" y="-41678"/>
                  <a:pt x="339952" y="7220"/>
                </a:cubicBezTo>
                <a:cubicBezTo>
                  <a:pt x="338322" y="56118"/>
                  <a:pt x="306538" y="442415"/>
                  <a:pt x="315503" y="540212"/>
                </a:cubicBezTo>
                <a:cubicBezTo>
                  <a:pt x="324468" y="638009"/>
                  <a:pt x="405965" y="599705"/>
                  <a:pt x="393740" y="594000"/>
                </a:cubicBezTo>
                <a:cubicBezTo>
                  <a:pt x="381515" y="588295"/>
                  <a:pt x="303278" y="544287"/>
                  <a:pt x="242155" y="505983"/>
                </a:cubicBezTo>
                <a:cubicBezTo>
                  <a:pt x="181032" y="467679"/>
                  <a:pt x="42487" y="355213"/>
                  <a:pt x="12333" y="3299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2D54040-06F9-E103-D27A-0961A516BE71}"/>
              </a:ext>
            </a:extLst>
          </p:cNvPr>
          <p:cNvSpPr/>
          <p:nvPr/>
        </p:nvSpPr>
        <p:spPr>
          <a:xfrm>
            <a:off x="2900861" y="5538965"/>
            <a:ext cx="478271" cy="442830"/>
          </a:xfrm>
          <a:custGeom>
            <a:avLst/>
            <a:gdLst>
              <a:gd name="connsiteX0" fmla="*/ 20364 w 478271"/>
              <a:gd name="connsiteY0" fmla="*/ 441049 h 442830"/>
              <a:gd name="connsiteX1" fmla="*/ 64870 w 478271"/>
              <a:gd name="connsiteY1" fmla="*/ 343945 h 442830"/>
              <a:gd name="connsiteX2" fmla="*/ 145790 w 478271"/>
              <a:gd name="connsiteY2" fmla="*/ 174012 h 442830"/>
              <a:gd name="connsiteX3" fmla="*/ 149836 w 478271"/>
              <a:gd name="connsiteY3" fmla="*/ 194242 h 442830"/>
              <a:gd name="connsiteX4" fmla="*/ 331907 w 478271"/>
              <a:gd name="connsiteY4" fmla="*/ 56677 h 442830"/>
              <a:gd name="connsiteX5" fmla="*/ 283355 w 478271"/>
              <a:gd name="connsiteY5" fmla="*/ 97138 h 442830"/>
              <a:gd name="connsiteX6" fmla="*/ 477564 w 478271"/>
              <a:gd name="connsiteY6" fmla="*/ 33 h 442830"/>
              <a:gd name="connsiteX7" fmla="*/ 202435 w 478271"/>
              <a:gd name="connsiteY7" fmla="*/ 109276 h 442830"/>
              <a:gd name="connsiteX8" fmla="*/ 134 w 478271"/>
              <a:gd name="connsiteY8" fmla="*/ 174012 h 442830"/>
              <a:gd name="connsiteX9" fmla="*/ 170066 w 478271"/>
              <a:gd name="connsiteY9" fmla="*/ 145690 h 442830"/>
              <a:gd name="connsiteX10" fmla="*/ 101284 w 478271"/>
              <a:gd name="connsiteY10" fmla="*/ 263024 h 442830"/>
              <a:gd name="connsiteX11" fmla="*/ 20364 w 478271"/>
              <a:gd name="connsiteY11" fmla="*/ 441049 h 44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271" h="442830">
                <a:moveTo>
                  <a:pt x="20364" y="441049"/>
                </a:moveTo>
                <a:cubicBezTo>
                  <a:pt x="14295" y="454536"/>
                  <a:pt x="43966" y="388451"/>
                  <a:pt x="64870" y="343945"/>
                </a:cubicBezTo>
                <a:cubicBezTo>
                  <a:pt x="85774" y="299439"/>
                  <a:pt x="131629" y="198962"/>
                  <a:pt x="145790" y="174012"/>
                </a:cubicBezTo>
                <a:cubicBezTo>
                  <a:pt x="159951" y="149061"/>
                  <a:pt x="118817" y="213798"/>
                  <a:pt x="149836" y="194242"/>
                </a:cubicBezTo>
                <a:cubicBezTo>
                  <a:pt x="180855" y="174686"/>
                  <a:pt x="309654" y="72861"/>
                  <a:pt x="331907" y="56677"/>
                </a:cubicBezTo>
                <a:cubicBezTo>
                  <a:pt x="354160" y="40493"/>
                  <a:pt x="259079" y="106579"/>
                  <a:pt x="283355" y="97138"/>
                </a:cubicBezTo>
                <a:cubicBezTo>
                  <a:pt x="307631" y="87697"/>
                  <a:pt x="491051" y="-1990"/>
                  <a:pt x="477564" y="33"/>
                </a:cubicBezTo>
                <a:cubicBezTo>
                  <a:pt x="464077" y="2056"/>
                  <a:pt x="282007" y="80280"/>
                  <a:pt x="202435" y="109276"/>
                </a:cubicBezTo>
                <a:cubicBezTo>
                  <a:pt x="122863" y="138272"/>
                  <a:pt x="5529" y="167943"/>
                  <a:pt x="134" y="174012"/>
                </a:cubicBezTo>
                <a:cubicBezTo>
                  <a:pt x="-5261" y="180081"/>
                  <a:pt x="153208" y="130855"/>
                  <a:pt x="170066" y="145690"/>
                </a:cubicBezTo>
                <a:cubicBezTo>
                  <a:pt x="186924" y="160525"/>
                  <a:pt x="127583" y="212449"/>
                  <a:pt x="101284" y="263024"/>
                </a:cubicBezTo>
                <a:cubicBezTo>
                  <a:pt x="74985" y="313599"/>
                  <a:pt x="26433" y="427562"/>
                  <a:pt x="20364" y="44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DB4413-353A-0EEE-CCDD-A3B713FB21FB}"/>
              </a:ext>
            </a:extLst>
          </p:cNvPr>
          <p:cNvSpPr/>
          <p:nvPr/>
        </p:nvSpPr>
        <p:spPr>
          <a:xfrm>
            <a:off x="5052410" y="5403196"/>
            <a:ext cx="1281893" cy="316497"/>
          </a:xfrm>
          <a:custGeom>
            <a:avLst/>
            <a:gdLst>
              <a:gd name="connsiteX0" fmla="*/ 10041 w 1281893"/>
              <a:gd name="connsiteY0" fmla="*/ 307648 h 316497"/>
              <a:gd name="connsiteX1" fmla="*/ 350863 w 1281893"/>
              <a:gd name="connsiteY1" fmla="*/ 133080 h 316497"/>
              <a:gd name="connsiteX2" fmla="*/ 292674 w 1281893"/>
              <a:gd name="connsiteY2" fmla="*/ 216208 h 316497"/>
              <a:gd name="connsiteX3" fmla="*/ 409052 w 1281893"/>
              <a:gd name="connsiteY3" fmla="*/ 266084 h 316497"/>
              <a:gd name="connsiteX4" fmla="*/ 433990 w 1281893"/>
              <a:gd name="connsiteY4" fmla="*/ 315960 h 316497"/>
              <a:gd name="connsiteX5" fmla="*/ 990943 w 1281893"/>
              <a:gd name="connsiteY5" fmla="*/ 232833 h 316497"/>
              <a:gd name="connsiteX6" fmla="*/ 957692 w 1281893"/>
              <a:gd name="connsiteY6" fmla="*/ 224520 h 316497"/>
              <a:gd name="connsiteX7" fmla="*/ 1281888 w 1281893"/>
              <a:gd name="connsiteY7" fmla="*/ 77 h 316497"/>
              <a:gd name="connsiteX8" fmla="*/ 949379 w 1281893"/>
              <a:gd name="connsiteY8" fmla="*/ 199582 h 316497"/>
              <a:gd name="connsiteX9" fmla="*/ 766499 w 1281893"/>
              <a:gd name="connsiteY9" fmla="*/ 232833 h 316497"/>
              <a:gd name="connsiteX10" fmla="*/ 475554 w 1281893"/>
              <a:gd name="connsiteY10" fmla="*/ 149706 h 316497"/>
              <a:gd name="connsiteX11" fmla="*/ 425677 w 1281893"/>
              <a:gd name="connsiteY11" fmla="*/ 299335 h 316497"/>
              <a:gd name="connsiteX12" fmla="*/ 309299 w 1281893"/>
              <a:gd name="connsiteY12" fmla="*/ 182957 h 316497"/>
              <a:gd name="connsiteX13" fmla="*/ 109794 w 1281893"/>
              <a:gd name="connsiteY13" fmla="*/ 216208 h 316497"/>
              <a:gd name="connsiteX14" fmla="*/ 10041 w 1281893"/>
              <a:gd name="connsiteY14" fmla="*/ 307648 h 3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1893" h="316497">
                <a:moveTo>
                  <a:pt x="10041" y="307648"/>
                </a:moveTo>
                <a:cubicBezTo>
                  <a:pt x="50219" y="293793"/>
                  <a:pt x="350863" y="133080"/>
                  <a:pt x="350863" y="133080"/>
                </a:cubicBezTo>
                <a:cubicBezTo>
                  <a:pt x="397969" y="117840"/>
                  <a:pt x="282976" y="194041"/>
                  <a:pt x="292674" y="216208"/>
                </a:cubicBezTo>
                <a:cubicBezTo>
                  <a:pt x="302372" y="238375"/>
                  <a:pt x="385499" y="249459"/>
                  <a:pt x="409052" y="266084"/>
                </a:cubicBezTo>
                <a:cubicBezTo>
                  <a:pt x="432605" y="282709"/>
                  <a:pt x="337008" y="321502"/>
                  <a:pt x="433990" y="315960"/>
                </a:cubicBezTo>
                <a:cubicBezTo>
                  <a:pt x="530972" y="310418"/>
                  <a:pt x="903659" y="248073"/>
                  <a:pt x="990943" y="232833"/>
                </a:cubicBezTo>
                <a:cubicBezTo>
                  <a:pt x="1078227" y="217593"/>
                  <a:pt x="909201" y="263313"/>
                  <a:pt x="957692" y="224520"/>
                </a:cubicBezTo>
                <a:cubicBezTo>
                  <a:pt x="1006183" y="185727"/>
                  <a:pt x="1283273" y="4233"/>
                  <a:pt x="1281888" y="77"/>
                </a:cubicBezTo>
                <a:cubicBezTo>
                  <a:pt x="1280503" y="-4079"/>
                  <a:pt x="1035277" y="160789"/>
                  <a:pt x="949379" y="199582"/>
                </a:cubicBezTo>
                <a:cubicBezTo>
                  <a:pt x="863481" y="238375"/>
                  <a:pt x="845470" y="241146"/>
                  <a:pt x="766499" y="232833"/>
                </a:cubicBezTo>
                <a:cubicBezTo>
                  <a:pt x="687528" y="224520"/>
                  <a:pt x="532358" y="138622"/>
                  <a:pt x="475554" y="149706"/>
                </a:cubicBezTo>
                <a:cubicBezTo>
                  <a:pt x="418750" y="160790"/>
                  <a:pt x="453386" y="293793"/>
                  <a:pt x="425677" y="299335"/>
                </a:cubicBezTo>
                <a:cubicBezTo>
                  <a:pt x="397968" y="304877"/>
                  <a:pt x="361946" y="196811"/>
                  <a:pt x="309299" y="182957"/>
                </a:cubicBezTo>
                <a:cubicBezTo>
                  <a:pt x="256652" y="169102"/>
                  <a:pt x="159670" y="196812"/>
                  <a:pt x="109794" y="216208"/>
                </a:cubicBezTo>
                <a:cubicBezTo>
                  <a:pt x="59918" y="235604"/>
                  <a:pt x="-30137" y="321503"/>
                  <a:pt x="10041" y="3076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6C5149F9-4B1B-13F5-767D-CF6CE8A427A2}"/>
              </a:ext>
            </a:extLst>
          </p:cNvPr>
          <p:cNvSpPr/>
          <p:nvPr/>
        </p:nvSpPr>
        <p:spPr>
          <a:xfrm>
            <a:off x="5485108" y="4888913"/>
            <a:ext cx="699800" cy="159468"/>
          </a:xfrm>
          <a:custGeom>
            <a:avLst/>
            <a:gdLst>
              <a:gd name="connsiteX0" fmla="*/ 4467 w 699800"/>
              <a:gd name="connsiteY0" fmla="*/ 54562 h 159468"/>
              <a:gd name="connsiteX1" fmla="*/ 261642 w 699800"/>
              <a:gd name="connsiteY1" fmla="*/ 10112 h 159468"/>
              <a:gd name="connsiteX2" fmla="*/ 261642 w 699800"/>
              <a:gd name="connsiteY2" fmla="*/ 3762 h 159468"/>
              <a:gd name="connsiteX3" fmla="*/ 506117 w 699800"/>
              <a:gd name="connsiteY3" fmla="*/ 57737 h 159468"/>
              <a:gd name="connsiteX4" fmla="*/ 455317 w 699800"/>
              <a:gd name="connsiteY4" fmla="*/ 48212 h 159468"/>
              <a:gd name="connsiteX5" fmla="*/ 699792 w 699800"/>
              <a:gd name="connsiteY5" fmla="*/ 159337 h 159468"/>
              <a:gd name="connsiteX6" fmla="*/ 445792 w 699800"/>
              <a:gd name="connsiteY6" fmla="*/ 70437 h 159468"/>
              <a:gd name="connsiteX7" fmla="*/ 207667 w 699800"/>
              <a:gd name="connsiteY7" fmla="*/ 57737 h 159468"/>
              <a:gd name="connsiteX8" fmla="*/ 328317 w 699800"/>
              <a:gd name="connsiteY8" fmla="*/ 45037 h 159468"/>
              <a:gd name="connsiteX9" fmla="*/ 379117 w 699800"/>
              <a:gd name="connsiteY9" fmla="*/ 41862 h 159468"/>
              <a:gd name="connsiteX10" fmla="*/ 121942 w 699800"/>
              <a:gd name="connsiteY10" fmla="*/ 48212 h 159468"/>
              <a:gd name="connsiteX11" fmla="*/ 4467 w 699800"/>
              <a:gd name="connsiteY11" fmla="*/ 54562 h 15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800" h="159468">
                <a:moveTo>
                  <a:pt x="4467" y="54562"/>
                </a:moveTo>
                <a:cubicBezTo>
                  <a:pt x="27750" y="48212"/>
                  <a:pt x="218780" y="18579"/>
                  <a:pt x="261642" y="10112"/>
                </a:cubicBezTo>
                <a:cubicBezTo>
                  <a:pt x="304504" y="1645"/>
                  <a:pt x="220896" y="-4175"/>
                  <a:pt x="261642" y="3762"/>
                </a:cubicBezTo>
                <a:cubicBezTo>
                  <a:pt x="302388" y="11699"/>
                  <a:pt x="473838" y="50329"/>
                  <a:pt x="506117" y="57737"/>
                </a:cubicBezTo>
                <a:cubicBezTo>
                  <a:pt x="538396" y="65145"/>
                  <a:pt x="423038" y="31279"/>
                  <a:pt x="455317" y="48212"/>
                </a:cubicBezTo>
                <a:cubicBezTo>
                  <a:pt x="487596" y="65145"/>
                  <a:pt x="701379" y="155633"/>
                  <a:pt x="699792" y="159337"/>
                </a:cubicBezTo>
                <a:cubicBezTo>
                  <a:pt x="698205" y="163041"/>
                  <a:pt x="527813" y="87370"/>
                  <a:pt x="445792" y="70437"/>
                </a:cubicBezTo>
                <a:cubicBezTo>
                  <a:pt x="363771" y="53504"/>
                  <a:pt x="227246" y="61970"/>
                  <a:pt x="207667" y="57737"/>
                </a:cubicBezTo>
                <a:cubicBezTo>
                  <a:pt x="188088" y="53504"/>
                  <a:pt x="299742" y="47683"/>
                  <a:pt x="328317" y="45037"/>
                </a:cubicBezTo>
                <a:cubicBezTo>
                  <a:pt x="356892" y="42391"/>
                  <a:pt x="379117" y="41862"/>
                  <a:pt x="379117" y="41862"/>
                </a:cubicBezTo>
                <a:lnTo>
                  <a:pt x="121942" y="48212"/>
                </a:lnTo>
                <a:cubicBezTo>
                  <a:pt x="53150" y="51387"/>
                  <a:pt x="-18816" y="60912"/>
                  <a:pt x="4467" y="54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12B6A0FD-0F2F-F1D7-A0AE-D5C333E777B9}"/>
              </a:ext>
            </a:extLst>
          </p:cNvPr>
          <p:cNvSpPr/>
          <p:nvPr/>
        </p:nvSpPr>
        <p:spPr>
          <a:xfrm>
            <a:off x="5591327" y="4898234"/>
            <a:ext cx="736877" cy="492802"/>
          </a:xfrm>
          <a:custGeom>
            <a:avLst/>
            <a:gdLst>
              <a:gd name="connsiteX0" fmla="*/ 10897 w 736877"/>
              <a:gd name="connsiteY0" fmla="*/ 21238 h 492802"/>
              <a:gd name="connsiteX1" fmla="*/ 449809 w 736877"/>
              <a:gd name="connsiteY1" fmla="*/ 9046 h 492802"/>
              <a:gd name="connsiteX2" fmla="*/ 394945 w 736877"/>
              <a:gd name="connsiteY2" fmla="*/ 33430 h 492802"/>
              <a:gd name="connsiteX3" fmla="*/ 522961 w 736877"/>
              <a:gd name="connsiteY3" fmla="*/ 76102 h 492802"/>
              <a:gd name="connsiteX4" fmla="*/ 529057 w 736877"/>
              <a:gd name="connsiteY4" fmla="*/ 198022 h 492802"/>
              <a:gd name="connsiteX5" fmla="*/ 608305 w 736877"/>
              <a:gd name="connsiteY5" fmla="*/ 271174 h 492802"/>
              <a:gd name="connsiteX6" fmla="*/ 535153 w 736877"/>
              <a:gd name="connsiteY6" fmla="*/ 240694 h 492802"/>
              <a:gd name="connsiteX7" fmla="*/ 736321 w 736877"/>
              <a:gd name="connsiteY7" fmla="*/ 490630 h 492802"/>
              <a:gd name="connsiteX8" fmla="*/ 462001 w 736877"/>
              <a:gd name="connsiteY8" fmla="*/ 76102 h 492802"/>
              <a:gd name="connsiteX9" fmla="*/ 163297 w 736877"/>
              <a:gd name="connsiteY9" fmla="*/ 2950 h 492802"/>
              <a:gd name="connsiteX10" fmla="*/ 10897 w 736877"/>
              <a:gd name="connsiteY10" fmla="*/ 21238 h 4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877" h="492802">
                <a:moveTo>
                  <a:pt x="10897" y="21238"/>
                </a:moveTo>
                <a:cubicBezTo>
                  <a:pt x="58649" y="22254"/>
                  <a:pt x="385801" y="7014"/>
                  <a:pt x="449809" y="9046"/>
                </a:cubicBezTo>
                <a:cubicBezTo>
                  <a:pt x="513817" y="11078"/>
                  <a:pt x="382753" y="22254"/>
                  <a:pt x="394945" y="33430"/>
                </a:cubicBezTo>
                <a:cubicBezTo>
                  <a:pt x="407137" y="44606"/>
                  <a:pt x="500609" y="48670"/>
                  <a:pt x="522961" y="76102"/>
                </a:cubicBezTo>
                <a:cubicBezTo>
                  <a:pt x="545313" y="103534"/>
                  <a:pt x="514833" y="165510"/>
                  <a:pt x="529057" y="198022"/>
                </a:cubicBezTo>
                <a:cubicBezTo>
                  <a:pt x="543281" y="230534"/>
                  <a:pt x="607289" y="264062"/>
                  <a:pt x="608305" y="271174"/>
                </a:cubicBezTo>
                <a:cubicBezTo>
                  <a:pt x="609321" y="278286"/>
                  <a:pt x="513817" y="204118"/>
                  <a:pt x="535153" y="240694"/>
                </a:cubicBezTo>
                <a:cubicBezTo>
                  <a:pt x="556489" y="277270"/>
                  <a:pt x="748513" y="518062"/>
                  <a:pt x="736321" y="490630"/>
                </a:cubicBezTo>
                <a:cubicBezTo>
                  <a:pt x="724129" y="463198"/>
                  <a:pt x="557505" y="157382"/>
                  <a:pt x="462001" y="76102"/>
                </a:cubicBezTo>
                <a:cubicBezTo>
                  <a:pt x="366497" y="-5178"/>
                  <a:pt x="243561" y="15142"/>
                  <a:pt x="163297" y="2950"/>
                </a:cubicBezTo>
                <a:cubicBezTo>
                  <a:pt x="83033" y="-9242"/>
                  <a:pt x="-36855" y="20222"/>
                  <a:pt x="10897" y="2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5486B7B-6B10-65E2-C3E9-50F8D5FAC390}"/>
              </a:ext>
            </a:extLst>
          </p:cNvPr>
          <p:cNvSpPr/>
          <p:nvPr/>
        </p:nvSpPr>
        <p:spPr>
          <a:xfrm>
            <a:off x="5199155" y="5750756"/>
            <a:ext cx="415410" cy="225158"/>
          </a:xfrm>
          <a:custGeom>
            <a:avLst/>
            <a:gdLst>
              <a:gd name="connsiteX0" fmla="*/ 733 w 415410"/>
              <a:gd name="connsiteY0" fmla="*/ 34348 h 225158"/>
              <a:gd name="connsiteX1" fmla="*/ 128749 w 415410"/>
              <a:gd name="connsiteY1" fmla="*/ 174556 h 225158"/>
              <a:gd name="connsiteX2" fmla="*/ 116557 w 415410"/>
              <a:gd name="connsiteY2" fmla="*/ 223324 h 225158"/>
              <a:gd name="connsiteX3" fmla="*/ 189709 w 415410"/>
              <a:gd name="connsiteY3" fmla="*/ 119692 h 225158"/>
              <a:gd name="connsiteX4" fmla="*/ 415261 w 415410"/>
              <a:gd name="connsiteY4" fmla="*/ 113596 h 225158"/>
              <a:gd name="connsiteX5" fmla="*/ 153133 w 415410"/>
              <a:gd name="connsiteY5" fmla="*/ 150172 h 225158"/>
              <a:gd name="connsiteX6" fmla="*/ 43405 w 415410"/>
              <a:gd name="connsiteY6" fmla="*/ 64828 h 225158"/>
              <a:gd name="connsiteX7" fmla="*/ 232381 w 415410"/>
              <a:gd name="connsiteY7" fmla="*/ 3868 h 225158"/>
              <a:gd name="connsiteX8" fmla="*/ 177517 w 415410"/>
              <a:gd name="connsiteY8" fmla="*/ 9964 h 225158"/>
              <a:gd name="connsiteX9" fmla="*/ 195805 w 415410"/>
              <a:gd name="connsiteY9" fmla="*/ 40444 h 225158"/>
              <a:gd name="connsiteX10" fmla="*/ 733 w 415410"/>
              <a:gd name="connsiteY10" fmla="*/ 34348 h 2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410" h="225158">
                <a:moveTo>
                  <a:pt x="733" y="34348"/>
                </a:moveTo>
                <a:cubicBezTo>
                  <a:pt x="-10443" y="56700"/>
                  <a:pt x="109445" y="143060"/>
                  <a:pt x="128749" y="174556"/>
                </a:cubicBezTo>
                <a:cubicBezTo>
                  <a:pt x="148053" y="206052"/>
                  <a:pt x="106397" y="232468"/>
                  <a:pt x="116557" y="223324"/>
                </a:cubicBezTo>
                <a:cubicBezTo>
                  <a:pt x="126717" y="214180"/>
                  <a:pt x="139925" y="137980"/>
                  <a:pt x="189709" y="119692"/>
                </a:cubicBezTo>
                <a:cubicBezTo>
                  <a:pt x="239493" y="101404"/>
                  <a:pt x="421357" y="108516"/>
                  <a:pt x="415261" y="113596"/>
                </a:cubicBezTo>
                <a:cubicBezTo>
                  <a:pt x="409165" y="118676"/>
                  <a:pt x="215109" y="158300"/>
                  <a:pt x="153133" y="150172"/>
                </a:cubicBezTo>
                <a:cubicBezTo>
                  <a:pt x="91157" y="142044"/>
                  <a:pt x="30197" y="89212"/>
                  <a:pt x="43405" y="64828"/>
                </a:cubicBezTo>
                <a:cubicBezTo>
                  <a:pt x="56613" y="40444"/>
                  <a:pt x="210029" y="13012"/>
                  <a:pt x="232381" y="3868"/>
                </a:cubicBezTo>
                <a:cubicBezTo>
                  <a:pt x="254733" y="-5276"/>
                  <a:pt x="183613" y="3868"/>
                  <a:pt x="177517" y="9964"/>
                </a:cubicBezTo>
                <a:cubicBezTo>
                  <a:pt x="171421" y="16060"/>
                  <a:pt x="223237" y="29268"/>
                  <a:pt x="195805" y="40444"/>
                </a:cubicBezTo>
                <a:cubicBezTo>
                  <a:pt x="168373" y="51620"/>
                  <a:pt x="11909" y="11996"/>
                  <a:pt x="733" y="34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5A793C2-9911-98B4-5403-017F108E8F30}"/>
              </a:ext>
            </a:extLst>
          </p:cNvPr>
          <p:cNvSpPr/>
          <p:nvPr/>
        </p:nvSpPr>
        <p:spPr>
          <a:xfrm>
            <a:off x="4046689" y="9282247"/>
            <a:ext cx="2205270" cy="1496066"/>
          </a:xfrm>
          <a:custGeom>
            <a:avLst/>
            <a:gdLst>
              <a:gd name="connsiteX0" fmla="*/ 214415 w 2205270"/>
              <a:gd name="connsiteY0" fmla="*/ 1961 h 1496066"/>
              <a:gd name="connsiteX1" fmla="*/ 391199 w 2205270"/>
              <a:gd name="connsiteY1" fmla="*/ 75113 h 1496066"/>
              <a:gd name="connsiteX2" fmla="*/ 2122463 w 2205270"/>
              <a:gd name="connsiteY2" fmla="*/ 62921 h 1496066"/>
              <a:gd name="connsiteX3" fmla="*/ 1909103 w 2205270"/>
              <a:gd name="connsiteY3" fmla="*/ 343337 h 1496066"/>
              <a:gd name="connsiteX4" fmla="*/ 1732319 w 2205270"/>
              <a:gd name="connsiteY4" fmla="*/ 1227257 h 1496066"/>
              <a:gd name="connsiteX5" fmla="*/ 1646975 w 2205270"/>
              <a:gd name="connsiteY5" fmla="*/ 1263833 h 1496066"/>
              <a:gd name="connsiteX6" fmla="*/ 1457999 w 2205270"/>
              <a:gd name="connsiteY6" fmla="*/ 1452809 h 1496066"/>
              <a:gd name="connsiteX7" fmla="*/ 1616495 w 2205270"/>
              <a:gd name="connsiteY7" fmla="*/ 337241 h 1496066"/>
              <a:gd name="connsiteX8" fmla="*/ 1189775 w 2205270"/>
              <a:gd name="connsiteY8" fmla="*/ 349433 h 1496066"/>
              <a:gd name="connsiteX9" fmla="*/ 1055 w 2205270"/>
              <a:gd name="connsiteY9" fmla="*/ 209225 h 1496066"/>
              <a:gd name="connsiteX10" fmla="*/ 970319 w 2205270"/>
              <a:gd name="connsiteY10" fmla="*/ 203129 h 1496066"/>
              <a:gd name="connsiteX11" fmla="*/ 482639 w 2205270"/>
              <a:gd name="connsiteY11" fmla="*/ 166553 h 1496066"/>
              <a:gd name="connsiteX12" fmla="*/ 214415 w 2205270"/>
              <a:gd name="connsiteY12" fmla="*/ 1961 h 14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5270" h="1496066">
                <a:moveTo>
                  <a:pt x="214415" y="1961"/>
                </a:moveTo>
                <a:cubicBezTo>
                  <a:pt x="199175" y="-13279"/>
                  <a:pt x="73191" y="64953"/>
                  <a:pt x="391199" y="75113"/>
                </a:cubicBezTo>
                <a:cubicBezTo>
                  <a:pt x="709207" y="85273"/>
                  <a:pt x="1869479" y="18217"/>
                  <a:pt x="2122463" y="62921"/>
                </a:cubicBezTo>
                <a:cubicBezTo>
                  <a:pt x="2375447" y="107625"/>
                  <a:pt x="1974127" y="149281"/>
                  <a:pt x="1909103" y="343337"/>
                </a:cubicBezTo>
                <a:cubicBezTo>
                  <a:pt x="1844079" y="537393"/>
                  <a:pt x="1776007" y="1073841"/>
                  <a:pt x="1732319" y="1227257"/>
                </a:cubicBezTo>
                <a:cubicBezTo>
                  <a:pt x="1688631" y="1380673"/>
                  <a:pt x="1692695" y="1226241"/>
                  <a:pt x="1646975" y="1263833"/>
                </a:cubicBezTo>
                <a:cubicBezTo>
                  <a:pt x="1601255" y="1301425"/>
                  <a:pt x="1463079" y="1607241"/>
                  <a:pt x="1457999" y="1452809"/>
                </a:cubicBezTo>
                <a:cubicBezTo>
                  <a:pt x="1452919" y="1298377"/>
                  <a:pt x="1661199" y="521137"/>
                  <a:pt x="1616495" y="337241"/>
                </a:cubicBezTo>
                <a:cubicBezTo>
                  <a:pt x="1571791" y="153345"/>
                  <a:pt x="1459015" y="370769"/>
                  <a:pt x="1189775" y="349433"/>
                </a:cubicBezTo>
                <a:cubicBezTo>
                  <a:pt x="920535" y="328097"/>
                  <a:pt x="37631" y="233609"/>
                  <a:pt x="1055" y="209225"/>
                </a:cubicBezTo>
                <a:cubicBezTo>
                  <a:pt x="-35521" y="184841"/>
                  <a:pt x="890055" y="210241"/>
                  <a:pt x="970319" y="203129"/>
                </a:cubicBezTo>
                <a:cubicBezTo>
                  <a:pt x="1050583" y="196017"/>
                  <a:pt x="610655" y="197033"/>
                  <a:pt x="482639" y="166553"/>
                </a:cubicBezTo>
                <a:cubicBezTo>
                  <a:pt x="354623" y="136073"/>
                  <a:pt x="229655" y="17201"/>
                  <a:pt x="214415" y="19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A302863-F0BF-DEE1-5937-1D37718B6403}"/>
              </a:ext>
            </a:extLst>
          </p:cNvPr>
          <p:cNvSpPr/>
          <p:nvPr/>
        </p:nvSpPr>
        <p:spPr>
          <a:xfrm>
            <a:off x="6077425" y="8628936"/>
            <a:ext cx="927695" cy="2423156"/>
          </a:xfrm>
          <a:custGeom>
            <a:avLst/>
            <a:gdLst>
              <a:gd name="connsiteX0" fmla="*/ 750095 w 927695"/>
              <a:gd name="connsiteY0" fmla="*/ 9096 h 2423156"/>
              <a:gd name="connsiteX1" fmla="*/ 713519 w 927695"/>
              <a:gd name="connsiteY1" fmla="*/ 240744 h 2423156"/>
              <a:gd name="connsiteX2" fmla="*/ 829343 w 927695"/>
              <a:gd name="connsiteY2" fmla="*/ 1612344 h 2423156"/>
              <a:gd name="connsiteX3" fmla="*/ 920783 w 927695"/>
              <a:gd name="connsiteY3" fmla="*/ 1667208 h 2423156"/>
              <a:gd name="connsiteX4" fmla="*/ 884207 w 927695"/>
              <a:gd name="connsiteY4" fmla="*/ 2423112 h 2423156"/>
              <a:gd name="connsiteX5" fmla="*/ 591599 w 927695"/>
              <a:gd name="connsiteY5" fmla="*/ 1630632 h 2423156"/>
              <a:gd name="connsiteX6" fmla="*/ 427007 w 927695"/>
              <a:gd name="connsiteY6" fmla="*/ 2014680 h 2423156"/>
              <a:gd name="connsiteX7" fmla="*/ 323375 w 927695"/>
              <a:gd name="connsiteY7" fmla="*/ 874728 h 2423156"/>
              <a:gd name="connsiteX8" fmla="*/ 287 w 927695"/>
              <a:gd name="connsiteY8" fmla="*/ 1490424 h 2423156"/>
              <a:gd name="connsiteX9" fmla="*/ 384335 w 927695"/>
              <a:gd name="connsiteY9" fmla="*/ 697944 h 2423156"/>
              <a:gd name="connsiteX10" fmla="*/ 463583 w 927695"/>
              <a:gd name="connsiteY10" fmla="*/ 795480 h 2423156"/>
              <a:gd name="connsiteX11" fmla="*/ 652559 w 927695"/>
              <a:gd name="connsiteY11" fmla="*/ 350472 h 2423156"/>
              <a:gd name="connsiteX12" fmla="*/ 750095 w 927695"/>
              <a:gd name="connsiteY12" fmla="*/ 9096 h 242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695" h="2423156">
                <a:moveTo>
                  <a:pt x="750095" y="9096"/>
                </a:moveTo>
                <a:cubicBezTo>
                  <a:pt x="760255" y="-9192"/>
                  <a:pt x="700311" y="-26464"/>
                  <a:pt x="713519" y="240744"/>
                </a:cubicBezTo>
                <a:cubicBezTo>
                  <a:pt x="726727" y="507952"/>
                  <a:pt x="794799" y="1374600"/>
                  <a:pt x="829343" y="1612344"/>
                </a:cubicBezTo>
                <a:cubicBezTo>
                  <a:pt x="863887" y="1850088"/>
                  <a:pt x="911639" y="1532080"/>
                  <a:pt x="920783" y="1667208"/>
                </a:cubicBezTo>
                <a:cubicBezTo>
                  <a:pt x="929927" y="1802336"/>
                  <a:pt x="939071" y="2429208"/>
                  <a:pt x="884207" y="2423112"/>
                </a:cubicBezTo>
                <a:cubicBezTo>
                  <a:pt x="829343" y="2417016"/>
                  <a:pt x="667799" y="1698704"/>
                  <a:pt x="591599" y="1630632"/>
                </a:cubicBezTo>
                <a:cubicBezTo>
                  <a:pt x="515399" y="1562560"/>
                  <a:pt x="471711" y="2140664"/>
                  <a:pt x="427007" y="2014680"/>
                </a:cubicBezTo>
                <a:cubicBezTo>
                  <a:pt x="382303" y="1888696"/>
                  <a:pt x="394495" y="962104"/>
                  <a:pt x="323375" y="874728"/>
                </a:cubicBezTo>
                <a:cubicBezTo>
                  <a:pt x="252255" y="787352"/>
                  <a:pt x="-9873" y="1519888"/>
                  <a:pt x="287" y="1490424"/>
                </a:cubicBezTo>
                <a:cubicBezTo>
                  <a:pt x="10447" y="1460960"/>
                  <a:pt x="307119" y="813768"/>
                  <a:pt x="384335" y="697944"/>
                </a:cubicBezTo>
                <a:cubicBezTo>
                  <a:pt x="461551" y="582120"/>
                  <a:pt x="418879" y="853392"/>
                  <a:pt x="463583" y="795480"/>
                </a:cubicBezTo>
                <a:cubicBezTo>
                  <a:pt x="508287" y="737568"/>
                  <a:pt x="609887" y="480520"/>
                  <a:pt x="652559" y="350472"/>
                </a:cubicBezTo>
                <a:cubicBezTo>
                  <a:pt x="695231" y="220424"/>
                  <a:pt x="739935" y="27384"/>
                  <a:pt x="750095" y="90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A2A1B21-3D6E-2CD6-6DCA-6337DD91CE2F}"/>
              </a:ext>
            </a:extLst>
          </p:cNvPr>
          <p:cNvSpPr/>
          <p:nvPr/>
        </p:nvSpPr>
        <p:spPr>
          <a:xfrm>
            <a:off x="3724653" y="4791401"/>
            <a:ext cx="458039" cy="913433"/>
          </a:xfrm>
          <a:custGeom>
            <a:avLst/>
            <a:gdLst>
              <a:gd name="connsiteX0" fmla="*/ 3 w 458039"/>
              <a:gd name="connsiteY0" fmla="*/ 121975 h 913433"/>
              <a:gd name="connsiteX1" fmla="*/ 310899 w 458039"/>
              <a:gd name="connsiteY1" fmla="*/ 231703 h 913433"/>
              <a:gd name="connsiteX2" fmla="*/ 359667 w 458039"/>
              <a:gd name="connsiteY2" fmla="*/ 304855 h 913433"/>
              <a:gd name="connsiteX3" fmla="*/ 371859 w 458039"/>
              <a:gd name="connsiteY3" fmla="*/ 292663 h 913433"/>
              <a:gd name="connsiteX4" fmla="*/ 377955 w 458039"/>
              <a:gd name="connsiteY4" fmla="*/ 530407 h 913433"/>
              <a:gd name="connsiteX5" fmla="*/ 414531 w 458039"/>
              <a:gd name="connsiteY5" fmla="*/ 499927 h 913433"/>
              <a:gd name="connsiteX6" fmla="*/ 457203 w 458039"/>
              <a:gd name="connsiteY6" fmla="*/ 908359 h 913433"/>
              <a:gd name="connsiteX7" fmla="*/ 426723 w 458039"/>
              <a:gd name="connsiteY7" fmla="*/ 713287 h 913433"/>
              <a:gd name="connsiteX8" fmla="*/ 256035 w 458039"/>
              <a:gd name="connsiteY8" fmla="*/ 487735 h 913433"/>
              <a:gd name="connsiteX9" fmla="*/ 432819 w 458039"/>
              <a:gd name="connsiteY9" fmla="*/ 634039 h 913433"/>
              <a:gd name="connsiteX10" fmla="*/ 353571 w 458039"/>
              <a:gd name="connsiteY10" fmla="*/ 304855 h 913433"/>
              <a:gd name="connsiteX11" fmla="*/ 359667 w 458039"/>
              <a:gd name="connsiteY11" fmla="*/ 262183 h 913433"/>
              <a:gd name="connsiteX12" fmla="*/ 256035 w 458039"/>
              <a:gd name="connsiteY12" fmla="*/ 55 h 913433"/>
              <a:gd name="connsiteX13" fmla="*/ 316995 w 458039"/>
              <a:gd name="connsiteY13" fmla="*/ 237799 h 913433"/>
              <a:gd name="connsiteX14" fmla="*/ 3 w 458039"/>
              <a:gd name="connsiteY14" fmla="*/ 121975 h 91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8039" h="913433">
                <a:moveTo>
                  <a:pt x="3" y="121975"/>
                </a:moveTo>
                <a:cubicBezTo>
                  <a:pt x="-1013" y="120959"/>
                  <a:pt x="250955" y="201223"/>
                  <a:pt x="310899" y="231703"/>
                </a:cubicBezTo>
                <a:cubicBezTo>
                  <a:pt x="370843" y="262183"/>
                  <a:pt x="349507" y="294695"/>
                  <a:pt x="359667" y="304855"/>
                </a:cubicBezTo>
                <a:cubicBezTo>
                  <a:pt x="369827" y="315015"/>
                  <a:pt x="368811" y="255071"/>
                  <a:pt x="371859" y="292663"/>
                </a:cubicBezTo>
                <a:cubicBezTo>
                  <a:pt x="374907" y="330255"/>
                  <a:pt x="370843" y="495863"/>
                  <a:pt x="377955" y="530407"/>
                </a:cubicBezTo>
                <a:cubicBezTo>
                  <a:pt x="385067" y="564951"/>
                  <a:pt x="401323" y="436935"/>
                  <a:pt x="414531" y="499927"/>
                </a:cubicBezTo>
                <a:cubicBezTo>
                  <a:pt x="427739" y="562919"/>
                  <a:pt x="455171" y="872799"/>
                  <a:pt x="457203" y="908359"/>
                </a:cubicBezTo>
                <a:cubicBezTo>
                  <a:pt x="459235" y="943919"/>
                  <a:pt x="460251" y="783391"/>
                  <a:pt x="426723" y="713287"/>
                </a:cubicBezTo>
                <a:cubicBezTo>
                  <a:pt x="393195" y="643183"/>
                  <a:pt x="255019" y="500943"/>
                  <a:pt x="256035" y="487735"/>
                </a:cubicBezTo>
                <a:cubicBezTo>
                  <a:pt x="257051" y="474527"/>
                  <a:pt x="416563" y="664519"/>
                  <a:pt x="432819" y="634039"/>
                </a:cubicBezTo>
                <a:cubicBezTo>
                  <a:pt x="449075" y="603559"/>
                  <a:pt x="365763" y="366831"/>
                  <a:pt x="353571" y="304855"/>
                </a:cubicBezTo>
                <a:cubicBezTo>
                  <a:pt x="341379" y="242879"/>
                  <a:pt x="375923" y="312983"/>
                  <a:pt x="359667" y="262183"/>
                </a:cubicBezTo>
                <a:cubicBezTo>
                  <a:pt x="343411" y="211383"/>
                  <a:pt x="263147" y="4119"/>
                  <a:pt x="256035" y="55"/>
                </a:cubicBezTo>
                <a:cubicBezTo>
                  <a:pt x="248923" y="-4009"/>
                  <a:pt x="354587" y="217479"/>
                  <a:pt x="316995" y="237799"/>
                </a:cubicBezTo>
                <a:cubicBezTo>
                  <a:pt x="279403" y="258119"/>
                  <a:pt x="1019" y="122991"/>
                  <a:pt x="3" y="1219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4AB5DF6-3E80-E6AA-5941-A8D268090226}"/>
              </a:ext>
            </a:extLst>
          </p:cNvPr>
          <p:cNvSpPr/>
          <p:nvPr/>
        </p:nvSpPr>
        <p:spPr>
          <a:xfrm>
            <a:off x="2839303" y="5449641"/>
            <a:ext cx="613730" cy="323670"/>
          </a:xfrm>
          <a:custGeom>
            <a:avLst/>
            <a:gdLst>
              <a:gd name="connsiteX0" fmla="*/ 80681 w 613730"/>
              <a:gd name="connsiteY0" fmla="*/ 146487 h 323670"/>
              <a:gd name="connsiteX1" fmla="*/ 446441 w 613730"/>
              <a:gd name="connsiteY1" fmla="*/ 55047 h 323670"/>
              <a:gd name="connsiteX2" fmla="*/ 556169 w 613730"/>
              <a:gd name="connsiteY2" fmla="*/ 24567 h 323670"/>
              <a:gd name="connsiteX3" fmla="*/ 275753 w 613730"/>
              <a:gd name="connsiteY3" fmla="*/ 79431 h 323670"/>
              <a:gd name="connsiteX4" fmla="*/ 1433 w 613730"/>
              <a:gd name="connsiteY4" fmla="*/ 323271 h 323670"/>
              <a:gd name="connsiteX5" fmla="*/ 178217 w 613730"/>
              <a:gd name="connsiteY5" fmla="*/ 134295 h 323670"/>
              <a:gd name="connsiteX6" fmla="*/ 403769 w 613730"/>
              <a:gd name="connsiteY6" fmla="*/ 36759 h 323670"/>
              <a:gd name="connsiteX7" fmla="*/ 611033 w 613730"/>
              <a:gd name="connsiteY7" fmla="*/ 183 h 323670"/>
              <a:gd name="connsiteX8" fmla="*/ 251369 w 613730"/>
              <a:gd name="connsiteY8" fmla="*/ 24567 h 323670"/>
              <a:gd name="connsiteX9" fmla="*/ 361097 w 613730"/>
              <a:gd name="connsiteY9" fmla="*/ 67239 h 323670"/>
              <a:gd name="connsiteX10" fmla="*/ 80681 w 613730"/>
              <a:gd name="connsiteY10" fmla="*/ 146487 h 3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30" h="323670">
                <a:moveTo>
                  <a:pt x="80681" y="146487"/>
                </a:moveTo>
                <a:cubicBezTo>
                  <a:pt x="94905" y="144455"/>
                  <a:pt x="367193" y="75367"/>
                  <a:pt x="446441" y="55047"/>
                </a:cubicBezTo>
                <a:cubicBezTo>
                  <a:pt x="525689" y="34727"/>
                  <a:pt x="584617" y="20503"/>
                  <a:pt x="556169" y="24567"/>
                </a:cubicBezTo>
                <a:cubicBezTo>
                  <a:pt x="527721" y="28631"/>
                  <a:pt x="368209" y="29647"/>
                  <a:pt x="275753" y="79431"/>
                </a:cubicBezTo>
                <a:cubicBezTo>
                  <a:pt x="183297" y="129215"/>
                  <a:pt x="17689" y="314127"/>
                  <a:pt x="1433" y="323271"/>
                </a:cubicBezTo>
                <a:cubicBezTo>
                  <a:pt x="-14823" y="332415"/>
                  <a:pt x="111161" y="182047"/>
                  <a:pt x="178217" y="134295"/>
                </a:cubicBezTo>
                <a:cubicBezTo>
                  <a:pt x="245273" y="86543"/>
                  <a:pt x="331633" y="59111"/>
                  <a:pt x="403769" y="36759"/>
                </a:cubicBezTo>
                <a:cubicBezTo>
                  <a:pt x="475905" y="14407"/>
                  <a:pt x="636433" y="2215"/>
                  <a:pt x="611033" y="183"/>
                </a:cubicBezTo>
                <a:cubicBezTo>
                  <a:pt x="585633" y="-1849"/>
                  <a:pt x="293025" y="13391"/>
                  <a:pt x="251369" y="24567"/>
                </a:cubicBezTo>
                <a:cubicBezTo>
                  <a:pt x="209713" y="35743"/>
                  <a:pt x="390561" y="47935"/>
                  <a:pt x="361097" y="67239"/>
                </a:cubicBezTo>
                <a:cubicBezTo>
                  <a:pt x="331633" y="86543"/>
                  <a:pt x="66457" y="148519"/>
                  <a:pt x="80681" y="146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FA982F83-6880-0808-7312-A782A465EAD8}"/>
              </a:ext>
            </a:extLst>
          </p:cNvPr>
          <p:cNvSpPr/>
          <p:nvPr/>
        </p:nvSpPr>
        <p:spPr>
          <a:xfrm>
            <a:off x="3891232" y="5533804"/>
            <a:ext cx="145925" cy="368882"/>
          </a:xfrm>
          <a:custGeom>
            <a:avLst/>
            <a:gdLst>
              <a:gd name="connsiteX0" fmla="*/ 4112 w 145925"/>
              <a:gd name="connsiteY0" fmla="*/ 50132 h 368882"/>
              <a:gd name="connsiteX1" fmla="*/ 40688 w 145925"/>
              <a:gd name="connsiteY1" fmla="*/ 92804 h 368882"/>
              <a:gd name="connsiteX2" fmla="*/ 132128 w 145925"/>
              <a:gd name="connsiteY2" fmla="*/ 257396 h 368882"/>
              <a:gd name="connsiteX3" fmla="*/ 132128 w 145925"/>
              <a:gd name="connsiteY3" fmla="*/ 293972 h 368882"/>
              <a:gd name="connsiteX4" fmla="*/ 132128 w 145925"/>
              <a:gd name="connsiteY4" fmla="*/ 354932 h 368882"/>
              <a:gd name="connsiteX5" fmla="*/ 144320 w 145925"/>
              <a:gd name="connsiteY5" fmla="*/ 1364 h 368882"/>
              <a:gd name="connsiteX6" fmla="*/ 132128 w 145925"/>
              <a:gd name="connsiteY6" fmla="*/ 226916 h 368882"/>
              <a:gd name="connsiteX7" fmla="*/ 4112 w 145925"/>
              <a:gd name="connsiteY7" fmla="*/ 50132 h 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25" h="368882">
                <a:moveTo>
                  <a:pt x="4112" y="50132"/>
                </a:moveTo>
                <a:cubicBezTo>
                  <a:pt x="-11128" y="27780"/>
                  <a:pt x="19352" y="58260"/>
                  <a:pt x="40688" y="92804"/>
                </a:cubicBezTo>
                <a:cubicBezTo>
                  <a:pt x="62024" y="127348"/>
                  <a:pt x="116888" y="223868"/>
                  <a:pt x="132128" y="257396"/>
                </a:cubicBezTo>
                <a:cubicBezTo>
                  <a:pt x="147368" y="290924"/>
                  <a:pt x="132128" y="293972"/>
                  <a:pt x="132128" y="293972"/>
                </a:cubicBezTo>
                <a:cubicBezTo>
                  <a:pt x="132128" y="310228"/>
                  <a:pt x="130096" y="403700"/>
                  <a:pt x="132128" y="354932"/>
                </a:cubicBezTo>
                <a:cubicBezTo>
                  <a:pt x="134160" y="306164"/>
                  <a:pt x="144320" y="22700"/>
                  <a:pt x="144320" y="1364"/>
                </a:cubicBezTo>
                <a:cubicBezTo>
                  <a:pt x="144320" y="-19972"/>
                  <a:pt x="152448" y="215740"/>
                  <a:pt x="132128" y="226916"/>
                </a:cubicBezTo>
                <a:cubicBezTo>
                  <a:pt x="111808" y="238092"/>
                  <a:pt x="19352" y="72484"/>
                  <a:pt x="4112" y="50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DC82B119-431A-ECC6-24D8-82B83CCF4A73}"/>
              </a:ext>
            </a:extLst>
          </p:cNvPr>
          <p:cNvSpPr/>
          <p:nvPr/>
        </p:nvSpPr>
        <p:spPr>
          <a:xfrm>
            <a:off x="4998588" y="5141644"/>
            <a:ext cx="96561" cy="669116"/>
          </a:xfrm>
          <a:custGeom>
            <a:avLst/>
            <a:gdLst>
              <a:gd name="connsiteX0" fmla="*/ 91572 w 96561"/>
              <a:gd name="connsiteY0" fmla="*/ 3380 h 669116"/>
              <a:gd name="connsiteX1" fmla="*/ 79380 w 96561"/>
              <a:gd name="connsiteY1" fmla="*/ 125300 h 669116"/>
              <a:gd name="connsiteX2" fmla="*/ 6228 w 96561"/>
              <a:gd name="connsiteY2" fmla="*/ 356948 h 669116"/>
              <a:gd name="connsiteX3" fmla="*/ 12324 w 96561"/>
              <a:gd name="connsiteY3" fmla="*/ 667844 h 669116"/>
              <a:gd name="connsiteX4" fmla="*/ 6228 w 96561"/>
              <a:gd name="connsiteY4" fmla="*/ 454484 h 669116"/>
              <a:gd name="connsiteX5" fmla="*/ 132 w 96561"/>
              <a:gd name="connsiteY5" fmla="*/ 149684 h 669116"/>
              <a:gd name="connsiteX6" fmla="*/ 12324 w 96561"/>
              <a:gd name="connsiteY6" fmla="*/ 253316 h 669116"/>
              <a:gd name="connsiteX7" fmla="*/ 91572 w 96561"/>
              <a:gd name="connsiteY7" fmla="*/ 3380 h 66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61" h="669116">
                <a:moveTo>
                  <a:pt x="91572" y="3380"/>
                </a:moveTo>
                <a:cubicBezTo>
                  <a:pt x="102748" y="-17956"/>
                  <a:pt x="93604" y="66372"/>
                  <a:pt x="79380" y="125300"/>
                </a:cubicBezTo>
                <a:cubicBezTo>
                  <a:pt x="65156" y="184228"/>
                  <a:pt x="17404" y="266524"/>
                  <a:pt x="6228" y="356948"/>
                </a:cubicBezTo>
                <a:cubicBezTo>
                  <a:pt x="-4948" y="447372"/>
                  <a:pt x="12324" y="651588"/>
                  <a:pt x="12324" y="667844"/>
                </a:cubicBezTo>
                <a:cubicBezTo>
                  <a:pt x="12324" y="684100"/>
                  <a:pt x="8260" y="540844"/>
                  <a:pt x="6228" y="454484"/>
                </a:cubicBezTo>
                <a:cubicBezTo>
                  <a:pt x="4196" y="368124"/>
                  <a:pt x="-884" y="183212"/>
                  <a:pt x="132" y="149684"/>
                </a:cubicBezTo>
                <a:cubicBezTo>
                  <a:pt x="1148" y="116156"/>
                  <a:pt x="-2916" y="270588"/>
                  <a:pt x="12324" y="253316"/>
                </a:cubicBezTo>
                <a:cubicBezTo>
                  <a:pt x="27564" y="236044"/>
                  <a:pt x="80396" y="24716"/>
                  <a:pt x="91572" y="3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869DAC6B-A213-14A8-CB75-EFC6D0CFE755}"/>
              </a:ext>
            </a:extLst>
          </p:cNvPr>
          <p:cNvSpPr/>
          <p:nvPr/>
        </p:nvSpPr>
        <p:spPr>
          <a:xfrm>
            <a:off x="3888782" y="8411997"/>
            <a:ext cx="161363" cy="305409"/>
          </a:xfrm>
          <a:custGeom>
            <a:avLst/>
            <a:gdLst>
              <a:gd name="connsiteX0" fmla="*/ 466 w 161363"/>
              <a:gd name="connsiteY0" fmla="*/ 483 h 305409"/>
              <a:gd name="connsiteX1" fmla="*/ 110194 w 161363"/>
              <a:gd name="connsiteY1" fmla="*/ 110211 h 305409"/>
              <a:gd name="connsiteX2" fmla="*/ 104098 w 161363"/>
              <a:gd name="connsiteY2" fmla="*/ 305283 h 305409"/>
              <a:gd name="connsiteX3" fmla="*/ 158962 w 161363"/>
              <a:gd name="connsiteY3" fmla="*/ 79731 h 305409"/>
              <a:gd name="connsiteX4" fmla="*/ 466 w 161363"/>
              <a:gd name="connsiteY4" fmla="*/ 483 h 3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63" h="305409">
                <a:moveTo>
                  <a:pt x="466" y="483"/>
                </a:moveTo>
                <a:cubicBezTo>
                  <a:pt x="-7662" y="5563"/>
                  <a:pt x="92922" y="59411"/>
                  <a:pt x="110194" y="110211"/>
                </a:cubicBezTo>
                <a:cubicBezTo>
                  <a:pt x="127466" y="161011"/>
                  <a:pt x="95970" y="310363"/>
                  <a:pt x="104098" y="305283"/>
                </a:cubicBezTo>
                <a:cubicBezTo>
                  <a:pt x="112226" y="300203"/>
                  <a:pt x="174202" y="128499"/>
                  <a:pt x="158962" y="79731"/>
                </a:cubicBezTo>
                <a:cubicBezTo>
                  <a:pt x="143722" y="30963"/>
                  <a:pt x="8594" y="-4597"/>
                  <a:pt x="466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936E60B-1172-C157-946C-D0286F3AA0C2}"/>
              </a:ext>
            </a:extLst>
          </p:cNvPr>
          <p:cNvSpPr/>
          <p:nvPr/>
        </p:nvSpPr>
        <p:spPr>
          <a:xfrm>
            <a:off x="5077964" y="8655255"/>
            <a:ext cx="404397" cy="342441"/>
          </a:xfrm>
          <a:custGeom>
            <a:avLst/>
            <a:gdLst>
              <a:gd name="connsiteX0" fmla="*/ 158500 w 404397"/>
              <a:gd name="connsiteY0" fmla="*/ 68121 h 342441"/>
              <a:gd name="connsiteX1" fmla="*/ 182884 w 404397"/>
              <a:gd name="connsiteY1" fmla="*/ 269289 h 342441"/>
              <a:gd name="connsiteX2" fmla="*/ 4 w 404397"/>
              <a:gd name="connsiteY2" fmla="*/ 342441 h 342441"/>
              <a:gd name="connsiteX3" fmla="*/ 188980 w 404397"/>
              <a:gd name="connsiteY3" fmla="*/ 269289 h 342441"/>
              <a:gd name="connsiteX4" fmla="*/ 298708 w 404397"/>
              <a:gd name="connsiteY4" fmla="*/ 129081 h 342441"/>
              <a:gd name="connsiteX5" fmla="*/ 402340 w 404397"/>
              <a:gd name="connsiteY5" fmla="*/ 1065 h 342441"/>
              <a:gd name="connsiteX6" fmla="*/ 201172 w 404397"/>
              <a:gd name="connsiteY6" fmla="*/ 202233 h 342441"/>
              <a:gd name="connsiteX7" fmla="*/ 158500 w 404397"/>
              <a:gd name="connsiteY7" fmla="*/ 68121 h 34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397" h="342441">
                <a:moveTo>
                  <a:pt x="158500" y="68121"/>
                </a:moveTo>
                <a:cubicBezTo>
                  <a:pt x="155452" y="79297"/>
                  <a:pt x="209300" y="223569"/>
                  <a:pt x="182884" y="269289"/>
                </a:cubicBezTo>
                <a:cubicBezTo>
                  <a:pt x="156468" y="315009"/>
                  <a:pt x="-1012" y="342441"/>
                  <a:pt x="4" y="342441"/>
                </a:cubicBezTo>
                <a:cubicBezTo>
                  <a:pt x="1020" y="342441"/>
                  <a:pt x="139196" y="304849"/>
                  <a:pt x="188980" y="269289"/>
                </a:cubicBezTo>
                <a:cubicBezTo>
                  <a:pt x="238764" y="233729"/>
                  <a:pt x="263148" y="173785"/>
                  <a:pt x="298708" y="129081"/>
                </a:cubicBezTo>
                <a:cubicBezTo>
                  <a:pt x="334268" y="84377"/>
                  <a:pt x="418596" y="-11127"/>
                  <a:pt x="402340" y="1065"/>
                </a:cubicBezTo>
                <a:cubicBezTo>
                  <a:pt x="386084" y="13257"/>
                  <a:pt x="242828" y="188009"/>
                  <a:pt x="201172" y="202233"/>
                </a:cubicBezTo>
                <a:cubicBezTo>
                  <a:pt x="159516" y="216457"/>
                  <a:pt x="161548" y="56945"/>
                  <a:pt x="158500" y="6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3BB53C7A-08CA-8DEF-0E1C-DF03A10CD0F0}"/>
              </a:ext>
            </a:extLst>
          </p:cNvPr>
          <p:cNvSpPr/>
          <p:nvPr/>
        </p:nvSpPr>
        <p:spPr>
          <a:xfrm>
            <a:off x="4187871" y="1603248"/>
            <a:ext cx="2528387" cy="920566"/>
          </a:xfrm>
          <a:custGeom>
            <a:avLst/>
            <a:gdLst>
              <a:gd name="connsiteX0" fmla="*/ 81 w 2528387"/>
              <a:gd name="connsiteY0" fmla="*/ 310896 h 920566"/>
              <a:gd name="connsiteX1" fmla="*/ 457281 w 2528387"/>
              <a:gd name="connsiteY1" fmla="*/ 60960 h 920566"/>
              <a:gd name="connsiteX2" fmla="*/ 743793 w 2528387"/>
              <a:gd name="connsiteY2" fmla="*/ 60960 h 920566"/>
              <a:gd name="connsiteX3" fmla="*/ 1207089 w 2528387"/>
              <a:gd name="connsiteY3" fmla="*/ 152400 h 920566"/>
              <a:gd name="connsiteX4" fmla="*/ 938865 w 2528387"/>
              <a:gd name="connsiteY4" fmla="*/ 0 h 920566"/>
              <a:gd name="connsiteX5" fmla="*/ 2505537 w 2528387"/>
              <a:gd name="connsiteY5" fmla="*/ 914400 h 920566"/>
              <a:gd name="connsiteX6" fmla="*/ 1798401 w 2528387"/>
              <a:gd name="connsiteY6" fmla="*/ 384048 h 920566"/>
              <a:gd name="connsiteX7" fmla="*/ 798657 w 2528387"/>
              <a:gd name="connsiteY7" fmla="*/ 60960 h 920566"/>
              <a:gd name="connsiteX8" fmla="*/ 396321 w 2528387"/>
              <a:gd name="connsiteY8" fmla="*/ 134112 h 920566"/>
              <a:gd name="connsiteX9" fmla="*/ 152481 w 2528387"/>
              <a:gd name="connsiteY9" fmla="*/ 140208 h 920566"/>
              <a:gd name="connsiteX10" fmla="*/ 493857 w 2528387"/>
              <a:gd name="connsiteY10" fmla="*/ 67056 h 920566"/>
              <a:gd name="connsiteX11" fmla="*/ 81 w 2528387"/>
              <a:gd name="connsiteY11" fmla="*/ 310896 h 92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8387" h="920566">
                <a:moveTo>
                  <a:pt x="81" y="310896"/>
                </a:moveTo>
                <a:cubicBezTo>
                  <a:pt x="-6015" y="309880"/>
                  <a:pt x="333329" y="102616"/>
                  <a:pt x="457281" y="60960"/>
                </a:cubicBezTo>
                <a:cubicBezTo>
                  <a:pt x="581233" y="19304"/>
                  <a:pt x="618825" y="45720"/>
                  <a:pt x="743793" y="60960"/>
                </a:cubicBezTo>
                <a:cubicBezTo>
                  <a:pt x="868761" y="76200"/>
                  <a:pt x="1174577" y="162560"/>
                  <a:pt x="1207089" y="152400"/>
                </a:cubicBezTo>
                <a:cubicBezTo>
                  <a:pt x="1239601" y="142240"/>
                  <a:pt x="938865" y="0"/>
                  <a:pt x="938865" y="0"/>
                </a:cubicBezTo>
                <a:cubicBezTo>
                  <a:pt x="1155273" y="127000"/>
                  <a:pt x="2362281" y="850392"/>
                  <a:pt x="2505537" y="914400"/>
                </a:cubicBezTo>
                <a:cubicBezTo>
                  <a:pt x="2648793" y="978408"/>
                  <a:pt x="2082881" y="526288"/>
                  <a:pt x="1798401" y="384048"/>
                </a:cubicBezTo>
                <a:cubicBezTo>
                  <a:pt x="1513921" y="241808"/>
                  <a:pt x="1032337" y="102616"/>
                  <a:pt x="798657" y="60960"/>
                </a:cubicBezTo>
                <a:cubicBezTo>
                  <a:pt x="564977" y="19304"/>
                  <a:pt x="504017" y="120904"/>
                  <a:pt x="396321" y="134112"/>
                </a:cubicBezTo>
                <a:cubicBezTo>
                  <a:pt x="288625" y="147320"/>
                  <a:pt x="136225" y="151384"/>
                  <a:pt x="152481" y="140208"/>
                </a:cubicBezTo>
                <a:cubicBezTo>
                  <a:pt x="168737" y="129032"/>
                  <a:pt x="523321" y="39624"/>
                  <a:pt x="493857" y="67056"/>
                </a:cubicBezTo>
                <a:cubicBezTo>
                  <a:pt x="464393" y="94488"/>
                  <a:pt x="6177" y="311912"/>
                  <a:pt x="81" y="3108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B7CA68B9-EF03-D0B6-B5F9-8B72C611E85A}"/>
              </a:ext>
            </a:extLst>
          </p:cNvPr>
          <p:cNvSpPr/>
          <p:nvPr/>
        </p:nvSpPr>
        <p:spPr>
          <a:xfrm>
            <a:off x="4809772" y="7251534"/>
            <a:ext cx="121876" cy="404433"/>
          </a:xfrm>
          <a:custGeom>
            <a:avLst/>
            <a:gdLst>
              <a:gd name="connsiteX0" fmla="*/ 353 w 121876"/>
              <a:gd name="connsiteY0" fmla="*/ 166 h 404433"/>
              <a:gd name="connsiteX1" fmla="*/ 41628 w 121876"/>
              <a:gd name="connsiteY1" fmla="*/ 171616 h 404433"/>
              <a:gd name="connsiteX2" fmla="*/ 63853 w 121876"/>
              <a:gd name="connsiteY2" fmla="*/ 177966 h 404433"/>
              <a:gd name="connsiteX3" fmla="*/ 76553 w 121876"/>
              <a:gd name="connsiteY3" fmla="*/ 298616 h 404433"/>
              <a:gd name="connsiteX4" fmla="*/ 19403 w 121876"/>
              <a:gd name="connsiteY4" fmla="*/ 400216 h 404433"/>
              <a:gd name="connsiteX5" fmla="*/ 101953 w 121876"/>
              <a:gd name="connsiteY5" fmla="*/ 365291 h 404433"/>
              <a:gd name="connsiteX6" fmla="*/ 121003 w 121876"/>
              <a:gd name="connsiteY6" fmla="*/ 187491 h 404433"/>
              <a:gd name="connsiteX7" fmla="*/ 82903 w 121876"/>
              <a:gd name="connsiteY7" fmla="*/ 44616 h 404433"/>
              <a:gd name="connsiteX8" fmla="*/ 76553 w 121876"/>
              <a:gd name="connsiteY8" fmla="*/ 311316 h 404433"/>
              <a:gd name="connsiteX9" fmla="*/ 67028 w 121876"/>
              <a:gd name="connsiteY9" fmla="*/ 143041 h 404433"/>
              <a:gd name="connsiteX10" fmla="*/ 353 w 121876"/>
              <a:gd name="connsiteY10" fmla="*/ 166 h 4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76" h="404433">
                <a:moveTo>
                  <a:pt x="353" y="166"/>
                </a:moveTo>
                <a:cubicBezTo>
                  <a:pt x="-3880" y="4928"/>
                  <a:pt x="31045" y="141983"/>
                  <a:pt x="41628" y="171616"/>
                </a:cubicBezTo>
                <a:cubicBezTo>
                  <a:pt x="52211" y="201249"/>
                  <a:pt x="58032" y="156799"/>
                  <a:pt x="63853" y="177966"/>
                </a:cubicBezTo>
                <a:cubicBezTo>
                  <a:pt x="69674" y="199133"/>
                  <a:pt x="83961" y="261574"/>
                  <a:pt x="76553" y="298616"/>
                </a:cubicBezTo>
                <a:cubicBezTo>
                  <a:pt x="69145" y="335658"/>
                  <a:pt x="15170" y="389104"/>
                  <a:pt x="19403" y="400216"/>
                </a:cubicBezTo>
                <a:cubicBezTo>
                  <a:pt x="23636" y="411329"/>
                  <a:pt x="85020" y="400745"/>
                  <a:pt x="101953" y="365291"/>
                </a:cubicBezTo>
                <a:cubicBezTo>
                  <a:pt x="118886" y="329837"/>
                  <a:pt x="124178" y="240937"/>
                  <a:pt x="121003" y="187491"/>
                </a:cubicBezTo>
                <a:cubicBezTo>
                  <a:pt x="117828" y="134045"/>
                  <a:pt x="90311" y="23979"/>
                  <a:pt x="82903" y="44616"/>
                </a:cubicBezTo>
                <a:cubicBezTo>
                  <a:pt x="75495" y="65253"/>
                  <a:pt x="79199" y="294912"/>
                  <a:pt x="76553" y="311316"/>
                </a:cubicBezTo>
                <a:cubicBezTo>
                  <a:pt x="73907" y="327720"/>
                  <a:pt x="78140" y="192253"/>
                  <a:pt x="67028" y="143041"/>
                </a:cubicBezTo>
                <a:cubicBezTo>
                  <a:pt x="55916" y="93829"/>
                  <a:pt x="4586" y="-4596"/>
                  <a:pt x="35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D7AD12F9-BF59-D993-A2EA-55AF67F2074B}"/>
              </a:ext>
            </a:extLst>
          </p:cNvPr>
          <p:cNvSpPr/>
          <p:nvPr/>
        </p:nvSpPr>
        <p:spPr>
          <a:xfrm>
            <a:off x="4219714" y="4972772"/>
            <a:ext cx="214945" cy="1624516"/>
          </a:xfrm>
          <a:custGeom>
            <a:avLst/>
            <a:gdLst>
              <a:gd name="connsiteX0" fmla="*/ 3036 w 214945"/>
              <a:gd name="connsiteY0" fmla="*/ 43728 h 1624516"/>
              <a:gd name="connsiteX1" fmla="*/ 28436 w 214945"/>
              <a:gd name="connsiteY1" fmla="*/ 116753 h 1624516"/>
              <a:gd name="connsiteX2" fmla="*/ 168136 w 214945"/>
              <a:gd name="connsiteY2" fmla="*/ 1085128 h 1624516"/>
              <a:gd name="connsiteX3" fmla="*/ 190361 w 214945"/>
              <a:gd name="connsiteY3" fmla="*/ 926378 h 1624516"/>
              <a:gd name="connsiteX4" fmla="*/ 212586 w 214945"/>
              <a:gd name="connsiteY4" fmla="*/ 1621703 h 1624516"/>
              <a:gd name="connsiteX5" fmla="*/ 130036 w 214945"/>
              <a:gd name="connsiteY5" fmla="*/ 1132753 h 1624516"/>
              <a:gd name="connsiteX6" fmla="*/ 72886 w 214945"/>
              <a:gd name="connsiteY6" fmla="*/ 208828 h 1624516"/>
              <a:gd name="connsiteX7" fmla="*/ 72886 w 214945"/>
              <a:gd name="connsiteY7" fmla="*/ 358053 h 1624516"/>
              <a:gd name="connsiteX8" fmla="*/ 3036 w 214945"/>
              <a:gd name="connsiteY8" fmla="*/ 43728 h 16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945" h="1624516">
                <a:moveTo>
                  <a:pt x="3036" y="43728"/>
                </a:moveTo>
                <a:cubicBezTo>
                  <a:pt x="-4372" y="3511"/>
                  <a:pt x="919" y="-56814"/>
                  <a:pt x="28436" y="116753"/>
                </a:cubicBezTo>
                <a:cubicBezTo>
                  <a:pt x="55953" y="290320"/>
                  <a:pt x="141149" y="950191"/>
                  <a:pt x="168136" y="1085128"/>
                </a:cubicBezTo>
                <a:cubicBezTo>
                  <a:pt x="195123" y="1220065"/>
                  <a:pt x="182953" y="836949"/>
                  <a:pt x="190361" y="926378"/>
                </a:cubicBezTo>
                <a:cubicBezTo>
                  <a:pt x="197769" y="1015807"/>
                  <a:pt x="222640" y="1587307"/>
                  <a:pt x="212586" y="1621703"/>
                </a:cubicBezTo>
                <a:cubicBezTo>
                  <a:pt x="202532" y="1656099"/>
                  <a:pt x="153319" y="1368232"/>
                  <a:pt x="130036" y="1132753"/>
                </a:cubicBezTo>
                <a:cubicBezTo>
                  <a:pt x="106753" y="897274"/>
                  <a:pt x="82411" y="337945"/>
                  <a:pt x="72886" y="208828"/>
                </a:cubicBezTo>
                <a:cubicBezTo>
                  <a:pt x="63361" y="79711"/>
                  <a:pt x="83999" y="384511"/>
                  <a:pt x="72886" y="358053"/>
                </a:cubicBezTo>
                <a:cubicBezTo>
                  <a:pt x="61774" y="331595"/>
                  <a:pt x="10444" y="83945"/>
                  <a:pt x="3036" y="43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B357CEF1-67EE-CD63-AD79-F343D5A66312}"/>
              </a:ext>
            </a:extLst>
          </p:cNvPr>
          <p:cNvSpPr/>
          <p:nvPr/>
        </p:nvSpPr>
        <p:spPr>
          <a:xfrm>
            <a:off x="4130343" y="7502238"/>
            <a:ext cx="51220" cy="381555"/>
          </a:xfrm>
          <a:custGeom>
            <a:avLst/>
            <a:gdLst>
              <a:gd name="connsiteX0" fmla="*/ 35257 w 51220"/>
              <a:gd name="connsiteY0" fmla="*/ 287 h 381555"/>
              <a:gd name="connsiteX1" fmla="*/ 9857 w 51220"/>
              <a:gd name="connsiteY1" fmla="*/ 139987 h 381555"/>
              <a:gd name="connsiteX2" fmla="*/ 28907 w 51220"/>
              <a:gd name="connsiteY2" fmla="*/ 273337 h 381555"/>
              <a:gd name="connsiteX3" fmla="*/ 13032 w 51220"/>
              <a:gd name="connsiteY3" fmla="*/ 222537 h 381555"/>
              <a:gd name="connsiteX4" fmla="*/ 51132 w 51220"/>
              <a:gd name="connsiteY4" fmla="*/ 381287 h 381555"/>
              <a:gd name="connsiteX5" fmla="*/ 332 w 51220"/>
              <a:gd name="connsiteY5" fmla="*/ 178087 h 381555"/>
              <a:gd name="connsiteX6" fmla="*/ 35257 w 51220"/>
              <a:gd name="connsiteY6" fmla="*/ 287 h 38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20" h="381555">
                <a:moveTo>
                  <a:pt x="35257" y="287"/>
                </a:moveTo>
                <a:cubicBezTo>
                  <a:pt x="36845" y="-6063"/>
                  <a:pt x="10915" y="94479"/>
                  <a:pt x="9857" y="139987"/>
                </a:cubicBezTo>
                <a:cubicBezTo>
                  <a:pt x="8799" y="185495"/>
                  <a:pt x="28378" y="259579"/>
                  <a:pt x="28907" y="273337"/>
                </a:cubicBezTo>
                <a:cubicBezTo>
                  <a:pt x="29436" y="287095"/>
                  <a:pt x="9328" y="204545"/>
                  <a:pt x="13032" y="222537"/>
                </a:cubicBezTo>
                <a:cubicBezTo>
                  <a:pt x="16736" y="240529"/>
                  <a:pt x="53249" y="388695"/>
                  <a:pt x="51132" y="381287"/>
                </a:cubicBezTo>
                <a:cubicBezTo>
                  <a:pt x="49015" y="373879"/>
                  <a:pt x="4565" y="238412"/>
                  <a:pt x="332" y="178087"/>
                </a:cubicBezTo>
                <a:cubicBezTo>
                  <a:pt x="-3901" y="117762"/>
                  <a:pt x="33669" y="6637"/>
                  <a:pt x="35257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FE015F4-20E5-2697-31A0-D6AAA903D117}"/>
              </a:ext>
            </a:extLst>
          </p:cNvPr>
          <p:cNvSpPr/>
          <p:nvPr/>
        </p:nvSpPr>
        <p:spPr>
          <a:xfrm>
            <a:off x="4200518" y="7423063"/>
            <a:ext cx="235353" cy="423062"/>
          </a:xfrm>
          <a:custGeom>
            <a:avLst/>
            <a:gdLst>
              <a:gd name="connsiteX0" fmla="*/ 7 w 235353"/>
              <a:gd name="connsiteY0" fmla="*/ 87 h 423062"/>
              <a:gd name="connsiteX1" fmla="*/ 152407 w 235353"/>
              <a:gd name="connsiteY1" fmla="*/ 190587 h 423062"/>
              <a:gd name="connsiteX2" fmla="*/ 225432 w 235353"/>
              <a:gd name="connsiteY2" fmla="*/ 235037 h 423062"/>
              <a:gd name="connsiteX3" fmla="*/ 219082 w 235353"/>
              <a:gd name="connsiteY3" fmla="*/ 289012 h 423062"/>
              <a:gd name="connsiteX4" fmla="*/ 82557 w 235353"/>
              <a:gd name="connsiteY4" fmla="*/ 422362 h 423062"/>
              <a:gd name="connsiteX5" fmla="*/ 168282 w 235353"/>
              <a:gd name="connsiteY5" fmla="*/ 342987 h 423062"/>
              <a:gd name="connsiteX6" fmla="*/ 9532 w 235353"/>
              <a:gd name="connsiteY6" fmla="*/ 374737 h 423062"/>
              <a:gd name="connsiteX7" fmla="*/ 203207 w 235353"/>
              <a:gd name="connsiteY7" fmla="*/ 279487 h 423062"/>
              <a:gd name="connsiteX8" fmla="*/ 190507 w 235353"/>
              <a:gd name="connsiteY8" fmla="*/ 203287 h 423062"/>
              <a:gd name="connsiteX9" fmla="*/ 209557 w 235353"/>
              <a:gd name="connsiteY9" fmla="*/ 133437 h 423062"/>
              <a:gd name="connsiteX10" fmla="*/ 158757 w 235353"/>
              <a:gd name="connsiteY10" fmla="*/ 165187 h 423062"/>
              <a:gd name="connsiteX11" fmla="*/ 7 w 235353"/>
              <a:gd name="connsiteY11" fmla="*/ 87 h 42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353" h="423062">
                <a:moveTo>
                  <a:pt x="7" y="87"/>
                </a:moveTo>
                <a:cubicBezTo>
                  <a:pt x="-1051" y="4320"/>
                  <a:pt x="114836" y="151429"/>
                  <a:pt x="152407" y="190587"/>
                </a:cubicBezTo>
                <a:cubicBezTo>
                  <a:pt x="189978" y="229745"/>
                  <a:pt x="214320" y="218633"/>
                  <a:pt x="225432" y="235037"/>
                </a:cubicBezTo>
                <a:cubicBezTo>
                  <a:pt x="236544" y="251441"/>
                  <a:pt x="242894" y="257791"/>
                  <a:pt x="219082" y="289012"/>
                </a:cubicBezTo>
                <a:cubicBezTo>
                  <a:pt x="195270" y="320233"/>
                  <a:pt x="91024" y="413366"/>
                  <a:pt x="82557" y="422362"/>
                </a:cubicBezTo>
                <a:cubicBezTo>
                  <a:pt x="74090" y="431358"/>
                  <a:pt x="180453" y="350924"/>
                  <a:pt x="168282" y="342987"/>
                </a:cubicBezTo>
                <a:cubicBezTo>
                  <a:pt x="156111" y="335050"/>
                  <a:pt x="3711" y="385320"/>
                  <a:pt x="9532" y="374737"/>
                </a:cubicBezTo>
                <a:cubicBezTo>
                  <a:pt x="15353" y="364154"/>
                  <a:pt x="173045" y="308062"/>
                  <a:pt x="203207" y="279487"/>
                </a:cubicBezTo>
                <a:cubicBezTo>
                  <a:pt x="233369" y="250912"/>
                  <a:pt x="189449" y="227629"/>
                  <a:pt x="190507" y="203287"/>
                </a:cubicBezTo>
                <a:cubicBezTo>
                  <a:pt x="191565" y="178945"/>
                  <a:pt x="214849" y="139787"/>
                  <a:pt x="209557" y="133437"/>
                </a:cubicBezTo>
                <a:cubicBezTo>
                  <a:pt x="204265" y="127087"/>
                  <a:pt x="194211" y="183708"/>
                  <a:pt x="158757" y="165187"/>
                </a:cubicBezTo>
                <a:cubicBezTo>
                  <a:pt x="123303" y="146666"/>
                  <a:pt x="1065" y="-4146"/>
                  <a:pt x="7" y="8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B46F88DA-D861-004D-1ACC-24AA1B3F16F2}"/>
              </a:ext>
            </a:extLst>
          </p:cNvPr>
          <p:cNvSpPr/>
          <p:nvPr/>
        </p:nvSpPr>
        <p:spPr>
          <a:xfrm>
            <a:off x="7331233" y="10496088"/>
            <a:ext cx="237003" cy="391532"/>
          </a:xfrm>
          <a:custGeom>
            <a:avLst/>
            <a:gdLst>
              <a:gd name="connsiteX0" fmla="*/ 180 w 237003"/>
              <a:gd name="connsiteY0" fmla="*/ 389163 h 391532"/>
              <a:gd name="connsiteX1" fmla="*/ 152580 w 237003"/>
              <a:gd name="connsiteY1" fmla="*/ 107061 h 391532"/>
              <a:gd name="connsiteX2" fmla="*/ 136367 w 237003"/>
              <a:gd name="connsiteY2" fmla="*/ 149214 h 391532"/>
              <a:gd name="connsiteX3" fmla="*/ 236886 w 237003"/>
              <a:gd name="connsiteY3" fmla="*/ 57 h 391532"/>
              <a:gd name="connsiteX4" fmla="*/ 155822 w 237003"/>
              <a:gd name="connsiteY4" fmla="*/ 168669 h 391532"/>
              <a:gd name="connsiteX5" fmla="*/ 120154 w 237003"/>
              <a:gd name="connsiteY5" fmla="*/ 227035 h 391532"/>
              <a:gd name="connsiteX6" fmla="*/ 61788 w 237003"/>
              <a:gd name="connsiteY6" fmla="*/ 324312 h 391532"/>
              <a:gd name="connsiteX7" fmla="*/ 120154 w 237003"/>
              <a:gd name="connsiteY7" fmla="*/ 246491 h 391532"/>
              <a:gd name="connsiteX8" fmla="*/ 180 w 237003"/>
              <a:gd name="connsiteY8" fmla="*/ 389163 h 3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03" h="391532">
                <a:moveTo>
                  <a:pt x="180" y="389163"/>
                </a:moveTo>
                <a:cubicBezTo>
                  <a:pt x="5584" y="365925"/>
                  <a:pt x="129882" y="147052"/>
                  <a:pt x="152580" y="107061"/>
                </a:cubicBezTo>
                <a:cubicBezTo>
                  <a:pt x="175278" y="67070"/>
                  <a:pt x="122316" y="167048"/>
                  <a:pt x="136367" y="149214"/>
                </a:cubicBezTo>
                <a:cubicBezTo>
                  <a:pt x="150418" y="131380"/>
                  <a:pt x="233644" y="-3185"/>
                  <a:pt x="236886" y="57"/>
                </a:cubicBezTo>
                <a:cubicBezTo>
                  <a:pt x="240128" y="3299"/>
                  <a:pt x="175277" y="130839"/>
                  <a:pt x="155822" y="168669"/>
                </a:cubicBezTo>
                <a:cubicBezTo>
                  <a:pt x="136367" y="206499"/>
                  <a:pt x="135826" y="201094"/>
                  <a:pt x="120154" y="227035"/>
                </a:cubicBezTo>
                <a:cubicBezTo>
                  <a:pt x="104482" y="252976"/>
                  <a:pt x="61788" y="321069"/>
                  <a:pt x="61788" y="324312"/>
                </a:cubicBezTo>
                <a:cubicBezTo>
                  <a:pt x="61788" y="327555"/>
                  <a:pt x="127720" y="235683"/>
                  <a:pt x="120154" y="246491"/>
                </a:cubicBezTo>
                <a:cubicBezTo>
                  <a:pt x="112588" y="257299"/>
                  <a:pt x="-5224" y="412401"/>
                  <a:pt x="180" y="389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FAA302B-D4ED-AFDA-1D00-7EDDAA06D4EC}"/>
              </a:ext>
            </a:extLst>
          </p:cNvPr>
          <p:cNvSpPr/>
          <p:nvPr/>
        </p:nvSpPr>
        <p:spPr>
          <a:xfrm>
            <a:off x="7566786" y="10047908"/>
            <a:ext cx="635167" cy="543281"/>
          </a:xfrm>
          <a:custGeom>
            <a:avLst/>
            <a:gdLst>
              <a:gd name="connsiteX0" fmla="*/ 630388 w 635167"/>
              <a:gd name="connsiteY0" fmla="*/ 10492 h 543281"/>
              <a:gd name="connsiteX1" fmla="*/ 257495 w 635167"/>
              <a:gd name="connsiteY1" fmla="*/ 250441 h 543281"/>
              <a:gd name="connsiteX2" fmla="*/ 341801 w 635167"/>
              <a:gd name="connsiteY2" fmla="*/ 208288 h 543281"/>
              <a:gd name="connsiteX3" fmla="*/ 134278 w 635167"/>
              <a:gd name="connsiteY3" fmla="*/ 373658 h 543281"/>
              <a:gd name="connsiteX4" fmla="*/ 1333 w 635167"/>
              <a:gd name="connsiteY4" fmla="*/ 542271 h 543281"/>
              <a:gd name="connsiteX5" fmla="*/ 75912 w 635167"/>
              <a:gd name="connsiteY5" fmla="*/ 435266 h 543281"/>
              <a:gd name="connsiteX6" fmla="*/ 234797 w 635167"/>
              <a:gd name="connsiteY6" fmla="*/ 260169 h 543281"/>
              <a:gd name="connsiteX7" fmla="*/ 539597 w 635167"/>
              <a:gd name="connsiteY7" fmla="*/ 10492 h 543281"/>
              <a:gd name="connsiteX8" fmla="*/ 474746 w 635167"/>
              <a:gd name="connsiteY8" fmla="*/ 42918 h 543281"/>
              <a:gd name="connsiteX9" fmla="*/ 630388 w 635167"/>
              <a:gd name="connsiteY9" fmla="*/ 10492 h 54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167" h="543281">
                <a:moveTo>
                  <a:pt x="630388" y="10492"/>
                </a:moveTo>
                <a:cubicBezTo>
                  <a:pt x="594180" y="45079"/>
                  <a:pt x="305593" y="217475"/>
                  <a:pt x="257495" y="250441"/>
                </a:cubicBezTo>
                <a:cubicBezTo>
                  <a:pt x="209397" y="283407"/>
                  <a:pt x="362337" y="187752"/>
                  <a:pt x="341801" y="208288"/>
                </a:cubicBezTo>
                <a:cubicBezTo>
                  <a:pt x="321265" y="228824"/>
                  <a:pt x="191023" y="317994"/>
                  <a:pt x="134278" y="373658"/>
                </a:cubicBezTo>
                <a:cubicBezTo>
                  <a:pt x="77533" y="429322"/>
                  <a:pt x="11061" y="532003"/>
                  <a:pt x="1333" y="542271"/>
                </a:cubicBezTo>
                <a:cubicBezTo>
                  <a:pt x="-8395" y="552539"/>
                  <a:pt x="37001" y="482283"/>
                  <a:pt x="75912" y="435266"/>
                </a:cubicBezTo>
                <a:cubicBezTo>
                  <a:pt x="114823" y="388249"/>
                  <a:pt x="157516" y="330965"/>
                  <a:pt x="234797" y="260169"/>
                </a:cubicBezTo>
                <a:cubicBezTo>
                  <a:pt x="312078" y="189373"/>
                  <a:pt x="499605" y="46701"/>
                  <a:pt x="539597" y="10492"/>
                </a:cubicBezTo>
                <a:cubicBezTo>
                  <a:pt x="579589" y="-25717"/>
                  <a:pt x="463938" y="43458"/>
                  <a:pt x="474746" y="42918"/>
                </a:cubicBezTo>
                <a:cubicBezTo>
                  <a:pt x="485554" y="42378"/>
                  <a:pt x="666596" y="-24095"/>
                  <a:pt x="630388" y="10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B32EB715-B48E-7CF1-0565-32E06BDE7A01}"/>
              </a:ext>
            </a:extLst>
          </p:cNvPr>
          <p:cNvSpPr/>
          <p:nvPr/>
        </p:nvSpPr>
        <p:spPr>
          <a:xfrm>
            <a:off x="8175318" y="10002834"/>
            <a:ext cx="1419517" cy="211289"/>
          </a:xfrm>
          <a:custGeom>
            <a:avLst/>
            <a:gdLst>
              <a:gd name="connsiteX0" fmla="*/ 8886 w 1419517"/>
              <a:gd name="connsiteY0" fmla="*/ 443 h 211289"/>
              <a:gd name="connsiteX1" fmla="*/ 650912 w 1419517"/>
              <a:gd name="connsiteY1" fmla="*/ 91234 h 211289"/>
              <a:gd name="connsiteX2" fmla="*/ 997865 w 1419517"/>
              <a:gd name="connsiteY2" fmla="*/ 188511 h 211289"/>
              <a:gd name="connsiteX3" fmla="*/ 949227 w 1419517"/>
              <a:gd name="connsiteY3" fmla="*/ 185268 h 211289"/>
              <a:gd name="connsiteX4" fmla="*/ 1341576 w 1419517"/>
              <a:gd name="connsiteY4" fmla="*/ 185268 h 211289"/>
              <a:gd name="connsiteX5" fmla="*/ 1419397 w 1419517"/>
              <a:gd name="connsiteY5" fmla="*/ 211209 h 211289"/>
              <a:gd name="connsiteX6" fmla="*/ 1348061 w 1419517"/>
              <a:gd name="connsiteY6" fmla="*/ 175540 h 211289"/>
              <a:gd name="connsiteX7" fmla="*/ 1014078 w 1419517"/>
              <a:gd name="connsiteY7" fmla="*/ 152843 h 211289"/>
              <a:gd name="connsiteX8" fmla="*/ 774129 w 1419517"/>
              <a:gd name="connsiteY8" fmla="*/ 94477 h 211289"/>
              <a:gd name="connsiteX9" fmla="*/ 339627 w 1419517"/>
              <a:gd name="connsiteY9" fmla="*/ 45838 h 211289"/>
              <a:gd name="connsiteX10" fmla="*/ 624971 w 1419517"/>
              <a:gd name="connsiteY10" fmla="*/ 139872 h 211289"/>
              <a:gd name="connsiteX11" fmla="*/ 300716 w 1419517"/>
              <a:gd name="connsiteY11" fmla="*/ 58809 h 211289"/>
              <a:gd name="connsiteX12" fmla="*/ 8886 w 1419517"/>
              <a:gd name="connsiteY12" fmla="*/ 443 h 21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9517" h="211289">
                <a:moveTo>
                  <a:pt x="8886" y="443"/>
                </a:moveTo>
                <a:cubicBezTo>
                  <a:pt x="67252" y="5847"/>
                  <a:pt x="486082" y="59889"/>
                  <a:pt x="650912" y="91234"/>
                </a:cubicBezTo>
                <a:cubicBezTo>
                  <a:pt x="815742" y="122579"/>
                  <a:pt x="948146" y="172839"/>
                  <a:pt x="997865" y="188511"/>
                </a:cubicBezTo>
                <a:cubicBezTo>
                  <a:pt x="1047584" y="204183"/>
                  <a:pt x="949227" y="185268"/>
                  <a:pt x="949227" y="185268"/>
                </a:cubicBezTo>
                <a:cubicBezTo>
                  <a:pt x="1006512" y="184728"/>
                  <a:pt x="1263214" y="180945"/>
                  <a:pt x="1341576" y="185268"/>
                </a:cubicBezTo>
                <a:cubicBezTo>
                  <a:pt x="1419938" y="189591"/>
                  <a:pt x="1418316" y="212830"/>
                  <a:pt x="1419397" y="211209"/>
                </a:cubicBezTo>
                <a:cubicBezTo>
                  <a:pt x="1420478" y="209588"/>
                  <a:pt x="1415614" y="185268"/>
                  <a:pt x="1348061" y="175540"/>
                </a:cubicBezTo>
                <a:cubicBezTo>
                  <a:pt x="1280508" y="165812"/>
                  <a:pt x="1109733" y="166354"/>
                  <a:pt x="1014078" y="152843"/>
                </a:cubicBezTo>
                <a:cubicBezTo>
                  <a:pt x="918423" y="139333"/>
                  <a:pt x="886537" y="112311"/>
                  <a:pt x="774129" y="94477"/>
                </a:cubicBezTo>
                <a:cubicBezTo>
                  <a:pt x="661721" y="76643"/>
                  <a:pt x="364487" y="38272"/>
                  <a:pt x="339627" y="45838"/>
                </a:cubicBezTo>
                <a:cubicBezTo>
                  <a:pt x="314767" y="53404"/>
                  <a:pt x="631456" y="137710"/>
                  <a:pt x="624971" y="139872"/>
                </a:cubicBezTo>
                <a:cubicBezTo>
                  <a:pt x="618486" y="142034"/>
                  <a:pt x="406639" y="77183"/>
                  <a:pt x="300716" y="58809"/>
                </a:cubicBezTo>
                <a:cubicBezTo>
                  <a:pt x="194793" y="40435"/>
                  <a:pt x="-49480" y="-4961"/>
                  <a:pt x="8886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D4E677D-0F99-2002-F636-11D293D91D56}"/>
              </a:ext>
            </a:extLst>
          </p:cNvPr>
          <p:cNvSpPr/>
          <p:nvPr/>
        </p:nvSpPr>
        <p:spPr>
          <a:xfrm>
            <a:off x="7864632" y="10281197"/>
            <a:ext cx="607423" cy="186913"/>
          </a:xfrm>
          <a:custGeom>
            <a:avLst/>
            <a:gdLst>
              <a:gd name="connsiteX0" fmla="*/ 1802 w 607423"/>
              <a:gd name="connsiteY0" fmla="*/ 185765 h 186913"/>
              <a:gd name="connsiteX1" fmla="*/ 131504 w 607423"/>
              <a:gd name="connsiteY1" fmla="*/ 17152 h 186913"/>
              <a:gd name="connsiteX2" fmla="*/ 598432 w 607423"/>
              <a:gd name="connsiteY2" fmla="*/ 4182 h 186913"/>
              <a:gd name="connsiteX3" fmla="*/ 420091 w 607423"/>
              <a:gd name="connsiteY3" fmla="*/ 4182 h 186913"/>
              <a:gd name="connsiteX4" fmla="*/ 183385 w 607423"/>
              <a:gd name="connsiteY4" fmla="*/ 33365 h 186913"/>
              <a:gd name="connsiteX5" fmla="*/ 63411 w 607423"/>
              <a:gd name="connsiteY5" fmla="*/ 88488 h 186913"/>
              <a:gd name="connsiteX6" fmla="*/ 1802 w 607423"/>
              <a:gd name="connsiteY6" fmla="*/ 185765 h 1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423" h="186913">
                <a:moveTo>
                  <a:pt x="1802" y="185765"/>
                </a:moveTo>
                <a:cubicBezTo>
                  <a:pt x="13151" y="173876"/>
                  <a:pt x="32066" y="47416"/>
                  <a:pt x="131504" y="17152"/>
                </a:cubicBezTo>
                <a:cubicBezTo>
                  <a:pt x="230942" y="-13112"/>
                  <a:pt x="550334" y="6344"/>
                  <a:pt x="598432" y="4182"/>
                </a:cubicBezTo>
                <a:cubicBezTo>
                  <a:pt x="646530" y="2020"/>
                  <a:pt x="489265" y="-682"/>
                  <a:pt x="420091" y="4182"/>
                </a:cubicBezTo>
                <a:cubicBezTo>
                  <a:pt x="350917" y="9046"/>
                  <a:pt x="242832" y="19314"/>
                  <a:pt x="183385" y="33365"/>
                </a:cubicBezTo>
                <a:cubicBezTo>
                  <a:pt x="123938" y="47416"/>
                  <a:pt x="91513" y="63088"/>
                  <a:pt x="63411" y="88488"/>
                </a:cubicBezTo>
                <a:cubicBezTo>
                  <a:pt x="35309" y="113888"/>
                  <a:pt x="-9547" y="197654"/>
                  <a:pt x="1802" y="185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FD07814-A5B4-C2D6-A719-9A41710B533D}"/>
              </a:ext>
            </a:extLst>
          </p:cNvPr>
          <p:cNvSpPr/>
          <p:nvPr/>
        </p:nvSpPr>
        <p:spPr>
          <a:xfrm>
            <a:off x="8250017" y="10207473"/>
            <a:ext cx="956655" cy="68501"/>
          </a:xfrm>
          <a:custGeom>
            <a:avLst/>
            <a:gdLst>
              <a:gd name="connsiteX0" fmla="*/ 2281 w 956655"/>
              <a:gd name="connsiteY0" fmla="*/ 68178 h 68501"/>
              <a:gd name="connsiteX1" fmla="*/ 637821 w 956655"/>
              <a:gd name="connsiteY1" fmla="*/ 48723 h 68501"/>
              <a:gd name="connsiteX2" fmla="*/ 955592 w 956655"/>
              <a:gd name="connsiteY2" fmla="*/ 64936 h 68501"/>
              <a:gd name="connsiteX3" fmla="*/ 748068 w 956655"/>
              <a:gd name="connsiteY3" fmla="*/ 38995 h 68501"/>
              <a:gd name="connsiteX4" fmla="*/ 342749 w 956655"/>
              <a:gd name="connsiteY4" fmla="*/ 84 h 68501"/>
              <a:gd name="connsiteX5" fmla="*/ 423813 w 956655"/>
              <a:gd name="connsiteY5" fmla="*/ 29267 h 68501"/>
              <a:gd name="connsiteX6" fmla="*/ 2281 w 956655"/>
              <a:gd name="connsiteY6" fmla="*/ 68178 h 6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655" h="68501">
                <a:moveTo>
                  <a:pt x="2281" y="68178"/>
                </a:moveTo>
                <a:cubicBezTo>
                  <a:pt x="37949" y="71421"/>
                  <a:pt x="478936" y="49263"/>
                  <a:pt x="637821" y="48723"/>
                </a:cubicBezTo>
                <a:cubicBezTo>
                  <a:pt x="796706" y="48183"/>
                  <a:pt x="937218" y="66557"/>
                  <a:pt x="955592" y="64936"/>
                </a:cubicBezTo>
                <a:cubicBezTo>
                  <a:pt x="973966" y="63315"/>
                  <a:pt x="748068" y="38995"/>
                  <a:pt x="748068" y="38995"/>
                </a:cubicBezTo>
                <a:cubicBezTo>
                  <a:pt x="645928" y="28186"/>
                  <a:pt x="396791" y="1705"/>
                  <a:pt x="342749" y="84"/>
                </a:cubicBezTo>
                <a:cubicBezTo>
                  <a:pt x="288707" y="-1537"/>
                  <a:pt x="487583" y="20620"/>
                  <a:pt x="423813" y="29267"/>
                </a:cubicBezTo>
                <a:cubicBezTo>
                  <a:pt x="360043" y="37914"/>
                  <a:pt x="-33387" y="64935"/>
                  <a:pt x="2281" y="68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6524503-AAB5-E650-853D-C73CEAEAEB2E}"/>
              </a:ext>
            </a:extLst>
          </p:cNvPr>
          <p:cNvSpPr/>
          <p:nvPr/>
        </p:nvSpPr>
        <p:spPr>
          <a:xfrm>
            <a:off x="7597263" y="10436789"/>
            <a:ext cx="299503" cy="477645"/>
          </a:xfrm>
          <a:custGeom>
            <a:avLst/>
            <a:gdLst>
              <a:gd name="connsiteX0" fmla="*/ 295111 w 299503"/>
              <a:gd name="connsiteY0" fmla="*/ 990 h 477645"/>
              <a:gd name="connsiteX1" fmla="*/ 239988 w 299503"/>
              <a:gd name="connsiteY1" fmla="*/ 133934 h 477645"/>
              <a:gd name="connsiteX2" fmla="*/ 39 w 299503"/>
              <a:gd name="connsiteY2" fmla="*/ 477645 h 477645"/>
              <a:gd name="connsiteX3" fmla="*/ 220533 w 299503"/>
              <a:gd name="connsiteY3" fmla="*/ 130692 h 477645"/>
              <a:gd name="connsiteX4" fmla="*/ 155682 w 299503"/>
              <a:gd name="connsiteY4" fmla="*/ 192300 h 477645"/>
              <a:gd name="connsiteX5" fmla="*/ 295111 w 299503"/>
              <a:gd name="connsiteY5" fmla="*/ 990 h 4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03" h="477645">
                <a:moveTo>
                  <a:pt x="295111" y="990"/>
                </a:moveTo>
                <a:cubicBezTo>
                  <a:pt x="309162" y="-8738"/>
                  <a:pt x="289167" y="54491"/>
                  <a:pt x="239988" y="133934"/>
                </a:cubicBezTo>
                <a:cubicBezTo>
                  <a:pt x="190809" y="213377"/>
                  <a:pt x="3281" y="478185"/>
                  <a:pt x="39" y="477645"/>
                </a:cubicBezTo>
                <a:cubicBezTo>
                  <a:pt x="-3204" y="477105"/>
                  <a:pt x="194593" y="178249"/>
                  <a:pt x="220533" y="130692"/>
                </a:cubicBezTo>
                <a:cubicBezTo>
                  <a:pt x="246473" y="83135"/>
                  <a:pt x="136767" y="214458"/>
                  <a:pt x="155682" y="192300"/>
                </a:cubicBezTo>
                <a:cubicBezTo>
                  <a:pt x="174597" y="170143"/>
                  <a:pt x="281060" y="10718"/>
                  <a:pt x="295111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27F70E4-5C60-FF72-F0BB-2B14BD4C1AF0}"/>
              </a:ext>
            </a:extLst>
          </p:cNvPr>
          <p:cNvSpPr/>
          <p:nvPr/>
        </p:nvSpPr>
        <p:spPr>
          <a:xfrm>
            <a:off x="7527548" y="10878747"/>
            <a:ext cx="112776" cy="354592"/>
          </a:xfrm>
          <a:custGeom>
            <a:avLst/>
            <a:gdLst>
              <a:gd name="connsiteX0" fmla="*/ 111907 w 112776"/>
              <a:gd name="connsiteY0" fmla="*/ 19 h 354592"/>
              <a:gd name="connsiteX1" fmla="*/ 63269 w 112776"/>
              <a:gd name="connsiteY1" fmla="*/ 97296 h 354592"/>
              <a:gd name="connsiteX2" fmla="*/ 1661 w 112776"/>
              <a:gd name="connsiteY2" fmla="*/ 346972 h 354592"/>
              <a:gd name="connsiteX3" fmla="*/ 17873 w 112776"/>
              <a:gd name="connsiteY3" fmla="*/ 272393 h 354592"/>
              <a:gd name="connsiteX4" fmla="*/ 21116 w 112776"/>
              <a:gd name="connsiteY4" fmla="*/ 90810 h 354592"/>
              <a:gd name="connsiteX5" fmla="*/ 111907 w 112776"/>
              <a:gd name="connsiteY5" fmla="*/ 19 h 35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6" h="354592">
                <a:moveTo>
                  <a:pt x="111907" y="19"/>
                </a:moveTo>
                <a:cubicBezTo>
                  <a:pt x="118932" y="1100"/>
                  <a:pt x="81643" y="39471"/>
                  <a:pt x="63269" y="97296"/>
                </a:cubicBezTo>
                <a:cubicBezTo>
                  <a:pt x="44895" y="155122"/>
                  <a:pt x="9227" y="317789"/>
                  <a:pt x="1661" y="346972"/>
                </a:cubicBezTo>
                <a:cubicBezTo>
                  <a:pt x="-5905" y="376155"/>
                  <a:pt x="14631" y="315087"/>
                  <a:pt x="17873" y="272393"/>
                </a:cubicBezTo>
                <a:cubicBezTo>
                  <a:pt x="21115" y="229699"/>
                  <a:pt x="5444" y="138367"/>
                  <a:pt x="21116" y="90810"/>
                </a:cubicBezTo>
                <a:cubicBezTo>
                  <a:pt x="36788" y="43253"/>
                  <a:pt x="104882" y="-1062"/>
                  <a:pt x="11190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7CCA6CA0-495A-9944-9ECD-3D8414F24615}"/>
              </a:ext>
            </a:extLst>
          </p:cNvPr>
          <p:cNvSpPr/>
          <p:nvPr/>
        </p:nvSpPr>
        <p:spPr>
          <a:xfrm>
            <a:off x="7848146" y="10645291"/>
            <a:ext cx="350152" cy="612828"/>
          </a:xfrm>
          <a:custGeom>
            <a:avLst/>
            <a:gdLst>
              <a:gd name="connsiteX0" fmla="*/ 349028 w 350152"/>
              <a:gd name="connsiteY0" fmla="*/ 11 h 612828"/>
              <a:gd name="connsiteX1" fmla="*/ 235539 w 350152"/>
              <a:gd name="connsiteY1" fmla="*/ 126471 h 612828"/>
              <a:gd name="connsiteX2" fmla="*/ 157718 w 350152"/>
              <a:gd name="connsiteY2" fmla="*/ 301569 h 612828"/>
              <a:gd name="connsiteX3" fmla="*/ 173931 w 350152"/>
              <a:gd name="connsiteY3" fmla="*/ 158896 h 612828"/>
              <a:gd name="connsiteX4" fmla="*/ 34501 w 350152"/>
              <a:gd name="connsiteY4" fmla="*/ 528547 h 612828"/>
              <a:gd name="connsiteX5" fmla="*/ 2075 w 350152"/>
              <a:gd name="connsiteY5" fmla="*/ 603126 h 612828"/>
              <a:gd name="connsiteX6" fmla="*/ 76654 w 350152"/>
              <a:gd name="connsiteY6" fmla="*/ 372905 h 612828"/>
              <a:gd name="connsiteX7" fmla="*/ 160960 w 350152"/>
              <a:gd name="connsiteY7" fmla="*/ 132956 h 612828"/>
              <a:gd name="connsiteX8" fmla="*/ 349028 w 350152"/>
              <a:gd name="connsiteY8" fmla="*/ 11 h 61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152" h="612828">
                <a:moveTo>
                  <a:pt x="349028" y="11"/>
                </a:moveTo>
                <a:cubicBezTo>
                  <a:pt x="361458" y="-1070"/>
                  <a:pt x="267424" y="76211"/>
                  <a:pt x="235539" y="126471"/>
                </a:cubicBezTo>
                <a:cubicBezTo>
                  <a:pt x="203654" y="176731"/>
                  <a:pt x="167986" y="296165"/>
                  <a:pt x="157718" y="301569"/>
                </a:cubicBezTo>
                <a:cubicBezTo>
                  <a:pt x="147450" y="306973"/>
                  <a:pt x="194467" y="121066"/>
                  <a:pt x="173931" y="158896"/>
                </a:cubicBezTo>
                <a:cubicBezTo>
                  <a:pt x="153395" y="196726"/>
                  <a:pt x="63144" y="454509"/>
                  <a:pt x="34501" y="528547"/>
                </a:cubicBezTo>
                <a:cubicBezTo>
                  <a:pt x="5858" y="602585"/>
                  <a:pt x="-4951" y="629066"/>
                  <a:pt x="2075" y="603126"/>
                </a:cubicBezTo>
                <a:cubicBezTo>
                  <a:pt x="9100" y="577186"/>
                  <a:pt x="50173" y="451267"/>
                  <a:pt x="76654" y="372905"/>
                </a:cubicBezTo>
                <a:cubicBezTo>
                  <a:pt x="103135" y="294543"/>
                  <a:pt x="118266" y="191863"/>
                  <a:pt x="160960" y="132956"/>
                </a:cubicBezTo>
                <a:cubicBezTo>
                  <a:pt x="203654" y="74050"/>
                  <a:pt x="336598" y="1092"/>
                  <a:pt x="34902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0F7B9BB-1127-B865-1CC4-3585AA411E6B}"/>
              </a:ext>
            </a:extLst>
          </p:cNvPr>
          <p:cNvSpPr/>
          <p:nvPr/>
        </p:nvSpPr>
        <p:spPr>
          <a:xfrm>
            <a:off x="8054307" y="10700379"/>
            <a:ext cx="243873" cy="218770"/>
          </a:xfrm>
          <a:custGeom>
            <a:avLst/>
            <a:gdLst>
              <a:gd name="connsiteX0" fmla="*/ 149353 w 243873"/>
              <a:gd name="connsiteY0" fmla="*/ 47 h 218770"/>
              <a:gd name="connsiteX1" fmla="*/ 100714 w 243873"/>
              <a:gd name="connsiteY1" fmla="*/ 107051 h 218770"/>
              <a:gd name="connsiteX2" fmla="*/ 195 w 243873"/>
              <a:gd name="connsiteY2" fmla="*/ 217298 h 218770"/>
              <a:gd name="connsiteX3" fmla="*/ 78016 w 243873"/>
              <a:gd name="connsiteY3" fmla="*/ 162174 h 218770"/>
              <a:gd name="connsiteX4" fmla="*/ 178536 w 243873"/>
              <a:gd name="connsiteY4" fmla="*/ 45442 h 218770"/>
              <a:gd name="connsiteX5" fmla="*/ 243387 w 243873"/>
              <a:gd name="connsiteY5" fmla="*/ 136234 h 218770"/>
              <a:gd name="connsiteX6" fmla="*/ 204476 w 243873"/>
              <a:gd name="connsiteY6" fmla="*/ 9774 h 218770"/>
              <a:gd name="connsiteX7" fmla="*/ 136382 w 243873"/>
              <a:gd name="connsiteY7" fmla="*/ 120021 h 218770"/>
              <a:gd name="connsiteX8" fmla="*/ 149353 w 243873"/>
              <a:gd name="connsiteY8" fmla="*/ 47 h 21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3" h="218770">
                <a:moveTo>
                  <a:pt x="149353" y="47"/>
                </a:moveTo>
                <a:cubicBezTo>
                  <a:pt x="143408" y="-2115"/>
                  <a:pt x="125574" y="70843"/>
                  <a:pt x="100714" y="107051"/>
                </a:cubicBezTo>
                <a:cubicBezTo>
                  <a:pt x="75854" y="143259"/>
                  <a:pt x="3978" y="208111"/>
                  <a:pt x="195" y="217298"/>
                </a:cubicBezTo>
                <a:cubicBezTo>
                  <a:pt x="-3588" y="226485"/>
                  <a:pt x="48293" y="190816"/>
                  <a:pt x="78016" y="162174"/>
                </a:cubicBezTo>
                <a:cubicBezTo>
                  <a:pt x="107739" y="133532"/>
                  <a:pt x="150974" y="49765"/>
                  <a:pt x="178536" y="45442"/>
                </a:cubicBezTo>
                <a:cubicBezTo>
                  <a:pt x="206098" y="41119"/>
                  <a:pt x="239064" y="142179"/>
                  <a:pt x="243387" y="136234"/>
                </a:cubicBezTo>
                <a:cubicBezTo>
                  <a:pt x="247710" y="130289"/>
                  <a:pt x="222310" y="12476"/>
                  <a:pt x="204476" y="9774"/>
                </a:cubicBezTo>
                <a:cubicBezTo>
                  <a:pt x="186642" y="7072"/>
                  <a:pt x="143948" y="118400"/>
                  <a:pt x="136382" y="120021"/>
                </a:cubicBezTo>
                <a:cubicBezTo>
                  <a:pt x="128816" y="121642"/>
                  <a:pt x="155298" y="2209"/>
                  <a:pt x="14935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6F2B5B7-CA23-03E2-6D45-943B5F89D7B1}"/>
              </a:ext>
            </a:extLst>
          </p:cNvPr>
          <p:cNvSpPr/>
          <p:nvPr/>
        </p:nvSpPr>
        <p:spPr>
          <a:xfrm>
            <a:off x="7538922" y="10424320"/>
            <a:ext cx="305235" cy="360866"/>
          </a:xfrm>
          <a:custGeom>
            <a:avLst/>
            <a:gdLst>
              <a:gd name="connsiteX0" fmla="*/ 304814 w 305235"/>
              <a:gd name="connsiteY0" fmla="*/ 489 h 360866"/>
              <a:gd name="connsiteX1" fmla="*/ 165384 w 305235"/>
              <a:gd name="connsiteY1" fmla="*/ 220982 h 360866"/>
              <a:gd name="connsiteX2" fmla="*/ 14 w 305235"/>
              <a:gd name="connsiteY2" fmla="*/ 360412 h 360866"/>
              <a:gd name="connsiteX3" fmla="*/ 155657 w 305235"/>
              <a:gd name="connsiteY3" fmla="*/ 266378 h 360866"/>
              <a:gd name="connsiteX4" fmla="*/ 119989 w 305235"/>
              <a:gd name="connsiteY4" fmla="*/ 285833 h 360866"/>
              <a:gd name="connsiteX5" fmla="*/ 304814 w 305235"/>
              <a:gd name="connsiteY5" fmla="*/ 489 h 3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35" h="360866">
                <a:moveTo>
                  <a:pt x="304814" y="489"/>
                </a:moveTo>
                <a:cubicBezTo>
                  <a:pt x="312380" y="-10319"/>
                  <a:pt x="216184" y="160995"/>
                  <a:pt x="165384" y="220982"/>
                </a:cubicBezTo>
                <a:cubicBezTo>
                  <a:pt x="114584" y="280969"/>
                  <a:pt x="1635" y="352846"/>
                  <a:pt x="14" y="360412"/>
                </a:cubicBezTo>
                <a:cubicBezTo>
                  <a:pt x="-1607" y="367978"/>
                  <a:pt x="135661" y="278808"/>
                  <a:pt x="155657" y="266378"/>
                </a:cubicBezTo>
                <a:cubicBezTo>
                  <a:pt x="175653" y="253948"/>
                  <a:pt x="93508" y="337714"/>
                  <a:pt x="119989" y="285833"/>
                </a:cubicBezTo>
                <a:cubicBezTo>
                  <a:pt x="146470" y="233952"/>
                  <a:pt x="297248" y="11297"/>
                  <a:pt x="304814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ED129B17-9AF7-344E-AFC5-C223C7E6EF18}"/>
              </a:ext>
            </a:extLst>
          </p:cNvPr>
          <p:cNvSpPr/>
          <p:nvPr/>
        </p:nvSpPr>
        <p:spPr>
          <a:xfrm>
            <a:off x="7944521" y="10330732"/>
            <a:ext cx="914423" cy="81211"/>
          </a:xfrm>
          <a:custGeom>
            <a:avLst/>
            <a:gdLst>
              <a:gd name="connsiteX0" fmla="*/ 2977 w 914423"/>
              <a:gd name="connsiteY0" fmla="*/ 81106 h 81211"/>
              <a:gd name="connsiteX1" fmla="*/ 54858 w 914423"/>
              <a:gd name="connsiteY1" fmla="*/ 35711 h 81211"/>
              <a:gd name="connsiteX2" fmla="*/ 265624 w 914423"/>
              <a:gd name="connsiteY2" fmla="*/ 51923 h 81211"/>
              <a:gd name="connsiteX3" fmla="*/ 229956 w 914423"/>
              <a:gd name="connsiteY3" fmla="*/ 32468 h 81211"/>
              <a:gd name="connsiteX4" fmla="*/ 486117 w 914423"/>
              <a:gd name="connsiteY4" fmla="*/ 32468 h 81211"/>
              <a:gd name="connsiteX5" fmla="*/ 914134 w 914423"/>
              <a:gd name="connsiteY5" fmla="*/ 42 h 81211"/>
              <a:gd name="connsiteX6" fmla="*/ 418024 w 914423"/>
              <a:gd name="connsiteY6" fmla="*/ 25983 h 81211"/>
              <a:gd name="connsiteX7" fmla="*/ 200773 w 914423"/>
              <a:gd name="connsiteY7" fmla="*/ 42196 h 81211"/>
              <a:gd name="connsiteX8" fmla="*/ 119709 w 914423"/>
              <a:gd name="connsiteY8" fmla="*/ 48681 h 81211"/>
              <a:gd name="connsiteX9" fmla="*/ 2977 w 914423"/>
              <a:gd name="connsiteY9" fmla="*/ 81106 h 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23" h="81211">
                <a:moveTo>
                  <a:pt x="2977" y="81106"/>
                </a:moveTo>
                <a:cubicBezTo>
                  <a:pt x="-7831" y="78944"/>
                  <a:pt x="11084" y="40575"/>
                  <a:pt x="54858" y="35711"/>
                </a:cubicBezTo>
                <a:cubicBezTo>
                  <a:pt x="98632" y="30847"/>
                  <a:pt x="236441" y="52463"/>
                  <a:pt x="265624" y="51923"/>
                </a:cubicBezTo>
                <a:cubicBezTo>
                  <a:pt x="294807" y="51382"/>
                  <a:pt x="193207" y="35710"/>
                  <a:pt x="229956" y="32468"/>
                </a:cubicBezTo>
                <a:cubicBezTo>
                  <a:pt x="266705" y="29226"/>
                  <a:pt x="372087" y="37872"/>
                  <a:pt x="486117" y="32468"/>
                </a:cubicBezTo>
                <a:cubicBezTo>
                  <a:pt x="600147" y="27064"/>
                  <a:pt x="925483" y="1123"/>
                  <a:pt x="914134" y="42"/>
                </a:cubicBezTo>
                <a:cubicBezTo>
                  <a:pt x="902785" y="-1039"/>
                  <a:pt x="536917" y="18957"/>
                  <a:pt x="418024" y="25983"/>
                </a:cubicBezTo>
                <a:cubicBezTo>
                  <a:pt x="299131" y="33009"/>
                  <a:pt x="200773" y="42196"/>
                  <a:pt x="200773" y="42196"/>
                </a:cubicBezTo>
                <a:lnTo>
                  <a:pt x="119709" y="48681"/>
                </a:lnTo>
                <a:cubicBezTo>
                  <a:pt x="91066" y="51383"/>
                  <a:pt x="13785" y="83268"/>
                  <a:pt x="2977" y="8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F77E094E-6EE2-9DC2-2F39-DF667F605BD7}"/>
              </a:ext>
            </a:extLst>
          </p:cNvPr>
          <p:cNvSpPr/>
          <p:nvPr/>
        </p:nvSpPr>
        <p:spPr>
          <a:xfrm>
            <a:off x="8227648" y="10645302"/>
            <a:ext cx="847839" cy="264515"/>
          </a:xfrm>
          <a:custGeom>
            <a:avLst/>
            <a:gdLst>
              <a:gd name="connsiteX0" fmla="*/ 11680 w 847839"/>
              <a:gd name="connsiteY0" fmla="*/ 249677 h 264515"/>
              <a:gd name="connsiteX1" fmla="*/ 57075 w 847839"/>
              <a:gd name="connsiteY1" fmla="*/ 226979 h 264515"/>
              <a:gd name="connsiteX2" fmla="*/ 228931 w 847839"/>
              <a:gd name="connsiteY2" fmla="*/ 35668 h 264515"/>
              <a:gd name="connsiteX3" fmla="*/ 280812 w 847839"/>
              <a:gd name="connsiteY3" fmla="*/ 48638 h 264515"/>
              <a:gd name="connsiteX4" fmla="*/ 355390 w 847839"/>
              <a:gd name="connsiteY4" fmla="*/ 9728 h 264515"/>
              <a:gd name="connsiteX5" fmla="*/ 845016 w 847839"/>
              <a:gd name="connsiteY5" fmla="*/ 0 h 264515"/>
              <a:gd name="connsiteX6" fmla="*/ 546701 w 847839"/>
              <a:gd name="connsiteY6" fmla="*/ 9728 h 264515"/>
              <a:gd name="connsiteX7" fmla="*/ 345663 w 847839"/>
              <a:gd name="connsiteY7" fmla="*/ 25941 h 264515"/>
              <a:gd name="connsiteX8" fmla="*/ 251629 w 847839"/>
              <a:gd name="connsiteY8" fmla="*/ 55124 h 264515"/>
              <a:gd name="connsiteX9" fmla="*/ 11680 w 847839"/>
              <a:gd name="connsiteY9" fmla="*/ 249677 h 2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839" h="264515">
                <a:moveTo>
                  <a:pt x="11680" y="249677"/>
                </a:moveTo>
                <a:cubicBezTo>
                  <a:pt x="-20746" y="278319"/>
                  <a:pt x="20867" y="262647"/>
                  <a:pt x="57075" y="226979"/>
                </a:cubicBezTo>
                <a:cubicBezTo>
                  <a:pt x="93283" y="191311"/>
                  <a:pt x="191642" y="65391"/>
                  <a:pt x="228931" y="35668"/>
                </a:cubicBezTo>
                <a:cubicBezTo>
                  <a:pt x="266220" y="5945"/>
                  <a:pt x="259736" y="52961"/>
                  <a:pt x="280812" y="48638"/>
                </a:cubicBezTo>
                <a:cubicBezTo>
                  <a:pt x="301888" y="44315"/>
                  <a:pt x="261356" y="17834"/>
                  <a:pt x="355390" y="9728"/>
                </a:cubicBezTo>
                <a:cubicBezTo>
                  <a:pt x="449424" y="1622"/>
                  <a:pt x="813131" y="0"/>
                  <a:pt x="845016" y="0"/>
                </a:cubicBezTo>
                <a:cubicBezTo>
                  <a:pt x="876901" y="0"/>
                  <a:pt x="629927" y="5404"/>
                  <a:pt x="546701" y="9728"/>
                </a:cubicBezTo>
                <a:cubicBezTo>
                  <a:pt x="463476" y="14051"/>
                  <a:pt x="394842" y="18375"/>
                  <a:pt x="345663" y="25941"/>
                </a:cubicBezTo>
                <a:cubicBezTo>
                  <a:pt x="296484" y="33507"/>
                  <a:pt x="305672" y="18375"/>
                  <a:pt x="251629" y="55124"/>
                </a:cubicBezTo>
                <a:cubicBezTo>
                  <a:pt x="197586" y="91873"/>
                  <a:pt x="44106" y="221035"/>
                  <a:pt x="11680" y="249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F5BD342-3102-24CE-4E03-6AAA96A289C9}"/>
              </a:ext>
            </a:extLst>
          </p:cNvPr>
          <p:cNvSpPr/>
          <p:nvPr/>
        </p:nvSpPr>
        <p:spPr>
          <a:xfrm>
            <a:off x="8083441" y="10544617"/>
            <a:ext cx="1174129" cy="195604"/>
          </a:xfrm>
          <a:custGeom>
            <a:avLst/>
            <a:gdLst>
              <a:gd name="connsiteX0" fmla="*/ 6729 w 1174129"/>
              <a:gd name="connsiteY0" fmla="*/ 191477 h 195604"/>
              <a:gd name="connsiteX1" fmla="*/ 55368 w 1174129"/>
              <a:gd name="connsiteY1" fmla="*/ 175264 h 195604"/>
              <a:gd name="connsiteX2" fmla="*/ 330985 w 1174129"/>
              <a:gd name="connsiteY2" fmla="*/ 71502 h 195604"/>
              <a:gd name="connsiteX3" fmla="*/ 778457 w 1174129"/>
              <a:gd name="connsiteY3" fmla="*/ 29349 h 195604"/>
              <a:gd name="connsiteX4" fmla="*/ 720091 w 1174129"/>
              <a:gd name="connsiteY4" fmla="*/ 166 h 195604"/>
              <a:gd name="connsiteX5" fmla="*/ 1167563 w 1174129"/>
              <a:gd name="connsiteY5" fmla="*/ 42319 h 195604"/>
              <a:gd name="connsiteX6" fmla="*/ 950312 w 1174129"/>
              <a:gd name="connsiteY6" fmla="*/ 29349 h 195604"/>
              <a:gd name="connsiteX7" fmla="*/ 457444 w 1174129"/>
              <a:gd name="connsiteY7" fmla="*/ 19621 h 195604"/>
              <a:gd name="connsiteX8" fmla="*/ 535265 w 1174129"/>
              <a:gd name="connsiteY8" fmla="*/ 29349 h 195604"/>
              <a:gd name="connsiteX9" fmla="*/ 155887 w 1174129"/>
              <a:gd name="connsiteY9" fmla="*/ 58532 h 195604"/>
              <a:gd name="connsiteX10" fmla="*/ 233708 w 1174129"/>
              <a:gd name="connsiteY10" fmla="*/ 84472 h 195604"/>
              <a:gd name="connsiteX11" fmla="*/ 6729 w 1174129"/>
              <a:gd name="connsiteY11" fmla="*/ 191477 h 1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4129" h="195604">
                <a:moveTo>
                  <a:pt x="6729" y="191477"/>
                </a:moveTo>
                <a:cubicBezTo>
                  <a:pt x="-22994" y="206609"/>
                  <a:pt x="55368" y="175264"/>
                  <a:pt x="55368" y="175264"/>
                </a:cubicBezTo>
                <a:cubicBezTo>
                  <a:pt x="109411" y="155268"/>
                  <a:pt x="210470" y="95821"/>
                  <a:pt x="330985" y="71502"/>
                </a:cubicBezTo>
                <a:cubicBezTo>
                  <a:pt x="451500" y="47183"/>
                  <a:pt x="713606" y="41238"/>
                  <a:pt x="778457" y="29349"/>
                </a:cubicBezTo>
                <a:cubicBezTo>
                  <a:pt x="843308" y="17460"/>
                  <a:pt x="655240" y="-1996"/>
                  <a:pt x="720091" y="166"/>
                </a:cubicBezTo>
                <a:cubicBezTo>
                  <a:pt x="784942" y="2328"/>
                  <a:pt x="1129193" y="37455"/>
                  <a:pt x="1167563" y="42319"/>
                </a:cubicBezTo>
                <a:cubicBezTo>
                  <a:pt x="1205933" y="47183"/>
                  <a:pt x="1068665" y="33132"/>
                  <a:pt x="950312" y="29349"/>
                </a:cubicBezTo>
                <a:cubicBezTo>
                  <a:pt x="831959" y="25566"/>
                  <a:pt x="526618" y="19621"/>
                  <a:pt x="457444" y="19621"/>
                </a:cubicBezTo>
                <a:cubicBezTo>
                  <a:pt x="388270" y="19621"/>
                  <a:pt x="585524" y="22864"/>
                  <a:pt x="535265" y="29349"/>
                </a:cubicBezTo>
                <a:cubicBezTo>
                  <a:pt x="485006" y="35834"/>
                  <a:pt x="206146" y="49345"/>
                  <a:pt x="155887" y="58532"/>
                </a:cubicBezTo>
                <a:cubicBezTo>
                  <a:pt x="105628" y="67719"/>
                  <a:pt x="257487" y="63395"/>
                  <a:pt x="233708" y="84472"/>
                </a:cubicBezTo>
                <a:cubicBezTo>
                  <a:pt x="209929" y="105549"/>
                  <a:pt x="36452" y="176345"/>
                  <a:pt x="6729" y="19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520A413-EEB6-F18C-5E68-B0FDB56A1659}"/>
              </a:ext>
            </a:extLst>
          </p:cNvPr>
          <p:cNvSpPr/>
          <p:nvPr/>
        </p:nvSpPr>
        <p:spPr>
          <a:xfrm>
            <a:off x="8163786" y="10997875"/>
            <a:ext cx="111265" cy="183522"/>
          </a:xfrm>
          <a:custGeom>
            <a:avLst/>
            <a:gdLst>
              <a:gd name="connsiteX0" fmla="*/ 111210 w 111265"/>
              <a:gd name="connsiteY0" fmla="*/ 865 h 183522"/>
              <a:gd name="connsiteX1" fmla="*/ 17176 w 111265"/>
              <a:gd name="connsiteY1" fmla="*/ 120840 h 183522"/>
              <a:gd name="connsiteX2" fmla="*/ 963 w 111265"/>
              <a:gd name="connsiteY2" fmla="*/ 182448 h 183522"/>
              <a:gd name="connsiteX3" fmla="*/ 30146 w 111265"/>
              <a:gd name="connsiteY3" fmla="*/ 72202 h 183522"/>
              <a:gd name="connsiteX4" fmla="*/ 111210 w 111265"/>
              <a:gd name="connsiteY4" fmla="*/ 865 h 18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65" h="183522">
                <a:moveTo>
                  <a:pt x="111210" y="865"/>
                </a:moveTo>
                <a:cubicBezTo>
                  <a:pt x="109048" y="8971"/>
                  <a:pt x="35550" y="90576"/>
                  <a:pt x="17176" y="120840"/>
                </a:cubicBezTo>
                <a:cubicBezTo>
                  <a:pt x="-1199" y="151104"/>
                  <a:pt x="-1199" y="190554"/>
                  <a:pt x="963" y="182448"/>
                </a:cubicBezTo>
                <a:cubicBezTo>
                  <a:pt x="3125" y="174342"/>
                  <a:pt x="7989" y="100844"/>
                  <a:pt x="30146" y="72202"/>
                </a:cubicBezTo>
                <a:cubicBezTo>
                  <a:pt x="52303" y="43560"/>
                  <a:pt x="113372" y="-7241"/>
                  <a:pt x="111210" y="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BF4B9C1-FEF4-D3AC-485E-326188AFEAF1}"/>
              </a:ext>
            </a:extLst>
          </p:cNvPr>
          <p:cNvSpPr/>
          <p:nvPr/>
        </p:nvSpPr>
        <p:spPr>
          <a:xfrm>
            <a:off x="8281340" y="11007974"/>
            <a:ext cx="52558" cy="195355"/>
          </a:xfrm>
          <a:custGeom>
            <a:avLst/>
            <a:gdLst>
              <a:gd name="connsiteX0" fmla="*/ 141 w 52558"/>
              <a:gd name="connsiteY0" fmla="*/ 195047 h 195355"/>
              <a:gd name="connsiteX1" fmla="*/ 35809 w 52558"/>
              <a:gd name="connsiteY1" fmla="*/ 101013 h 195355"/>
              <a:gd name="connsiteX2" fmla="*/ 9869 w 52558"/>
              <a:gd name="connsiteY2" fmla="*/ 494 h 195355"/>
              <a:gd name="connsiteX3" fmla="*/ 52022 w 52558"/>
              <a:gd name="connsiteY3" fmla="*/ 68588 h 195355"/>
              <a:gd name="connsiteX4" fmla="*/ 141 w 52558"/>
              <a:gd name="connsiteY4" fmla="*/ 195047 h 19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8" h="195355">
                <a:moveTo>
                  <a:pt x="141" y="195047"/>
                </a:moveTo>
                <a:cubicBezTo>
                  <a:pt x="-2561" y="200451"/>
                  <a:pt x="34188" y="133438"/>
                  <a:pt x="35809" y="101013"/>
                </a:cubicBezTo>
                <a:cubicBezTo>
                  <a:pt x="37430" y="68588"/>
                  <a:pt x="7167" y="5898"/>
                  <a:pt x="9869" y="494"/>
                </a:cubicBezTo>
                <a:cubicBezTo>
                  <a:pt x="12571" y="-4910"/>
                  <a:pt x="57967" y="35082"/>
                  <a:pt x="52022" y="68588"/>
                </a:cubicBezTo>
                <a:cubicBezTo>
                  <a:pt x="46077" y="102094"/>
                  <a:pt x="2843" y="189643"/>
                  <a:pt x="141" y="195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4DC0A11-43B6-415E-2EA5-7A4EE8E9D958}"/>
              </a:ext>
            </a:extLst>
          </p:cNvPr>
          <p:cNvSpPr/>
          <p:nvPr/>
        </p:nvSpPr>
        <p:spPr>
          <a:xfrm>
            <a:off x="8341900" y="10901344"/>
            <a:ext cx="725783" cy="233590"/>
          </a:xfrm>
          <a:custGeom>
            <a:avLst/>
            <a:gdLst>
              <a:gd name="connsiteX0" fmla="*/ 1189 w 725783"/>
              <a:gd name="connsiteY0" fmla="*/ 100639 h 233590"/>
              <a:gd name="connsiteX1" fmla="*/ 189257 w 725783"/>
              <a:gd name="connsiteY1" fmla="*/ 233584 h 233590"/>
              <a:gd name="connsiteX2" fmla="*/ 607547 w 725783"/>
              <a:gd name="connsiteY2" fmla="*/ 94154 h 233590"/>
              <a:gd name="connsiteX3" fmla="*/ 393538 w 725783"/>
              <a:gd name="connsiteY3" fmla="*/ 139550 h 233590"/>
              <a:gd name="connsiteX4" fmla="*/ 724279 w 725783"/>
              <a:gd name="connsiteY4" fmla="*/ 120 h 233590"/>
              <a:gd name="connsiteX5" fmla="*/ 507028 w 725783"/>
              <a:gd name="connsiteY5" fmla="*/ 116852 h 233590"/>
              <a:gd name="connsiteX6" fmla="*/ 293019 w 725783"/>
              <a:gd name="connsiteY6" fmla="*/ 207643 h 233590"/>
              <a:gd name="connsiteX7" fmla="*/ 117921 w 725783"/>
              <a:gd name="connsiteY7" fmla="*/ 201158 h 233590"/>
              <a:gd name="connsiteX8" fmla="*/ 1189 w 725783"/>
              <a:gd name="connsiteY8" fmla="*/ 100639 h 2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783" h="233590">
                <a:moveTo>
                  <a:pt x="1189" y="100639"/>
                </a:moveTo>
                <a:cubicBezTo>
                  <a:pt x="13078" y="106043"/>
                  <a:pt x="88197" y="234665"/>
                  <a:pt x="189257" y="233584"/>
                </a:cubicBezTo>
                <a:cubicBezTo>
                  <a:pt x="290317" y="232503"/>
                  <a:pt x="573500" y="109826"/>
                  <a:pt x="607547" y="94154"/>
                </a:cubicBezTo>
                <a:cubicBezTo>
                  <a:pt x="641594" y="78482"/>
                  <a:pt x="374083" y="155222"/>
                  <a:pt x="393538" y="139550"/>
                </a:cubicBezTo>
                <a:cubicBezTo>
                  <a:pt x="412993" y="123878"/>
                  <a:pt x="705364" y="3903"/>
                  <a:pt x="724279" y="120"/>
                </a:cubicBezTo>
                <a:cubicBezTo>
                  <a:pt x="743194" y="-3663"/>
                  <a:pt x="578905" y="82265"/>
                  <a:pt x="507028" y="116852"/>
                </a:cubicBezTo>
                <a:cubicBezTo>
                  <a:pt x="435151" y="151439"/>
                  <a:pt x="357870" y="193592"/>
                  <a:pt x="293019" y="207643"/>
                </a:cubicBezTo>
                <a:cubicBezTo>
                  <a:pt x="228168" y="221694"/>
                  <a:pt x="166559" y="214128"/>
                  <a:pt x="117921" y="201158"/>
                </a:cubicBezTo>
                <a:cubicBezTo>
                  <a:pt x="69283" y="188188"/>
                  <a:pt x="-10700" y="95235"/>
                  <a:pt x="1189" y="10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282D304-CBAC-B2B1-C177-B33AEB9BE950}"/>
              </a:ext>
            </a:extLst>
          </p:cNvPr>
          <p:cNvSpPr/>
          <p:nvPr/>
        </p:nvSpPr>
        <p:spPr>
          <a:xfrm>
            <a:off x="8988620" y="10773524"/>
            <a:ext cx="596910" cy="193106"/>
          </a:xfrm>
          <a:custGeom>
            <a:avLst/>
            <a:gdLst>
              <a:gd name="connsiteX0" fmla="*/ 6223 w 596910"/>
              <a:gd name="connsiteY0" fmla="*/ 189548 h 193106"/>
              <a:gd name="connsiteX1" fmla="*/ 252657 w 596910"/>
              <a:gd name="connsiteY1" fmla="*/ 173336 h 193106"/>
              <a:gd name="connsiteX2" fmla="*/ 593125 w 596910"/>
              <a:gd name="connsiteY2" fmla="*/ 17693 h 193106"/>
              <a:gd name="connsiteX3" fmla="*/ 443967 w 596910"/>
              <a:gd name="connsiteY3" fmla="*/ 14450 h 193106"/>
              <a:gd name="connsiteX4" fmla="*/ 586640 w 596910"/>
              <a:gd name="connsiteY4" fmla="*/ 1480 h 193106"/>
              <a:gd name="connsiteX5" fmla="*/ 476393 w 596910"/>
              <a:gd name="connsiteY5" fmla="*/ 53361 h 193106"/>
              <a:gd name="connsiteX6" fmla="*/ 317508 w 596910"/>
              <a:gd name="connsiteY6" fmla="*/ 153880 h 193106"/>
              <a:gd name="connsiteX7" fmla="*/ 272112 w 596910"/>
              <a:gd name="connsiteY7" fmla="*/ 140910 h 193106"/>
              <a:gd name="connsiteX8" fmla="*/ 346691 w 596910"/>
              <a:gd name="connsiteY8" fmla="*/ 105242 h 193106"/>
              <a:gd name="connsiteX9" fmla="*/ 97014 w 596910"/>
              <a:gd name="connsiteY9" fmla="*/ 160365 h 193106"/>
              <a:gd name="connsiteX10" fmla="*/ 6223 w 596910"/>
              <a:gd name="connsiteY10" fmla="*/ 189548 h 1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910" h="193106">
                <a:moveTo>
                  <a:pt x="6223" y="189548"/>
                </a:moveTo>
                <a:cubicBezTo>
                  <a:pt x="32164" y="191710"/>
                  <a:pt x="154840" y="201978"/>
                  <a:pt x="252657" y="173336"/>
                </a:cubicBezTo>
                <a:cubicBezTo>
                  <a:pt x="350474" y="144694"/>
                  <a:pt x="561240" y="44174"/>
                  <a:pt x="593125" y="17693"/>
                </a:cubicBezTo>
                <a:cubicBezTo>
                  <a:pt x="625010" y="-8788"/>
                  <a:pt x="445048" y="17152"/>
                  <a:pt x="443967" y="14450"/>
                </a:cubicBezTo>
                <a:cubicBezTo>
                  <a:pt x="442886" y="11748"/>
                  <a:pt x="581236" y="-5005"/>
                  <a:pt x="586640" y="1480"/>
                </a:cubicBezTo>
                <a:cubicBezTo>
                  <a:pt x="592044" y="7965"/>
                  <a:pt x="521248" y="27961"/>
                  <a:pt x="476393" y="53361"/>
                </a:cubicBezTo>
                <a:cubicBezTo>
                  <a:pt x="431538" y="78761"/>
                  <a:pt x="351555" y="139288"/>
                  <a:pt x="317508" y="153880"/>
                </a:cubicBezTo>
                <a:cubicBezTo>
                  <a:pt x="283461" y="168471"/>
                  <a:pt x="267248" y="149016"/>
                  <a:pt x="272112" y="140910"/>
                </a:cubicBezTo>
                <a:cubicBezTo>
                  <a:pt x="276976" y="132804"/>
                  <a:pt x="375874" y="101999"/>
                  <a:pt x="346691" y="105242"/>
                </a:cubicBezTo>
                <a:cubicBezTo>
                  <a:pt x="317508" y="108484"/>
                  <a:pt x="153759" y="145233"/>
                  <a:pt x="97014" y="160365"/>
                </a:cubicBezTo>
                <a:cubicBezTo>
                  <a:pt x="40269" y="175497"/>
                  <a:pt x="-19718" y="187386"/>
                  <a:pt x="6223" y="18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3B0B11E0-676A-F835-FE2B-FFFA4E07A5E4}"/>
              </a:ext>
            </a:extLst>
          </p:cNvPr>
          <p:cNvSpPr/>
          <p:nvPr/>
        </p:nvSpPr>
        <p:spPr>
          <a:xfrm>
            <a:off x="8276486" y="11001954"/>
            <a:ext cx="869052" cy="207107"/>
          </a:xfrm>
          <a:custGeom>
            <a:avLst/>
            <a:gdLst>
              <a:gd name="connsiteX0" fmla="*/ 1752 w 869052"/>
              <a:gd name="connsiteY0" fmla="*/ 201067 h 207107"/>
              <a:gd name="connsiteX1" fmla="*/ 60118 w 869052"/>
              <a:gd name="connsiteY1" fmla="*/ 145944 h 207107"/>
              <a:gd name="connsiteX2" fmla="*/ 82816 w 869052"/>
              <a:gd name="connsiteY2" fmla="*/ 25969 h 207107"/>
              <a:gd name="connsiteX3" fmla="*/ 160637 w 869052"/>
              <a:gd name="connsiteY3" fmla="*/ 132974 h 207107"/>
              <a:gd name="connsiteX4" fmla="*/ 251429 w 869052"/>
              <a:gd name="connsiteY4" fmla="*/ 142701 h 207107"/>
              <a:gd name="connsiteX5" fmla="*/ 501105 w 869052"/>
              <a:gd name="connsiteY5" fmla="*/ 68123 h 207107"/>
              <a:gd name="connsiteX6" fmla="*/ 867514 w 869052"/>
              <a:gd name="connsiteY6" fmla="*/ 29 h 207107"/>
              <a:gd name="connsiteX7" fmla="*/ 617837 w 869052"/>
              <a:gd name="connsiteY7" fmla="*/ 61637 h 207107"/>
              <a:gd name="connsiteX8" fmla="*/ 270884 w 869052"/>
              <a:gd name="connsiteY8" fmla="*/ 204310 h 207107"/>
              <a:gd name="connsiteX9" fmla="*/ 134697 w 869052"/>
              <a:gd name="connsiteY9" fmla="*/ 158914 h 207107"/>
              <a:gd name="connsiteX10" fmla="*/ 1752 w 869052"/>
              <a:gd name="connsiteY10" fmla="*/ 201067 h 20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052" h="207107">
                <a:moveTo>
                  <a:pt x="1752" y="201067"/>
                </a:moveTo>
                <a:cubicBezTo>
                  <a:pt x="-10678" y="198905"/>
                  <a:pt x="46607" y="175127"/>
                  <a:pt x="60118" y="145944"/>
                </a:cubicBezTo>
                <a:cubicBezTo>
                  <a:pt x="73629" y="116761"/>
                  <a:pt x="66063" y="28131"/>
                  <a:pt x="82816" y="25969"/>
                </a:cubicBezTo>
                <a:cubicBezTo>
                  <a:pt x="99569" y="23807"/>
                  <a:pt x="132535" y="113519"/>
                  <a:pt x="160637" y="132974"/>
                </a:cubicBezTo>
                <a:cubicBezTo>
                  <a:pt x="188739" y="152429"/>
                  <a:pt x="194684" y="153509"/>
                  <a:pt x="251429" y="142701"/>
                </a:cubicBezTo>
                <a:cubicBezTo>
                  <a:pt x="308174" y="131892"/>
                  <a:pt x="398424" y="91902"/>
                  <a:pt x="501105" y="68123"/>
                </a:cubicBezTo>
                <a:cubicBezTo>
                  <a:pt x="603786" y="44344"/>
                  <a:pt x="848059" y="1110"/>
                  <a:pt x="867514" y="29"/>
                </a:cubicBezTo>
                <a:cubicBezTo>
                  <a:pt x="886969" y="-1052"/>
                  <a:pt x="717275" y="27590"/>
                  <a:pt x="617837" y="61637"/>
                </a:cubicBezTo>
                <a:cubicBezTo>
                  <a:pt x="518399" y="95684"/>
                  <a:pt x="351407" y="188097"/>
                  <a:pt x="270884" y="204310"/>
                </a:cubicBezTo>
                <a:cubicBezTo>
                  <a:pt x="190361" y="220523"/>
                  <a:pt x="175769" y="161076"/>
                  <a:pt x="134697" y="158914"/>
                </a:cubicBezTo>
                <a:cubicBezTo>
                  <a:pt x="93625" y="156752"/>
                  <a:pt x="14182" y="203229"/>
                  <a:pt x="1752" y="20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0D115CC9-C254-72EE-C372-AD21E64003AE}"/>
              </a:ext>
            </a:extLst>
          </p:cNvPr>
          <p:cNvSpPr/>
          <p:nvPr/>
        </p:nvSpPr>
        <p:spPr>
          <a:xfrm>
            <a:off x="7275662" y="10712358"/>
            <a:ext cx="479627" cy="507049"/>
          </a:xfrm>
          <a:custGeom>
            <a:avLst/>
            <a:gdLst>
              <a:gd name="connsiteX0" fmla="*/ 627 w 479627"/>
              <a:gd name="connsiteY0" fmla="*/ 506876 h 507049"/>
              <a:gd name="connsiteX1" fmla="*/ 153027 w 479627"/>
              <a:gd name="connsiteY1" fmla="*/ 396629 h 507049"/>
              <a:gd name="connsiteX2" fmla="*/ 198423 w 479627"/>
              <a:gd name="connsiteY2" fmla="*/ 208561 h 507049"/>
              <a:gd name="connsiteX3" fmla="*/ 195181 w 479627"/>
              <a:gd name="connsiteY3" fmla="*/ 270170 h 507049"/>
              <a:gd name="connsiteX4" fmla="*/ 289215 w 479627"/>
              <a:gd name="connsiteY4" fmla="*/ 127497 h 507049"/>
              <a:gd name="connsiteX5" fmla="*/ 237334 w 479627"/>
              <a:gd name="connsiteY5" fmla="*/ 202076 h 507049"/>
              <a:gd name="connsiteX6" fmla="*/ 474040 w 479627"/>
              <a:gd name="connsiteY6" fmla="*/ 4280 h 507049"/>
              <a:gd name="connsiteX7" fmla="*/ 389734 w 479627"/>
              <a:gd name="connsiteY7" fmla="*/ 69131 h 507049"/>
              <a:gd name="connsiteX8" fmla="*/ 217878 w 479627"/>
              <a:gd name="connsiteY8" fmla="*/ 104799 h 507049"/>
              <a:gd name="connsiteX9" fmla="*/ 269759 w 479627"/>
              <a:gd name="connsiteY9" fmla="*/ 124255 h 507049"/>
              <a:gd name="connsiteX10" fmla="*/ 237334 w 479627"/>
              <a:gd name="connsiteY10" fmla="*/ 221531 h 507049"/>
              <a:gd name="connsiteX11" fmla="*/ 195181 w 479627"/>
              <a:gd name="connsiteY11" fmla="*/ 322051 h 507049"/>
              <a:gd name="connsiteX12" fmla="*/ 104389 w 479627"/>
              <a:gd name="connsiteY12" fmla="*/ 419327 h 507049"/>
              <a:gd name="connsiteX13" fmla="*/ 627 w 479627"/>
              <a:gd name="connsiteY13" fmla="*/ 506876 h 50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627" h="507049">
                <a:moveTo>
                  <a:pt x="627" y="506876"/>
                </a:moveTo>
                <a:cubicBezTo>
                  <a:pt x="8733" y="503093"/>
                  <a:pt x="120061" y="446348"/>
                  <a:pt x="153027" y="396629"/>
                </a:cubicBezTo>
                <a:cubicBezTo>
                  <a:pt x="185993" y="346910"/>
                  <a:pt x="191397" y="229638"/>
                  <a:pt x="198423" y="208561"/>
                </a:cubicBezTo>
                <a:cubicBezTo>
                  <a:pt x="205449" y="187484"/>
                  <a:pt x="180049" y="283681"/>
                  <a:pt x="195181" y="270170"/>
                </a:cubicBezTo>
                <a:cubicBezTo>
                  <a:pt x="210313" y="256659"/>
                  <a:pt x="282190" y="138846"/>
                  <a:pt x="289215" y="127497"/>
                </a:cubicBezTo>
                <a:cubicBezTo>
                  <a:pt x="296240" y="116148"/>
                  <a:pt x="206530" y="222612"/>
                  <a:pt x="237334" y="202076"/>
                </a:cubicBezTo>
                <a:cubicBezTo>
                  <a:pt x="268138" y="181540"/>
                  <a:pt x="448640" y="26437"/>
                  <a:pt x="474040" y="4280"/>
                </a:cubicBezTo>
                <a:cubicBezTo>
                  <a:pt x="499440" y="-17877"/>
                  <a:pt x="432428" y="52378"/>
                  <a:pt x="389734" y="69131"/>
                </a:cubicBezTo>
                <a:cubicBezTo>
                  <a:pt x="347040" y="85884"/>
                  <a:pt x="237874" y="95612"/>
                  <a:pt x="217878" y="104799"/>
                </a:cubicBezTo>
                <a:cubicBezTo>
                  <a:pt x="197882" y="113986"/>
                  <a:pt x="266516" y="104800"/>
                  <a:pt x="269759" y="124255"/>
                </a:cubicBezTo>
                <a:cubicBezTo>
                  <a:pt x="273002" y="143710"/>
                  <a:pt x="249764" y="188565"/>
                  <a:pt x="237334" y="221531"/>
                </a:cubicBezTo>
                <a:cubicBezTo>
                  <a:pt x="224904" y="254497"/>
                  <a:pt x="217339" y="289085"/>
                  <a:pt x="195181" y="322051"/>
                </a:cubicBezTo>
                <a:cubicBezTo>
                  <a:pt x="173024" y="355017"/>
                  <a:pt x="143840" y="386901"/>
                  <a:pt x="104389" y="419327"/>
                </a:cubicBezTo>
                <a:cubicBezTo>
                  <a:pt x="64938" y="451752"/>
                  <a:pt x="-7479" y="510659"/>
                  <a:pt x="627" y="506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E7196A0D-6A5F-E4C6-B5C5-2E931C817B63}"/>
              </a:ext>
            </a:extLst>
          </p:cNvPr>
          <p:cNvSpPr/>
          <p:nvPr/>
        </p:nvSpPr>
        <p:spPr>
          <a:xfrm>
            <a:off x="7337865" y="10907209"/>
            <a:ext cx="133145" cy="72081"/>
          </a:xfrm>
          <a:custGeom>
            <a:avLst/>
            <a:gdLst>
              <a:gd name="connsiteX0" fmla="*/ 33 w 133145"/>
              <a:gd name="connsiteY0" fmla="*/ 39651 h 72081"/>
              <a:gd name="connsiteX1" fmla="*/ 77854 w 133145"/>
              <a:gd name="connsiteY1" fmla="*/ 16953 h 72081"/>
              <a:gd name="connsiteX2" fmla="*/ 132978 w 133145"/>
              <a:gd name="connsiteY2" fmla="*/ 72076 h 72081"/>
              <a:gd name="connsiteX3" fmla="*/ 94067 w 133145"/>
              <a:gd name="connsiteY3" fmla="*/ 20195 h 72081"/>
              <a:gd name="connsiteX4" fmla="*/ 68126 w 133145"/>
              <a:gd name="connsiteY4" fmla="*/ 740 h 72081"/>
              <a:gd name="connsiteX5" fmla="*/ 33 w 133145"/>
              <a:gd name="connsiteY5" fmla="*/ 39651 h 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45" h="72081">
                <a:moveTo>
                  <a:pt x="33" y="39651"/>
                </a:moveTo>
                <a:cubicBezTo>
                  <a:pt x="1654" y="42353"/>
                  <a:pt x="55697" y="11549"/>
                  <a:pt x="77854" y="16953"/>
                </a:cubicBezTo>
                <a:cubicBezTo>
                  <a:pt x="100012" y="22357"/>
                  <a:pt x="130276" y="71536"/>
                  <a:pt x="132978" y="72076"/>
                </a:cubicBezTo>
                <a:cubicBezTo>
                  <a:pt x="135680" y="72616"/>
                  <a:pt x="104876" y="32084"/>
                  <a:pt x="94067" y="20195"/>
                </a:cubicBezTo>
                <a:cubicBezTo>
                  <a:pt x="83258" y="8306"/>
                  <a:pt x="79475" y="-3043"/>
                  <a:pt x="68126" y="740"/>
                </a:cubicBezTo>
                <a:cubicBezTo>
                  <a:pt x="56777" y="4523"/>
                  <a:pt x="-1588" y="36949"/>
                  <a:pt x="33" y="39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4DFE4D3-059D-8AA5-D373-6E10702D06B0}"/>
              </a:ext>
            </a:extLst>
          </p:cNvPr>
          <p:cNvSpPr/>
          <p:nvPr/>
        </p:nvSpPr>
        <p:spPr>
          <a:xfrm>
            <a:off x="7350537" y="10768519"/>
            <a:ext cx="107367" cy="126478"/>
          </a:xfrm>
          <a:custGeom>
            <a:avLst/>
            <a:gdLst>
              <a:gd name="connsiteX0" fmla="*/ 87880 w 107367"/>
              <a:gd name="connsiteY0" fmla="*/ 0 h 126478"/>
              <a:gd name="connsiteX1" fmla="*/ 71667 w 107367"/>
              <a:gd name="connsiteY1" fmla="*/ 64851 h 126478"/>
              <a:gd name="connsiteX2" fmla="*/ 331 w 107367"/>
              <a:gd name="connsiteY2" fmla="*/ 126460 h 126478"/>
              <a:gd name="connsiteX3" fmla="*/ 104093 w 107367"/>
              <a:gd name="connsiteY3" fmla="*/ 71336 h 126478"/>
              <a:gd name="connsiteX4" fmla="*/ 81395 w 107367"/>
              <a:gd name="connsiteY4" fmla="*/ 64851 h 126478"/>
              <a:gd name="connsiteX5" fmla="*/ 87880 w 107367"/>
              <a:gd name="connsiteY5" fmla="*/ 0 h 12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67" h="126478">
                <a:moveTo>
                  <a:pt x="87880" y="0"/>
                </a:moveTo>
                <a:cubicBezTo>
                  <a:pt x="86259" y="0"/>
                  <a:pt x="86258" y="43774"/>
                  <a:pt x="71667" y="64851"/>
                </a:cubicBezTo>
                <a:cubicBezTo>
                  <a:pt x="57076" y="85928"/>
                  <a:pt x="-5073" y="125379"/>
                  <a:pt x="331" y="126460"/>
                </a:cubicBezTo>
                <a:cubicBezTo>
                  <a:pt x="5735" y="127541"/>
                  <a:pt x="90582" y="81604"/>
                  <a:pt x="104093" y="71336"/>
                </a:cubicBezTo>
                <a:cubicBezTo>
                  <a:pt x="117604" y="61068"/>
                  <a:pt x="85178" y="79443"/>
                  <a:pt x="81395" y="64851"/>
                </a:cubicBezTo>
                <a:cubicBezTo>
                  <a:pt x="77612" y="50260"/>
                  <a:pt x="89501" y="0"/>
                  <a:pt x="878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CD2F734-3BED-ED38-6C09-C706105CAA2B}"/>
              </a:ext>
            </a:extLst>
          </p:cNvPr>
          <p:cNvSpPr/>
          <p:nvPr/>
        </p:nvSpPr>
        <p:spPr>
          <a:xfrm>
            <a:off x="7212586" y="10953288"/>
            <a:ext cx="89743" cy="267869"/>
          </a:xfrm>
          <a:custGeom>
            <a:avLst/>
            <a:gdLst>
              <a:gd name="connsiteX0" fmla="*/ 89644 w 89743"/>
              <a:gd name="connsiteY0" fmla="*/ 57 h 267869"/>
              <a:gd name="connsiteX1" fmla="*/ 24793 w 89743"/>
              <a:gd name="connsiteY1" fmla="*/ 100576 h 267869"/>
              <a:gd name="connsiteX2" fmla="*/ 2095 w 89743"/>
              <a:gd name="connsiteY2" fmla="*/ 262703 h 267869"/>
              <a:gd name="connsiteX3" fmla="*/ 5337 w 89743"/>
              <a:gd name="connsiteY3" fmla="*/ 217308 h 267869"/>
              <a:gd name="connsiteX4" fmla="*/ 8580 w 89743"/>
              <a:gd name="connsiteY4" fmla="*/ 113546 h 267869"/>
              <a:gd name="connsiteX5" fmla="*/ 89644 w 89743"/>
              <a:gd name="connsiteY5" fmla="*/ 57 h 26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43" h="267869">
                <a:moveTo>
                  <a:pt x="89644" y="57"/>
                </a:moveTo>
                <a:cubicBezTo>
                  <a:pt x="92346" y="-2105"/>
                  <a:pt x="39384" y="56802"/>
                  <a:pt x="24793" y="100576"/>
                </a:cubicBezTo>
                <a:cubicBezTo>
                  <a:pt x="10202" y="144350"/>
                  <a:pt x="5338" y="243248"/>
                  <a:pt x="2095" y="262703"/>
                </a:cubicBezTo>
                <a:cubicBezTo>
                  <a:pt x="-1148" y="282158"/>
                  <a:pt x="4256" y="242167"/>
                  <a:pt x="5337" y="217308"/>
                </a:cubicBezTo>
                <a:cubicBezTo>
                  <a:pt x="6418" y="192449"/>
                  <a:pt x="-9254" y="152457"/>
                  <a:pt x="8580" y="113546"/>
                </a:cubicBezTo>
                <a:cubicBezTo>
                  <a:pt x="26414" y="74635"/>
                  <a:pt x="86942" y="2219"/>
                  <a:pt x="8964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403CA21-8CBA-0449-55A3-8EFFCCBF70E3}"/>
              </a:ext>
            </a:extLst>
          </p:cNvPr>
          <p:cNvSpPr/>
          <p:nvPr/>
        </p:nvSpPr>
        <p:spPr>
          <a:xfrm>
            <a:off x="7271198" y="10944627"/>
            <a:ext cx="132369" cy="301280"/>
          </a:xfrm>
          <a:custGeom>
            <a:avLst/>
            <a:gdLst>
              <a:gd name="connsiteX0" fmla="*/ 8334 w 132369"/>
              <a:gd name="connsiteY0" fmla="*/ 2233 h 301280"/>
              <a:gd name="connsiteX1" fmla="*/ 115338 w 132369"/>
              <a:gd name="connsiteY1" fmla="*/ 18445 h 301280"/>
              <a:gd name="connsiteX2" fmla="*/ 99125 w 132369"/>
              <a:gd name="connsiteY2" fmla="*/ 47628 h 301280"/>
              <a:gd name="connsiteX3" fmla="*/ 53730 w 132369"/>
              <a:gd name="connsiteY3" fmla="*/ 122207 h 301280"/>
              <a:gd name="connsiteX4" fmla="*/ 5091 w 132369"/>
              <a:gd name="connsiteY4" fmla="*/ 222726 h 301280"/>
              <a:gd name="connsiteX5" fmla="*/ 1849 w 132369"/>
              <a:gd name="connsiteY5" fmla="*/ 300547 h 301280"/>
              <a:gd name="connsiteX6" fmla="*/ 8334 w 132369"/>
              <a:gd name="connsiteY6" fmla="*/ 255152 h 301280"/>
              <a:gd name="connsiteX7" fmla="*/ 44002 w 132369"/>
              <a:gd name="connsiteY7" fmla="*/ 148147 h 301280"/>
              <a:gd name="connsiteX8" fmla="*/ 131551 w 132369"/>
              <a:gd name="connsiteY8" fmla="*/ 28173 h 301280"/>
              <a:gd name="connsiteX9" fmla="*/ 82913 w 132369"/>
              <a:gd name="connsiteY9" fmla="*/ 2233 h 301280"/>
              <a:gd name="connsiteX10" fmla="*/ 8334 w 132369"/>
              <a:gd name="connsiteY10" fmla="*/ 2233 h 30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69" h="301280">
                <a:moveTo>
                  <a:pt x="8334" y="2233"/>
                </a:moveTo>
                <a:cubicBezTo>
                  <a:pt x="13738" y="4935"/>
                  <a:pt x="100206" y="10879"/>
                  <a:pt x="115338" y="18445"/>
                </a:cubicBezTo>
                <a:cubicBezTo>
                  <a:pt x="130470" y="26011"/>
                  <a:pt x="109393" y="30334"/>
                  <a:pt x="99125" y="47628"/>
                </a:cubicBezTo>
                <a:cubicBezTo>
                  <a:pt x="88857" y="64922"/>
                  <a:pt x="69402" y="93024"/>
                  <a:pt x="53730" y="122207"/>
                </a:cubicBezTo>
                <a:cubicBezTo>
                  <a:pt x="38058" y="151390"/>
                  <a:pt x="13738" y="193003"/>
                  <a:pt x="5091" y="222726"/>
                </a:cubicBezTo>
                <a:cubicBezTo>
                  <a:pt x="-3556" y="252449"/>
                  <a:pt x="1309" y="295143"/>
                  <a:pt x="1849" y="300547"/>
                </a:cubicBezTo>
                <a:cubicBezTo>
                  <a:pt x="2389" y="305951"/>
                  <a:pt x="1308" y="280552"/>
                  <a:pt x="8334" y="255152"/>
                </a:cubicBezTo>
                <a:cubicBezTo>
                  <a:pt x="15360" y="229752"/>
                  <a:pt x="23466" y="185977"/>
                  <a:pt x="44002" y="148147"/>
                </a:cubicBezTo>
                <a:cubicBezTo>
                  <a:pt x="64538" y="110317"/>
                  <a:pt x="125066" y="52492"/>
                  <a:pt x="131551" y="28173"/>
                </a:cubicBezTo>
                <a:cubicBezTo>
                  <a:pt x="138036" y="3854"/>
                  <a:pt x="104530" y="5475"/>
                  <a:pt x="82913" y="2233"/>
                </a:cubicBezTo>
                <a:cubicBezTo>
                  <a:pt x="61296" y="-1009"/>
                  <a:pt x="2930" y="-469"/>
                  <a:pt x="8334" y="2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3197F40-6A60-7D63-A45B-7D0479E51F50}"/>
              </a:ext>
            </a:extLst>
          </p:cNvPr>
          <p:cNvSpPr/>
          <p:nvPr/>
        </p:nvSpPr>
        <p:spPr>
          <a:xfrm>
            <a:off x="7282383" y="10995444"/>
            <a:ext cx="141470" cy="214071"/>
          </a:xfrm>
          <a:custGeom>
            <a:avLst/>
            <a:gdLst>
              <a:gd name="connsiteX0" fmla="*/ 87940 w 141470"/>
              <a:gd name="connsiteY0" fmla="*/ 54 h 214071"/>
              <a:gd name="connsiteX1" fmla="*/ 97668 w 141470"/>
              <a:gd name="connsiteY1" fmla="*/ 90845 h 214071"/>
              <a:gd name="connsiteX2" fmla="*/ 391 w 141470"/>
              <a:gd name="connsiteY2" fmla="*/ 214062 h 214071"/>
              <a:gd name="connsiteX3" fmla="*/ 139821 w 141470"/>
              <a:gd name="connsiteY3" fmla="*/ 84360 h 214071"/>
              <a:gd name="connsiteX4" fmla="*/ 78213 w 141470"/>
              <a:gd name="connsiteY4" fmla="*/ 129756 h 214071"/>
              <a:gd name="connsiteX5" fmla="*/ 97668 w 141470"/>
              <a:gd name="connsiteY5" fmla="*/ 77875 h 214071"/>
              <a:gd name="connsiteX6" fmla="*/ 87940 w 141470"/>
              <a:gd name="connsiteY6" fmla="*/ 54 h 21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70" h="214071">
                <a:moveTo>
                  <a:pt x="87940" y="54"/>
                </a:moveTo>
                <a:cubicBezTo>
                  <a:pt x="87940" y="2216"/>
                  <a:pt x="112260" y="55177"/>
                  <a:pt x="97668" y="90845"/>
                </a:cubicBezTo>
                <a:cubicBezTo>
                  <a:pt x="83076" y="126513"/>
                  <a:pt x="-6634" y="215143"/>
                  <a:pt x="391" y="214062"/>
                </a:cubicBezTo>
                <a:cubicBezTo>
                  <a:pt x="7416" y="212981"/>
                  <a:pt x="126851" y="98411"/>
                  <a:pt x="139821" y="84360"/>
                </a:cubicBezTo>
                <a:cubicBezTo>
                  <a:pt x="152791" y="70309"/>
                  <a:pt x="85238" y="130837"/>
                  <a:pt x="78213" y="129756"/>
                </a:cubicBezTo>
                <a:cubicBezTo>
                  <a:pt x="71188" y="128675"/>
                  <a:pt x="94425" y="95169"/>
                  <a:pt x="97668" y="77875"/>
                </a:cubicBezTo>
                <a:cubicBezTo>
                  <a:pt x="100911" y="60581"/>
                  <a:pt x="87940" y="-2108"/>
                  <a:pt x="8794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B2AFCE3-EF44-99C8-C84B-5FAD4F1E7982}"/>
              </a:ext>
            </a:extLst>
          </p:cNvPr>
          <p:cNvSpPr/>
          <p:nvPr/>
        </p:nvSpPr>
        <p:spPr>
          <a:xfrm>
            <a:off x="7447943" y="10493480"/>
            <a:ext cx="162871" cy="265587"/>
          </a:xfrm>
          <a:custGeom>
            <a:avLst/>
            <a:gdLst>
              <a:gd name="connsiteX0" fmla="*/ 155844 w 162871"/>
              <a:gd name="connsiteY0" fmla="*/ 12392 h 265587"/>
              <a:gd name="connsiteX1" fmla="*/ 202 w 162871"/>
              <a:gd name="connsiteY1" fmla="*/ 265311 h 265587"/>
              <a:gd name="connsiteX2" fmla="*/ 123419 w 162871"/>
              <a:gd name="connsiteY2" fmla="*/ 61031 h 265587"/>
              <a:gd name="connsiteX3" fmla="*/ 155844 w 162871"/>
              <a:gd name="connsiteY3" fmla="*/ 12392 h 26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71" h="265587">
                <a:moveTo>
                  <a:pt x="155844" y="12392"/>
                </a:moveTo>
                <a:cubicBezTo>
                  <a:pt x="135308" y="46439"/>
                  <a:pt x="5606" y="257205"/>
                  <a:pt x="202" y="265311"/>
                </a:cubicBezTo>
                <a:cubicBezTo>
                  <a:pt x="-5202" y="273417"/>
                  <a:pt x="99100" y="101022"/>
                  <a:pt x="123419" y="61031"/>
                </a:cubicBezTo>
                <a:cubicBezTo>
                  <a:pt x="147738" y="21040"/>
                  <a:pt x="176380" y="-21655"/>
                  <a:pt x="155844" y="1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E85865F-73B8-4620-4845-5FD33F3F9C35}"/>
              </a:ext>
            </a:extLst>
          </p:cNvPr>
          <p:cNvSpPr/>
          <p:nvPr/>
        </p:nvSpPr>
        <p:spPr>
          <a:xfrm>
            <a:off x="8418962" y="10446795"/>
            <a:ext cx="1198652" cy="85381"/>
          </a:xfrm>
          <a:custGeom>
            <a:avLst/>
            <a:gdLst>
              <a:gd name="connsiteX0" fmla="*/ 1949 w 1198652"/>
              <a:gd name="connsiteY0" fmla="*/ 78533 h 85381"/>
              <a:gd name="connsiteX1" fmla="*/ 666672 w 1198652"/>
              <a:gd name="connsiteY1" fmla="*/ 52592 h 85381"/>
              <a:gd name="connsiteX2" fmla="*/ 514272 w 1198652"/>
              <a:gd name="connsiteY2" fmla="*/ 85018 h 85381"/>
              <a:gd name="connsiteX3" fmla="*/ 906621 w 1198652"/>
              <a:gd name="connsiteY3" fmla="*/ 26652 h 85381"/>
              <a:gd name="connsiteX4" fmla="*/ 1198451 w 1198652"/>
              <a:gd name="connsiteY4" fmla="*/ 711 h 85381"/>
              <a:gd name="connsiteX5" fmla="*/ 948774 w 1198652"/>
              <a:gd name="connsiteY5" fmla="*/ 52592 h 85381"/>
              <a:gd name="connsiteX6" fmla="*/ 728281 w 1198652"/>
              <a:gd name="connsiteY6" fmla="*/ 81775 h 85381"/>
              <a:gd name="connsiteX7" fmla="*/ 472119 w 1198652"/>
              <a:gd name="connsiteY7" fmla="*/ 62320 h 85381"/>
              <a:gd name="connsiteX8" fmla="*/ 1949 w 1198652"/>
              <a:gd name="connsiteY8" fmla="*/ 78533 h 8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652" h="85381">
                <a:moveTo>
                  <a:pt x="1949" y="78533"/>
                </a:moveTo>
                <a:cubicBezTo>
                  <a:pt x="34374" y="76912"/>
                  <a:pt x="581285" y="51511"/>
                  <a:pt x="666672" y="52592"/>
                </a:cubicBezTo>
                <a:cubicBezTo>
                  <a:pt x="752059" y="53673"/>
                  <a:pt x="474281" y="89341"/>
                  <a:pt x="514272" y="85018"/>
                </a:cubicBezTo>
                <a:cubicBezTo>
                  <a:pt x="554264" y="80695"/>
                  <a:pt x="792591" y="40703"/>
                  <a:pt x="906621" y="26652"/>
                </a:cubicBezTo>
                <a:cubicBezTo>
                  <a:pt x="1020651" y="12601"/>
                  <a:pt x="1191426" y="-3612"/>
                  <a:pt x="1198451" y="711"/>
                </a:cubicBezTo>
                <a:cubicBezTo>
                  <a:pt x="1205476" y="5034"/>
                  <a:pt x="1027136" y="39081"/>
                  <a:pt x="948774" y="52592"/>
                </a:cubicBezTo>
                <a:cubicBezTo>
                  <a:pt x="870412" y="66103"/>
                  <a:pt x="807723" y="80154"/>
                  <a:pt x="728281" y="81775"/>
                </a:cubicBezTo>
                <a:cubicBezTo>
                  <a:pt x="648839" y="83396"/>
                  <a:pt x="593715" y="60699"/>
                  <a:pt x="472119" y="62320"/>
                </a:cubicBezTo>
                <a:cubicBezTo>
                  <a:pt x="350523" y="63941"/>
                  <a:pt x="-30476" y="80154"/>
                  <a:pt x="1949" y="78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FF5CCADB-4F45-C6DB-E368-CB641AF329D4}"/>
              </a:ext>
            </a:extLst>
          </p:cNvPr>
          <p:cNvSpPr/>
          <p:nvPr/>
        </p:nvSpPr>
        <p:spPr>
          <a:xfrm>
            <a:off x="9082222" y="10510316"/>
            <a:ext cx="518294" cy="80639"/>
          </a:xfrm>
          <a:custGeom>
            <a:avLst/>
            <a:gdLst>
              <a:gd name="connsiteX0" fmla="*/ 6655 w 518294"/>
              <a:gd name="connsiteY0" fmla="*/ 76620 h 80639"/>
              <a:gd name="connsiteX1" fmla="*/ 304969 w 518294"/>
              <a:gd name="connsiteY1" fmla="*/ 5284 h 80639"/>
              <a:gd name="connsiteX2" fmla="*/ 512493 w 518294"/>
              <a:gd name="connsiteY2" fmla="*/ 5284 h 80639"/>
              <a:gd name="connsiteX3" fmla="*/ 437914 w 518294"/>
              <a:gd name="connsiteY3" fmla="*/ 5284 h 80639"/>
              <a:gd name="connsiteX4" fmla="*/ 201208 w 518294"/>
              <a:gd name="connsiteY4" fmla="*/ 63650 h 80639"/>
              <a:gd name="connsiteX5" fmla="*/ 411974 w 518294"/>
              <a:gd name="connsiteY5" fmla="*/ 57165 h 80639"/>
              <a:gd name="connsiteX6" fmla="*/ 120144 w 518294"/>
              <a:gd name="connsiteY6" fmla="*/ 70135 h 80639"/>
              <a:gd name="connsiteX7" fmla="*/ 6655 w 518294"/>
              <a:gd name="connsiteY7" fmla="*/ 76620 h 8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294" h="80639">
                <a:moveTo>
                  <a:pt x="6655" y="76620"/>
                </a:moveTo>
                <a:cubicBezTo>
                  <a:pt x="37459" y="65812"/>
                  <a:pt x="220663" y="17173"/>
                  <a:pt x="304969" y="5284"/>
                </a:cubicBezTo>
                <a:cubicBezTo>
                  <a:pt x="389275" y="-6605"/>
                  <a:pt x="512493" y="5284"/>
                  <a:pt x="512493" y="5284"/>
                </a:cubicBezTo>
                <a:cubicBezTo>
                  <a:pt x="534650" y="5284"/>
                  <a:pt x="489795" y="-4444"/>
                  <a:pt x="437914" y="5284"/>
                </a:cubicBezTo>
                <a:cubicBezTo>
                  <a:pt x="386033" y="15012"/>
                  <a:pt x="205531" y="55003"/>
                  <a:pt x="201208" y="63650"/>
                </a:cubicBezTo>
                <a:cubicBezTo>
                  <a:pt x="196885" y="72297"/>
                  <a:pt x="425485" y="56084"/>
                  <a:pt x="411974" y="57165"/>
                </a:cubicBezTo>
                <a:cubicBezTo>
                  <a:pt x="398463" y="58246"/>
                  <a:pt x="181753" y="66892"/>
                  <a:pt x="120144" y="70135"/>
                </a:cubicBezTo>
                <a:cubicBezTo>
                  <a:pt x="58536" y="73377"/>
                  <a:pt x="-24149" y="87428"/>
                  <a:pt x="6655" y="76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A581DE00-2FDD-A3BA-7271-EDC32EDFF49F}"/>
              </a:ext>
            </a:extLst>
          </p:cNvPr>
          <p:cNvSpPr/>
          <p:nvPr/>
        </p:nvSpPr>
        <p:spPr>
          <a:xfrm>
            <a:off x="7828777" y="10567447"/>
            <a:ext cx="365169" cy="639204"/>
          </a:xfrm>
          <a:custGeom>
            <a:avLst/>
            <a:gdLst>
              <a:gd name="connsiteX0" fmla="*/ 365155 w 365169"/>
              <a:gd name="connsiteY0" fmla="*/ 34 h 639204"/>
              <a:gd name="connsiteX1" fmla="*/ 186814 w 365169"/>
              <a:gd name="connsiteY1" fmla="*/ 145949 h 639204"/>
              <a:gd name="connsiteX2" fmla="*/ 102508 w 365169"/>
              <a:gd name="connsiteY2" fmla="*/ 285379 h 639204"/>
              <a:gd name="connsiteX3" fmla="*/ 138176 w 365169"/>
              <a:gd name="connsiteY3" fmla="*/ 243225 h 639204"/>
              <a:gd name="connsiteX4" fmla="*/ 34414 w 365169"/>
              <a:gd name="connsiteY4" fmla="*/ 535055 h 639204"/>
              <a:gd name="connsiteX5" fmla="*/ 1989 w 365169"/>
              <a:gd name="connsiteY5" fmla="*/ 632332 h 639204"/>
              <a:gd name="connsiteX6" fmla="*/ 83053 w 365169"/>
              <a:gd name="connsiteY6" fmla="*/ 369685 h 639204"/>
              <a:gd name="connsiteX7" fmla="*/ 196542 w 365169"/>
              <a:gd name="connsiteY7" fmla="*/ 64885 h 639204"/>
              <a:gd name="connsiteX8" fmla="*/ 177087 w 365169"/>
              <a:gd name="connsiteY8" fmla="*/ 158919 h 639204"/>
              <a:gd name="connsiteX9" fmla="*/ 365155 w 365169"/>
              <a:gd name="connsiteY9" fmla="*/ 34 h 63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169" h="639204">
                <a:moveTo>
                  <a:pt x="365155" y="34"/>
                </a:moveTo>
                <a:cubicBezTo>
                  <a:pt x="366776" y="-2128"/>
                  <a:pt x="230588" y="98392"/>
                  <a:pt x="186814" y="145949"/>
                </a:cubicBezTo>
                <a:cubicBezTo>
                  <a:pt x="143040" y="193506"/>
                  <a:pt x="110614" y="269166"/>
                  <a:pt x="102508" y="285379"/>
                </a:cubicBezTo>
                <a:cubicBezTo>
                  <a:pt x="94402" y="301592"/>
                  <a:pt x="149525" y="201612"/>
                  <a:pt x="138176" y="243225"/>
                </a:cubicBezTo>
                <a:cubicBezTo>
                  <a:pt x="126827" y="284838"/>
                  <a:pt x="57112" y="470204"/>
                  <a:pt x="34414" y="535055"/>
                </a:cubicBezTo>
                <a:cubicBezTo>
                  <a:pt x="11716" y="599906"/>
                  <a:pt x="-6118" y="659894"/>
                  <a:pt x="1989" y="632332"/>
                </a:cubicBezTo>
                <a:cubicBezTo>
                  <a:pt x="10095" y="604770"/>
                  <a:pt x="50628" y="464259"/>
                  <a:pt x="83053" y="369685"/>
                </a:cubicBezTo>
                <a:cubicBezTo>
                  <a:pt x="115478" y="275111"/>
                  <a:pt x="180870" y="100013"/>
                  <a:pt x="196542" y="64885"/>
                </a:cubicBezTo>
                <a:cubicBezTo>
                  <a:pt x="212214" y="29757"/>
                  <a:pt x="153308" y="168647"/>
                  <a:pt x="177087" y="158919"/>
                </a:cubicBezTo>
                <a:cubicBezTo>
                  <a:pt x="200866" y="149191"/>
                  <a:pt x="363534" y="2196"/>
                  <a:pt x="36515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2B49E546-C0F7-E252-58B4-731E2487C4E6}"/>
              </a:ext>
            </a:extLst>
          </p:cNvPr>
          <p:cNvSpPr/>
          <p:nvPr/>
        </p:nvSpPr>
        <p:spPr>
          <a:xfrm>
            <a:off x="8120615" y="10505563"/>
            <a:ext cx="658454" cy="66961"/>
          </a:xfrm>
          <a:custGeom>
            <a:avLst/>
            <a:gdLst>
              <a:gd name="connsiteX0" fmla="*/ 11708 w 658454"/>
              <a:gd name="connsiteY0" fmla="*/ 42463 h 66961"/>
              <a:gd name="connsiteX1" fmla="*/ 436483 w 658454"/>
              <a:gd name="connsiteY1" fmla="*/ 61918 h 66961"/>
              <a:gd name="connsiteX2" fmla="*/ 656976 w 658454"/>
              <a:gd name="connsiteY2" fmla="*/ 309 h 66961"/>
              <a:gd name="connsiteX3" fmla="*/ 520789 w 658454"/>
              <a:gd name="connsiteY3" fmla="*/ 39220 h 66961"/>
              <a:gd name="connsiteX4" fmla="*/ 290568 w 658454"/>
              <a:gd name="connsiteY4" fmla="*/ 65160 h 66961"/>
              <a:gd name="connsiteX5" fmla="*/ 134925 w 658454"/>
              <a:gd name="connsiteY5" fmla="*/ 61918 h 66961"/>
              <a:gd name="connsiteX6" fmla="*/ 11708 w 658454"/>
              <a:gd name="connsiteY6" fmla="*/ 42463 h 6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454" h="66961">
                <a:moveTo>
                  <a:pt x="11708" y="42463"/>
                </a:moveTo>
                <a:cubicBezTo>
                  <a:pt x="61968" y="42463"/>
                  <a:pt x="328938" y="68944"/>
                  <a:pt x="436483" y="61918"/>
                </a:cubicBezTo>
                <a:cubicBezTo>
                  <a:pt x="544028" y="54892"/>
                  <a:pt x="642925" y="4092"/>
                  <a:pt x="656976" y="309"/>
                </a:cubicBezTo>
                <a:cubicBezTo>
                  <a:pt x="671027" y="-3474"/>
                  <a:pt x="581857" y="28412"/>
                  <a:pt x="520789" y="39220"/>
                </a:cubicBezTo>
                <a:cubicBezTo>
                  <a:pt x="459721" y="50028"/>
                  <a:pt x="354879" y="61377"/>
                  <a:pt x="290568" y="65160"/>
                </a:cubicBezTo>
                <a:cubicBezTo>
                  <a:pt x="226257" y="68943"/>
                  <a:pt x="183563" y="66241"/>
                  <a:pt x="134925" y="61918"/>
                </a:cubicBezTo>
                <a:cubicBezTo>
                  <a:pt x="86287" y="57595"/>
                  <a:pt x="-38552" y="42463"/>
                  <a:pt x="11708" y="42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B366A14-1D6F-DB25-1C76-0D1416595A45}"/>
              </a:ext>
            </a:extLst>
          </p:cNvPr>
          <p:cNvSpPr/>
          <p:nvPr/>
        </p:nvSpPr>
        <p:spPr>
          <a:xfrm>
            <a:off x="3366683" y="9931940"/>
            <a:ext cx="1123173" cy="1249981"/>
          </a:xfrm>
          <a:custGeom>
            <a:avLst/>
            <a:gdLst>
              <a:gd name="connsiteX0" fmla="*/ 206611 w 1123173"/>
              <a:gd name="connsiteY0" fmla="*/ 0 h 1249981"/>
              <a:gd name="connsiteX1" fmla="*/ 73666 w 1123173"/>
              <a:gd name="connsiteY1" fmla="*/ 220494 h 1249981"/>
              <a:gd name="connsiteX2" fmla="*/ 112577 w 1123173"/>
              <a:gd name="connsiteY2" fmla="*/ 434503 h 1249981"/>
              <a:gd name="connsiteX3" fmla="*/ 25028 w 1123173"/>
              <a:gd name="connsiteY3" fmla="*/ 450715 h 1249981"/>
              <a:gd name="connsiteX4" fmla="*/ 410891 w 1123173"/>
              <a:gd name="connsiteY4" fmla="*/ 856034 h 1249981"/>
              <a:gd name="connsiteX5" fmla="*/ 401164 w 1123173"/>
              <a:gd name="connsiteY5" fmla="*/ 856034 h 1249981"/>
              <a:gd name="connsiteX6" fmla="*/ 579504 w 1123173"/>
              <a:gd name="connsiteY6" fmla="*/ 891703 h 1249981"/>
              <a:gd name="connsiteX7" fmla="*/ 725419 w 1123173"/>
              <a:gd name="connsiteY7" fmla="*/ 1057073 h 1249981"/>
              <a:gd name="connsiteX8" fmla="*/ 1108040 w 1123173"/>
              <a:gd name="connsiteY8" fmla="*/ 1245141 h 1249981"/>
              <a:gd name="connsiteX9" fmla="*/ 988066 w 1123173"/>
              <a:gd name="connsiteY9" fmla="*/ 1164077 h 1249981"/>
              <a:gd name="connsiteX10" fmla="*/ 453045 w 1123173"/>
              <a:gd name="connsiteY10" fmla="*/ 846307 h 1249981"/>
              <a:gd name="connsiteX11" fmla="*/ 102849 w 1123173"/>
              <a:gd name="connsiteY11" fmla="*/ 424775 h 1249981"/>
              <a:gd name="connsiteX12" fmla="*/ 2330 w 1123173"/>
              <a:gd name="connsiteY12" fmla="*/ 220494 h 1249981"/>
              <a:gd name="connsiteX13" fmla="*/ 206611 w 1123173"/>
              <a:gd name="connsiteY13" fmla="*/ 0 h 12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173" h="1249981">
                <a:moveTo>
                  <a:pt x="206611" y="0"/>
                </a:moveTo>
                <a:cubicBezTo>
                  <a:pt x="218500" y="0"/>
                  <a:pt x="89338" y="148077"/>
                  <a:pt x="73666" y="220494"/>
                </a:cubicBezTo>
                <a:cubicBezTo>
                  <a:pt x="57994" y="292911"/>
                  <a:pt x="120683" y="396133"/>
                  <a:pt x="112577" y="434503"/>
                </a:cubicBezTo>
                <a:cubicBezTo>
                  <a:pt x="104471" y="472873"/>
                  <a:pt x="-24691" y="380460"/>
                  <a:pt x="25028" y="450715"/>
                </a:cubicBezTo>
                <a:cubicBezTo>
                  <a:pt x="74747" y="520970"/>
                  <a:pt x="348202" y="788481"/>
                  <a:pt x="410891" y="856034"/>
                </a:cubicBezTo>
                <a:cubicBezTo>
                  <a:pt x="473580" y="923587"/>
                  <a:pt x="373062" y="850089"/>
                  <a:pt x="401164" y="856034"/>
                </a:cubicBezTo>
                <a:cubicBezTo>
                  <a:pt x="429266" y="861979"/>
                  <a:pt x="525462" y="858197"/>
                  <a:pt x="579504" y="891703"/>
                </a:cubicBezTo>
                <a:cubicBezTo>
                  <a:pt x="633546" y="925209"/>
                  <a:pt x="637330" y="998167"/>
                  <a:pt x="725419" y="1057073"/>
                </a:cubicBezTo>
                <a:cubicBezTo>
                  <a:pt x="813508" y="1115979"/>
                  <a:pt x="1064266" y="1227307"/>
                  <a:pt x="1108040" y="1245141"/>
                </a:cubicBezTo>
                <a:cubicBezTo>
                  <a:pt x="1151814" y="1262975"/>
                  <a:pt x="1097232" y="1230549"/>
                  <a:pt x="988066" y="1164077"/>
                </a:cubicBezTo>
                <a:cubicBezTo>
                  <a:pt x="878900" y="1097605"/>
                  <a:pt x="600581" y="969524"/>
                  <a:pt x="453045" y="846307"/>
                </a:cubicBezTo>
                <a:cubicBezTo>
                  <a:pt x="305509" y="723090"/>
                  <a:pt x="177968" y="529077"/>
                  <a:pt x="102849" y="424775"/>
                </a:cubicBezTo>
                <a:cubicBezTo>
                  <a:pt x="27730" y="320473"/>
                  <a:pt x="-10100" y="294532"/>
                  <a:pt x="2330" y="220494"/>
                </a:cubicBezTo>
                <a:cubicBezTo>
                  <a:pt x="14760" y="146456"/>
                  <a:pt x="194722" y="0"/>
                  <a:pt x="2066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BE66534E-BAA4-E88C-2CA9-B8B4017E354E}"/>
              </a:ext>
            </a:extLst>
          </p:cNvPr>
          <p:cNvSpPr/>
          <p:nvPr/>
        </p:nvSpPr>
        <p:spPr>
          <a:xfrm>
            <a:off x="2149260" y="10117265"/>
            <a:ext cx="1261969" cy="1141619"/>
          </a:xfrm>
          <a:custGeom>
            <a:avLst/>
            <a:gdLst>
              <a:gd name="connsiteX0" fmla="*/ 1261906 w 1261969"/>
              <a:gd name="connsiteY0" fmla="*/ 51382 h 1141619"/>
              <a:gd name="connsiteX1" fmla="*/ 772280 w 1261969"/>
              <a:gd name="connsiteY1" fmla="*/ 51382 h 1141619"/>
              <a:gd name="connsiteX2" fmla="*/ 324808 w 1261969"/>
              <a:gd name="connsiteY2" fmla="*/ 64352 h 1141619"/>
              <a:gd name="connsiteX3" fmla="*/ 499906 w 1261969"/>
              <a:gd name="connsiteY3" fmla="*/ 132446 h 1141619"/>
              <a:gd name="connsiteX4" fmla="*/ 39463 w 1261969"/>
              <a:gd name="connsiteY4" fmla="*/ 469671 h 1141619"/>
              <a:gd name="connsiteX5" fmla="*/ 58919 w 1261969"/>
              <a:gd name="connsiteY5" fmla="*/ 748531 h 1141619"/>
              <a:gd name="connsiteX6" fmla="*/ 553 w 1261969"/>
              <a:gd name="connsiteY6" fmla="*/ 1140880 h 1141619"/>
              <a:gd name="connsiteX7" fmla="*/ 29736 w 1261969"/>
              <a:gd name="connsiteY7" fmla="*/ 836080 h 1141619"/>
              <a:gd name="connsiteX8" fmla="*/ 32978 w 1261969"/>
              <a:gd name="connsiteY8" fmla="*/ 453458 h 1141619"/>
              <a:gd name="connsiteX9" fmla="*/ 460995 w 1261969"/>
              <a:gd name="connsiteY9" fmla="*/ 109748 h 1141619"/>
              <a:gd name="connsiteX10" fmla="*/ 279412 w 1261969"/>
              <a:gd name="connsiteY10" fmla="*/ 177841 h 1141619"/>
              <a:gd name="connsiteX11" fmla="*/ 739855 w 1261969"/>
              <a:gd name="connsiteY11" fmla="*/ 2744 h 1141619"/>
              <a:gd name="connsiteX12" fmla="*/ 1261906 w 1261969"/>
              <a:gd name="connsiteY12" fmla="*/ 51382 h 114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1969" h="1141619">
                <a:moveTo>
                  <a:pt x="1261906" y="51382"/>
                </a:moveTo>
                <a:cubicBezTo>
                  <a:pt x="1267310" y="59488"/>
                  <a:pt x="928463" y="49220"/>
                  <a:pt x="772280" y="51382"/>
                </a:cubicBezTo>
                <a:cubicBezTo>
                  <a:pt x="616097" y="53544"/>
                  <a:pt x="370204" y="50841"/>
                  <a:pt x="324808" y="64352"/>
                </a:cubicBezTo>
                <a:cubicBezTo>
                  <a:pt x="279412" y="77863"/>
                  <a:pt x="547463" y="64893"/>
                  <a:pt x="499906" y="132446"/>
                </a:cubicBezTo>
                <a:cubicBezTo>
                  <a:pt x="452349" y="199999"/>
                  <a:pt x="112961" y="366990"/>
                  <a:pt x="39463" y="469671"/>
                </a:cubicBezTo>
                <a:cubicBezTo>
                  <a:pt x="-34035" y="572352"/>
                  <a:pt x="65404" y="636663"/>
                  <a:pt x="58919" y="748531"/>
                </a:cubicBezTo>
                <a:cubicBezTo>
                  <a:pt x="52434" y="860399"/>
                  <a:pt x="5417" y="1126288"/>
                  <a:pt x="553" y="1140880"/>
                </a:cubicBezTo>
                <a:cubicBezTo>
                  <a:pt x="-4311" y="1155472"/>
                  <a:pt x="24332" y="950650"/>
                  <a:pt x="29736" y="836080"/>
                </a:cubicBezTo>
                <a:cubicBezTo>
                  <a:pt x="35140" y="721510"/>
                  <a:pt x="-38899" y="574513"/>
                  <a:pt x="32978" y="453458"/>
                </a:cubicBezTo>
                <a:cubicBezTo>
                  <a:pt x="104855" y="332403"/>
                  <a:pt x="419923" y="155684"/>
                  <a:pt x="460995" y="109748"/>
                </a:cubicBezTo>
                <a:cubicBezTo>
                  <a:pt x="502067" y="63812"/>
                  <a:pt x="279412" y="177841"/>
                  <a:pt x="279412" y="177841"/>
                </a:cubicBezTo>
                <a:cubicBezTo>
                  <a:pt x="325889" y="160007"/>
                  <a:pt x="575566" y="18416"/>
                  <a:pt x="739855" y="2744"/>
                </a:cubicBezTo>
                <a:cubicBezTo>
                  <a:pt x="904144" y="-12928"/>
                  <a:pt x="1256502" y="43276"/>
                  <a:pt x="1261906" y="5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C4217B8B-ACEC-C54E-C052-6FC1B157ECDD}"/>
              </a:ext>
            </a:extLst>
          </p:cNvPr>
          <p:cNvSpPr/>
          <p:nvPr/>
        </p:nvSpPr>
        <p:spPr>
          <a:xfrm>
            <a:off x="-55670" y="10266574"/>
            <a:ext cx="2531654" cy="761431"/>
          </a:xfrm>
          <a:custGeom>
            <a:avLst/>
            <a:gdLst>
              <a:gd name="connsiteX0" fmla="*/ 55670 w 2531654"/>
              <a:gd name="connsiteY0" fmla="*/ 735409 h 761431"/>
              <a:gd name="connsiteX1" fmla="*/ 1475908 w 2531654"/>
              <a:gd name="connsiteY1" fmla="*/ 268481 h 761431"/>
              <a:gd name="connsiteX2" fmla="*/ 1187321 w 2531654"/>
              <a:gd name="connsiteY2" fmla="*/ 343060 h 761431"/>
              <a:gd name="connsiteX3" fmla="*/ 2513525 w 2531654"/>
              <a:gd name="connsiteY3" fmla="*/ 2592 h 761431"/>
              <a:gd name="connsiteX4" fmla="*/ 1877985 w 2531654"/>
              <a:gd name="connsiteY4" fmla="*/ 203630 h 761431"/>
              <a:gd name="connsiteX5" fmla="*/ 765789 w 2531654"/>
              <a:gd name="connsiteY5" fmla="*/ 518158 h 761431"/>
              <a:gd name="connsiteX6" fmla="*/ 1106257 w 2531654"/>
              <a:gd name="connsiteY6" fmla="*/ 417639 h 761431"/>
              <a:gd name="connsiteX7" fmla="*/ 366955 w 2531654"/>
              <a:gd name="connsiteY7" fmla="*/ 670558 h 761431"/>
              <a:gd name="connsiteX8" fmla="*/ 55670 w 2531654"/>
              <a:gd name="connsiteY8" fmla="*/ 735409 h 76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1654" h="761431">
                <a:moveTo>
                  <a:pt x="55670" y="735409"/>
                </a:moveTo>
                <a:cubicBezTo>
                  <a:pt x="240495" y="668396"/>
                  <a:pt x="1287300" y="333872"/>
                  <a:pt x="1475908" y="268481"/>
                </a:cubicBezTo>
                <a:cubicBezTo>
                  <a:pt x="1664517" y="203089"/>
                  <a:pt x="1187321" y="343060"/>
                  <a:pt x="1187321" y="343060"/>
                </a:cubicBezTo>
                <a:lnTo>
                  <a:pt x="2513525" y="2592"/>
                </a:lnTo>
                <a:cubicBezTo>
                  <a:pt x="2628636" y="-20646"/>
                  <a:pt x="2169274" y="117702"/>
                  <a:pt x="1877985" y="203630"/>
                </a:cubicBezTo>
                <a:cubicBezTo>
                  <a:pt x="1586696" y="289558"/>
                  <a:pt x="894410" y="482490"/>
                  <a:pt x="765789" y="518158"/>
                </a:cubicBezTo>
                <a:cubicBezTo>
                  <a:pt x="637168" y="553826"/>
                  <a:pt x="1172729" y="392239"/>
                  <a:pt x="1106257" y="417639"/>
                </a:cubicBezTo>
                <a:cubicBezTo>
                  <a:pt x="1039785" y="443039"/>
                  <a:pt x="543134" y="615975"/>
                  <a:pt x="366955" y="670558"/>
                </a:cubicBezTo>
                <a:cubicBezTo>
                  <a:pt x="190776" y="725141"/>
                  <a:pt x="-129155" y="802422"/>
                  <a:pt x="55670" y="73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A6CBCE1C-C10B-B2F8-25CC-52C6987E796F}"/>
              </a:ext>
            </a:extLst>
          </p:cNvPr>
          <p:cNvSpPr/>
          <p:nvPr/>
        </p:nvSpPr>
        <p:spPr>
          <a:xfrm>
            <a:off x="6984335" y="10022219"/>
            <a:ext cx="815328" cy="1071126"/>
          </a:xfrm>
          <a:custGeom>
            <a:avLst/>
            <a:gdLst>
              <a:gd name="connsiteX0" fmla="*/ 125 w 815328"/>
              <a:gd name="connsiteY0" fmla="*/ 120487 h 1071126"/>
              <a:gd name="connsiteX1" fmla="*/ 454082 w 815328"/>
              <a:gd name="connsiteY1" fmla="*/ 347466 h 1071126"/>
              <a:gd name="connsiteX2" fmla="*/ 385988 w 815328"/>
              <a:gd name="connsiteY2" fmla="*/ 305313 h 1071126"/>
              <a:gd name="connsiteX3" fmla="*/ 814005 w 815328"/>
              <a:gd name="connsiteY3" fmla="*/ 107517 h 1071126"/>
              <a:gd name="connsiteX4" fmla="*/ 525418 w 815328"/>
              <a:gd name="connsiteY4" fmla="*/ 272887 h 1071126"/>
              <a:gd name="connsiteX5" fmla="*/ 684303 w 815328"/>
              <a:gd name="connsiteY5" fmla="*/ 370164 h 1071126"/>
              <a:gd name="connsiteX6" fmla="*/ 684303 w 815328"/>
              <a:gd name="connsiteY6" fmla="*/ 370164 h 1071126"/>
              <a:gd name="connsiteX7" fmla="*/ 463810 w 815328"/>
              <a:gd name="connsiteY7" fmla="*/ 603628 h 1071126"/>
              <a:gd name="connsiteX8" fmla="*/ 340593 w 815328"/>
              <a:gd name="connsiteY8" fmla="*/ 781968 h 1071126"/>
              <a:gd name="connsiteX9" fmla="*/ 301682 w 815328"/>
              <a:gd name="connsiteY9" fmla="*/ 901943 h 1071126"/>
              <a:gd name="connsiteX10" fmla="*/ 210891 w 815328"/>
              <a:gd name="connsiteY10" fmla="*/ 1070555 h 1071126"/>
              <a:gd name="connsiteX11" fmla="*/ 321137 w 815328"/>
              <a:gd name="connsiteY11" fmla="*/ 840334 h 1071126"/>
              <a:gd name="connsiteX12" fmla="*/ 638908 w 815328"/>
              <a:gd name="connsiteY12" fmla="*/ 389619 h 1071126"/>
              <a:gd name="connsiteX13" fmla="*/ 505963 w 815328"/>
              <a:gd name="connsiteY13" fmla="*/ 350709 h 1071126"/>
              <a:gd name="connsiteX14" fmla="*/ 781580 w 815328"/>
              <a:gd name="connsiteY14" fmla="*/ 19968 h 1071126"/>
              <a:gd name="connsiteX15" fmla="*/ 178465 w 815328"/>
              <a:gd name="connsiteY15" fmla="*/ 39424 h 1071126"/>
              <a:gd name="connsiteX16" fmla="*/ 794550 w 815328"/>
              <a:gd name="connsiteY16" fmla="*/ 58879 h 1071126"/>
              <a:gd name="connsiteX17" fmla="*/ 411929 w 815328"/>
              <a:gd name="connsiteY17" fmla="*/ 279372 h 1071126"/>
              <a:gd name="connsiteX18" fmla="*/ 125 w 815328"/>
              <a:gd name="connsiteY18" fmla="*/ 120487 h 10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5328" h="1071126">
                <a:moveTo>
                  <a:pt x="125" y="120487"/>
                </a:moveTo>
                <a:cubicBezTo>
                  <a:pt x="7150" y="131836"/>
                  <a:pt x="389772" y="316662"/>
                  <a:pt x="454082" y="347466"/>
                </a:cubicBezTo>
                <a:cubicBezTo>
                  <a:pt x="518393" y="378270"/>
                  <a:pt x="326001" y="345304"/>
                  <a:pt x="385988" y="305313"/>
                </a:cubicBezTo>
                <a:cubicBezTo>
                  <a:pt x="445975" y="265322"/>
                  <a:pt x="790767" y="112921"/>
                  <a:pt x="814005" y="107517"/>
                </a:cubicBezTo>
                <a:cubicBezTo>
                  <a:pt x="837243" y="102113"/>
                  <a:pt x="547035" y="229113"/>
                  <a:pt x="525418" y="272887"/>
                </a:cubicBezTo>
                <a:cubicBezTo>
                  <a:pt x="503801" y="316661"/>
                  <a:pt x="684303" y="370164"/>
                  <a:pt x="684303" y="370164"/>
                </a:cubicBezTo>
                <a:lnTo>
                  <a:pt x="684303" y="370164"/>
                </a:lnTo>
                <a:cubicBezTo>
                  <a:pt x="647554" y="409075"/>
                  <a:pt x="521095" y="534994"/>
                  <a:pt x="463810" y="603628"/>
                </a:cubicBezTo>
                <a:cubicBezTo>
                  <a:pt x="406525" y="672262"/>
                  <a:pt x="367614" y="732249"/>
                  <a:pt x="340593" y="781968"/>
                </a:cubicBezTo>
                <a:cubicBezTo>
                  <a:pt x="313572" y="831687"/>
                  <a:pt x="323299" y="853845"/>
                  <a:pt x="301682" y="901943"/>
                </a:cubicBezTo>
                <a:cubicBezTo>
                  <a:pt x="280065" y="950041"/>
                  <a:pt x="207648" y="1080823"/>
                  <a:pt x="210891" y="1070555"/>
                </a:cubicBezTo>
                <a:cubicBezTo>
                  <a:pt x="214134" y="1060287"/>
                  <a:pt x="249801" y="953823"/>
                  <a:pt x="321137" y="840334"/>
                </a:cubicBezTo>
                <a:cubicBezTo>
                  <a:pt x="392473" y="726845"/>
                  <a:pt x="608104" y="471223"/>
                  <a:pt x="638908" y="389619"/>
                </a:cubicBezTo>
                <a:cubicBezTo>
                  <a:pt x="669712" y="308015"/>
                  <a:pt x="482184" y="412317"/>
                  <a:pt x="505963" y="350709"/>
                </a:cubicBezTo>
                <a:cubicBezTo>
                  <a:pt x="529742" y="289101"/>
                  <a:pt x="836163" y="71849"/>
                  <a:pt x="781580" y="19968"/>
                </a:cubicBezTo>
                <a:cubicBezTo>
                  <a:pt x="726997" y="-31913"/>
                  <a:pt x="176303" y="32939"/>
                  <a:pt x="178465" y="39424"/>
                </a:cubicBezTo>
                <a:cubicBezTo>
                  <a:pt x="180627" y="45909"/>
                  <a:pt x="755639" y="18888"/>
                  <a:pt x="794550" y="58879"/>
                </a:cubicBezTo>
                <a:cubicBezTo>
                  <a:pt x="833461" y="98870"/>
                  <a:pt x="541631" y="270725"/>
                  <a:pt x="411929" y="279372"/>
                </a:cubicBezTo>
                <a:cubicBezTo>
                  <a:pt x="282227" y="288019"/>
                  <a:pt x="-6900" y="109138"/>
                  <a:pt x="125" y="120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18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umeのっち大本彩乃の似顔絵イラストアート【ハッピー似顔絵 】【令和春秋アート】｜【エリ】（ジャニーズ・宝塚歌劇・アニメの新着雑誌予約情報・円盤予約情報/似顔絵アート・画像加工）" hidden="1">
            <a:extLst>
              <a:ext uri="{FF2B5EF4-FFF2-40B4-BE49-F238E27FC236}">
                <a16:creationId xmlns:a16="http://schemas.microsoft.com/office/drawing/2014/main" id="{968FBF28-6110-61D5-A01C-8722F137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C63A89A-BB07-86CF-68DB-1DA20539C529}"/>
              </a:ext>
            </a:extLst>
          </p:cNvPr>
          <p:cNvSpPr/>
          <p:nvPr/>
        </p:nvSpPr>
        <p:spPr>
          <a:xfrm>
            <a:off x="3609927" y="8430157"/>
            <a:ext cx="1026639" cy="989634"/>
          </a:xfrm>
          <a:custGeom>
            <a:avLst/>
            <a:gdLst>
              <a:gd name="connsiteX0" fmla="*/ 82598 w 1026639"/>
              <a:gd name="connsiteY0" fmla="*/ 5818 h 989634"/>
              <a:gd name="connsiteX1" fmla="*/ 139748 w 1026639"/>
              <a:gd name="connsiteY1" fmla="*/ 110593 h 989634"/>
              <a:gd name="connsiteX2" fmla="*/ 501698 w 1026639"/>
              <a:gd name="connsiteY2" fmla="*/ 466193 h 989634"/>
              <a:gd name="connsiteX3" fmla="*/ 514398 w 1026639"/>
              <a:gd name="connsiteY3" fmla="*/ 472543 h 989634"/>
              <a:gd name="connsiteX4" fmla="*/ 1022398 w 1026639"/>
              <a:gd name="connsiteY4" fmla="*/ 983718 h 989634"/>
              <a:gd name="connsiteX5" fmla="*/ 717598 w 1026639"/>
              <a:gd name="connsiteY5" fmla="*/ 713843 h 989634"/>
              <a:gd name="connsiteX6" fmla="*/ 41323 w 1026639"/>
              <a:gd name="connsiteY6" fmla="*/ 161393 h 989634"/>
              <a:gd name="connsiteX7" fmla="*/ 133398 w 1026639"/>
              <a:gd name="connsiteY7" fmla="*/ 259818 h 989634"/>
              <a:gd name="connsiteX8" fmla="*/ 48 w 1026639"/>
              <a:gd name="connsiteY8" fmla="*/ 2643 h 989634"/>
              <a:gd name="connsiteX9" fmla="*/ 117523 w 1026639"/>
              <a:gd name="connsiteY9" fmla="*/ 120118 h 989634"/>
              <a:gd name="connsiteX10" fmla="*/ 82598 w 1026639"/>
              <a:gd name="connsiteY10" fmla="*/ 5818 h 98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639" h="989634">
                <a:moveTo>
                  <a:pt x="82598" y="5818"/>
                </a:moveTo>
                <a:cubicBezTo>
                  <a:pt x="86302" y="4231"/>
                  <a:pt x="69898" y="33864"/>
                  <a:pt x="139748" y="110593"/>
                </a:cubicBezTo>
                <a:cubicBezTo>
                  <a:pt x="209598" y="187322"/>
                  <a:pt x="439256" y="405868"/>
                  <a:pt x="501698" y="466193"/>
                </a:cubicBezTo>
                <a:cubicBezTo>
                  <a:pt x="564140" y="526518"/>
                  <a:pt x="427615" y="386289"/>
                  <a:pt x="514398" y="472543"/>
                </a:cubicBezTo>
                <a:cubicBezTo>
                  <a:pt x="601181" y="558797"/>
                  <a:pt x="988531" y="943501"/>
                  <a:pt x="1022398" y="983718"/>
                </a:cubicBezTo>
                <a:cubicBezTo>
                  <a:pt x="1056265" y="1023935"/>
                  <a:pt x="881110" y="850897"/>
                  <a:pt x="717598" y="713843"/>
                </a:cubicBezTo>
                <a:cubicBezTo>
                  <a:pt x="554086" y="576789"/>
                  <a:pt x="138690" y="237064"/>
                  <a:pt x="41323" y="161393"/>
                </a:cubicBezTo>
                <a:cubicBezTo>
                  <a:pt x="-56044" y="85722"/>
                  <a:pt x="140277" y="286276"/>
                  <a:pt x="133398" y="259818"/>
                </a:cubicBezTo>
                <a:cubicBezTo>
                  <a:pt x="126519" y="233360"/>
                  <a:pt x="2694" y="25926"/>
                  <a:pt x="48" y="2643"/>
                </a:cubicBezTo>
                <a:cubicBezTo>
                  <a:pt x="-2598" y="-20640"/>
                  <a:pt x="104294" y="117472"/>
                  <a:pt x="117523" y="120118"/>
                </a:cubicBezTo>
                <a:cubicBezTo>
                  <a:pt x="130752" y="122764"/>
                  <a:pt x="78894" y="7405"/>
                  <a:pt x="82598" y="5818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04D3E99B-EB02-84F5-171B-E09D1993F362}"/>
              </a:ext>
            </a:extLst>
          </p:cNvPr>
          <p:cNvSpPr/>
          <p:nvPr/>
        </p:nvSpPr>
        <p:spPr>
          <a:xfrm>
            <a:off x="4691741" y="4907455"/>
            <a:ext cx="278919" cy="1061881"/>
          </a:xfrm>
          <a:custGeom>
            <a:avLst/>
            <a:gdLst>
              <a:gd name="connsiteX0" fmla="*/ 277301 w 278919"/>
              <a:gd name="connsiteY0" fmla="*/ 1429 h 1061881"/>
              <a:gd name="connsiteX1" fmla="*/ 205112 w 278919"/>
              <a:gd name="connsiteY1" fmla="*/ 470661 h 1061881"/>
              <a:gd name="connsiteX2" fmla="*/ 120891 w 278919"/>
              <a:gd name="connsiteY2" fmla="*/ 879734 h 1061881"/>
              <a:gd name="connsiteX3" fmla="*/ 84796 w 278919"/>
              <a:gd name="connsiteY3" fmla="*/ 1048177 h 1061881"/>
              <a:gd name="connsiteX4" fmla="*/ 84796 w 278919"/>
              <a:gd name="connsiteY4" fmla="*/ 542850 h 1061881"/>
              <a:gd name="connsiteX5" fmla="*/ 575 w 278919"/>
              <a:gd name="connsiteY5" fmla="*/ 747387 h 1061881"/>
              <a:gd name="connsiteX6" fmla="*/ 132922 w 278919"/>
              <a:gd name="connsiteY6" fmla="*/ 338313 h 1061881"/>
              <a:gd name="connsiteX7" fmla="*/ 277301 w 278919"/>
              <a:gd name="connsiteY7" fmla="*/ 1429 h 10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919" h="1061881">
                <a:moveTo>
                  <a:pt x="277301" y="1429"/>
                </a:moveTo>
                <a:cubicBezTo>
                  <a:pt x="289333" y="23487"/>
                  <a:pt x="231180" y="324277"/>
                  <a:pt x="205112" y="470661"/>
                </a:cubicBezTo>
                <a:cubicBezTo>
                  <a:pt x="179044" y="617045"/>
                  <a:pt x="140944" y="783482"/>
                  <a:pt x="120891" y="879734"/>
                </a:cubicBezTo>
                <a:cubicBezTo>
                  <a:pt x="100838" y="975986"/>
                  <a:pt x="90812" y="1104324"/>
                  <a:pt x="84796" y="1048177"/>
                </a:cubicBezTo>
                <a:cubicBezTo>
                  <a:pt x="78780" y="992030"/>
                  <a:pt x="98833" y="592982"/>
                  <a:pt x="84796" y="542850"/>
                </a:cubicBezTo>
                <a:cubicBezTo>
                  <a:pt x="70759" y="492718"/>
                  <a:pt x="-7446" y="781477"/>
                  <a:pt x="575" y="747387"/>
                </a:cubicBezTo>
                <a:cubicBezTo>
                  <a:pt x="8596" y="713298"/>
                  <a:pt x="88806" y="458629"/>
                  <a:pt x="132922" y="338313"/>
                </a:cubicBezTo>
                <a:cubicBezTo>
                  <a:pt x="177038" y="217997"/>
                  <a:pt x="265269" y="-20629"/>
                  <a:pt x="277301" y="142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61EFB49-90CA-DDFA-51D3-E9FD3A0CF322}"/>
              </a:ext>
            </a:extLst>
          </p:cNvPr>
          <p:cNvSpPr/>
          <p:nvPr/>
        </p:nvSpPr>
        <p:spPr>
          <a:xfrm>
            <a:off x="4593282" y="5804556"/>
            <a:ext cx="870063" cy="995086"/>
          </a:xfrm>
          <a:custGeom>
            <a:avLst/>
            <a:gdLst>
              <a:gd name="connsiteX0" fmla="*/ 14813 w 870063"/>
              <a:gd name="connsiteY0" fmla="*/ 6697 h 995086"/>
              <a:gd name="connsiteX1" fmla="*/ 772802 w 870063"/>
              <a:gd name="connsiteY1" fmla="*/ 620307 h 995086"/>
              <a:gd name="connsiteX2" fmla="*/ 688581 w 870063"/>
              <a:gd name="connsiteY2" fmla="*/ 620307 h 995086"/>
              <a:gd name="connsiteX3" fmla="*/ 869055 w 870063"/>
              <a:gd name="connsiteY3" fmla="*/ 993286 h 995086"/>
              <a:gd name="connsiteX4" fmla="*/ 592329 w 870063"/>
              <a:gd name="connsiteY4" fmla="*/ 752655 h 995086"/>
              <a:gd name="connsiteX5" fmla="*/ 243413 w 870063"/>
              <a:gd name="connsiteY5" fmla="*/ 536086 h 995086"/>
              <a:gd name="connsiteX6" fmla="*/ 267476 w 870063"/>
              <a:gd name="connsiteY6" fmla="*/ 307486 h 995086"/>
              <a:gd name="connsiteX7" fmla="*/ 14813 w 870063"/>
              <a:gd name="connsiteY7" fmla="*/ 6697 h 9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063" h="995086">
                <a:moveTo>
                  <a:pt x="14813" y="6697"/>
                </a:moveTo>
                <a:cubicBezTo>
                  <a:pt x="99034" y="58834"/>
                  <a:pt x="660507" y="518039"/>
                  <a:pt x="772802" y="620307"/>
                </a:cubicBezTo>
                <a:cubicBezTo>
                  <a:pt x="885097" y="722575"/>
                  <a:pt x="672539" y="558144"/>
                  <a:pt x="688581" y="620307"/>
                </a:cubicBezTo>
                <a:cubicBezTo>
                  <a:pt x="704623" y="682470"/>
                  <a:pt x="885097" y="971228"/>
                  <a:pt x="869055" y="993286"/>
                </a:cubicBezTo>
                <a:cubicBezTo>
                  <a:pt x="853013" y="1015344"/>
                  <a:pt x="696603" y="828855"/>
                  <a:pt x="592329" y="752655"/>
                </a:cubicBezTo>
                <a:cubicBezTo>
                  <a:pt x="488055" y="676455"/>
                  <a:pt x="297555" y="610281"/>
                  <a:pt x="243413" y="536086"/>
                </a:cubicBezTo>
                <a:cubicBezTo>
                  <a:pt x="189271" y="461891"/>
                  <a:pt x="303571" y="393712"/>
                  <a:pt x="267476" y="307486"/>
                </a:cubicBezTo>
                <a:cubicBezTo>
                  <a:pt x="231381" y="221260"/>
                  <a:pt x="-69408" y="-45440"/>
                  <a:pt x="14813" y="669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円/楕円 1221">
            <a:extLst>
              <a:ext uri="{FF2B5EF4-FFF2-40B4-BE49-F238E27FC236}">
                <a16:creationId xmlns:a16="http://schemas.microsoft.com/office/drawing/2014/main" id="{534DC461-1870-E248-D01E-27462EE5CD38}"/>
              </a:ext>
            </a:extLst>
          </p:cNvPr>
          <p:cNvSpPr/>
          <p:nvPr/>
        </p:nvSpPr>
        <p:spPr>
          <a:xfrm>
            <a:off x="3088057" y="6499432"/>
            <a:ext cx="778749" cy="778749"/>
          </a:xfrm>
          <a:prstGeom prst="ellipse">
            <a:avLst/>
          </a:prstGeom>
          <a:solidFill>
            <a:srgbClr val="D883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円/楕円 1218">
            <a:extLst>
              <a:ext uri="{FF2B5EF4-FFF2-40B4-BE49-F238E27FC236}">
                <a16:creationId xmlns:a16="http://schemas.microsoft.com/office/drawing/2014/main" id="{1242CC99-484D-B49A-7723-DB8EA3BFBF66}"/>
              </a:ext>
            </a:extLst>
          </p:cNvPr>
          <p:cNvSpPr/>
          <p:nvPr/>
        </p:nvSpPr>
        <p:spPr>
          <a:xfrm>
            <a:off x="5551988" y="5943078"/>
            <a:ext cx="1142025" cy="1142025"/>
          </a:xfrm>
          <a:prstGeom prst="ellipse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1ED9D6ED-5C07-B168-2A1C-B728937E3DE4}"/>
              </a:ext>
            </a:extLst>
          </p:cNvPr>
          <p:cNvSpPr/>
          <p:nvPr/>
        </p:nvSpPr>
        <p:spPr>
          <a:xfrm>
            <a:off x="4194584" y="2290986"/>
            <a:ext cx="1908219" cy="2500002"/>
          </a:xfrm>
          <a:custGeom>
            <a:avLst/>
            <a:gdLst>
              <a:gd name="connsiteX0" fmla="*/ 25241 w 1908219"/>
              <a:gd name="connsiteY0" fmla="*/ 47220 h 2500002"/>
              <a:gd name="connsiteX1" fmla="*/ 130749 w 1908219"/>
              <a:gd name="connsiteY1" fmla="*/ 170312 h 2500002"/>
              <a:gd name="connsiteX2" fmla="*/ 429687 w 1908219"/>
              <a:gd name="connsiteY2" fmla="*/ 1401235 h 2500002"/>
              <a:gd name="connsiteX3" fmla="*/ 271426 w 1908219"/>
              <a:gd name="connsiteY3" fmla="*/ 1612251 h 2500002"/>
              <a:gd name="connsiteX4" fmla="*/ 1308918 w 1908219"/>
              <a:gd name="connsiteY4" fmla="*/ 1911189 h 2500002"/>
              <a:gd name="connsiteX5" fmla="*/ 623118 w 1908219"/>
              <a:gd name="connsiteY5" fmla="*/ 2139789 h 2500002"/>
              <a:gd name="connsiteX6" fmla="*/ 183503 w 1908219"/>
              <a:gd name="connsiteY6" fmla="*/ 2491481 h 2500002"/>
              <a:gd name="connsiteX7" fmla="*/ 1537518 w 1908219"/>
              <a:gd name="connsiteY7" fmla="*/ 1752927 h 2500002"/>
              <a:gd name="connsiteX8" fmla="*/ 1906795 w 1908219"/>
              <a:gd name="connsiteY8" fmla="*/ 1735343 h 2500002"/>
              <a:gd name="connsiteX9" fmla="*/ 1449595 w 1908219"/>
              <a:gd name="connsiteY9" fmla="*/ 680266 h 2500002"/>
              <a:gd name="connsiteX10" fmla="*/ 992395 w 1908219"/>
              <a:gd name="connsiteY10" fmla="*/ 381327 h 2500002"/>
              <a:gd name="connsiteX11" fmla="*/ 1730949 w 1908219"/>
              <a:gd name="connsiteY11" fmla="*/ 1190220 h 2500002"/>
              <a:gd name="connsiteX12" fmla="*/ 587949 w 1908219"/>
              <a:gd name="connsiteY12" fmla="*/ 522004 h 2500002"/>
              <a:gd name="connsiteX13" fmla="*/ 25241 w 1908219"/>
              <a:gd name="connsiteY13" fmla="*/ 47220 h 25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8219" h="2500002">
                <a:moveTo>
                  <a:pt x="25241" y="47220"/>
                </a:moveTo>
                <a:cubicBezTo>
                  <a:pt x="-50959" y="-11395"/>
                  <a:pt x="63341" y="-55357"/>
                  <a:pt x="130749" y="170312"/>
                </a:cubicBezTo>
                <a:cubicBezTo>
                  <a:pt x="198157" y="395981"/>
                  <a:pt x="406241" y="1160912"/>
                  <a:pt x="429687" y="1401235"/>
                </a:cubicBezTo>
                <a:cubicBezTo>
                  <a:pt x="453133" y="1641558"/>
                  <a:pt x="124887" y="1527259"/>
                  <a:pt x="271426" y="1612251"/>
                </a:cubicBezTo>
                <a:cubicBezTo>
                  <a:pt x="417965" y="1697243"/>
                  <a:pt x="1250303" y="1823266"/>
                  <a:pt x="1308918" y="1911189"/>
                </a:cubicBezTo>
                <a:cubicBezTo>
                  <a:pt x="1367533" y="1999112"/>
                  <a:pt x="810687" y="2043074"/>
                  <a:pt x="623118" y="2139789"/>
                </a:cubicBezTo>
                <a:cubicBezTo>
                  <a:pt x="435549" y="2236504"/>
                  <a:pt x="31103" y="2555958"/>
                  <a:pt x="183503" y="2491481"/>
                </a:cubicBezTo>
                <a:cubicBezTo>
                  <a:pt x="335903" y="2427004"/>
                  <a:pt x="1250303" y="1878950"/>
                  <a:pt x="1537518" y="1752927"/>
                </a:cubicBezTo>
                <a:cubicBezTo>
                  <a:pt x="1824733" y="1626904"/>
                  <a:pt x="1921449" y="1914120"/>
                  <a:pt x="1906795" y="1735343"/>
                </a:cubicBezTo>
                <a:cubicBezTo>
                  <a:pt x="1892141" y="1556566"/>
                  <a:pt x="1601995" y="905935"/>
                  <a:pt x="1449595" y="680266"/>
                </a:cubicBezTo>
                <a:cubicBezTo>
                  <a:pt x="1297195" y="454597"/>
                  <a:pt x="945503" y="296335"/>
                  <a:pt x="992395" y="381327"/>
                </a:cubicBezTo>
                <a:cubicBezTo>
                  <a:pt x="1039287" y="466319"/>
                  <a:pt x="1798357" y="1166774"/>
                  <a:pt x="1730949" y="1190220"/>
                </a:cubicBezTo>
                <a:cubicBezTo>
                  <a:pt x="1663541" y="1213666"/>
                  <a:pt x="869303" y="709573"/>
                  <a:pt x="587949" y="522004"/>
                </a:cubicBezTo>
                <a:cubicBezTo>
                  <a:pt x="306595" y="334435"/>
                  <a:pt x="101441" y="105835"/>
                  <a:pt x="25241" y="4722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6D6966B-085D-05F8-75DE-CF6C2A712321}"/>
              </a:ext>
            </a:extLst>
          </p:cNvPr>
          <p:cNvSpPr/>
          <p:nvPr/>
        </p:nvSpPr>
        <p:spPr>
          <a:xfrm>
            <a:off x="2602184" y="2777569"/>
            <a:ext cx="1771041" cy="2658031"/>
          </a:xfrm>
          <a:custGeom>
            <a:avLst/>
            <a:gdLst>
              <a:gd name="connsiteX0" fmla="*/ 510293 w 1771041"/>
              <a:gd name="connsiteY0" fmla="*/ 2321969 h 2658031"/>
              <a:gd name="connsiteX1" fmla="*/ 1723631 w 1771041"/>
              <a:gd name="connsiteY1" fmla="*/ 106308 h 2658031"/>
              <a:gd name="connsiteX2" fmla="*/ 1530201 w 1771041"/>
              <a:gd name="connsiteY2" fmla="*/ 774523 h 2658031"/>
              <a:gd name="connsiteX3" fmla="*/ 1582954 w 1771041"/>
              <a:gd name="connsiteY3" fmla="*/ 800 h 2658031"/>
              <a:gd name="connsiteX4" fmla="*/ 756478 w 1771041"/>
              <a:gd name="connsiteY4" fmla="*/ 950369 h 2658031"/>
              <a:gd name="connsiteX5" fmla="*/ 650970 w 1771041"/>
              <a:gd name="connsiteY5" fmla="*/ 2023031 h 2658031"/>
              <a:gd name="connsiteX6" fmla="*/ 457539 w 1771041"/>
              <a:gd name="connsiteY6" fmla="*/ 1161385 h 2658031"/>
              <a:gd name="connsiteX7" fmla="*/ 17924 w 1771041"/>
              <a:gd name="connsiteY7" fmla="*/ 2181293 h 2658031"/>
              <a:gd name="connsiteX8" fmla="*/ 123431 w 1771041"/>
              <a:gd name="connsiteY8" fmla="*/ 2638493 h 2658031"/>
              <a:gd name="connsiteX9" fmla="*/ 510293 w 1771041"/>
              <a:gd name="connsiteY9" fmla="*/ 2321969 h 265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041" h="2658031">
                <a:moveTo>
                  <a:pt x="510293" y="2321969"/>
                </a:moveTo>
                <a:cubicBezTo>
                  <a:pt x="776993" y="1899938"/>
                  <a:pt x="1553646" y="364216"/>
                  <a:pt x="1723631" y="106308"/>
                </a:cubicBezTo>
                <a:cubicBezTo>
                  <a:pt x="1893616" y="-151600"/>
                  <a:pt x="1553647" y="792108"/>
                  <a:pt x="1530201" y="774523"/>
                </a:cubicBezTo>
                <a:cubicBezTo>
                  <a:pt x="1506755" y="756938"/>
                  <a:pt x="1711908" y="-28508"/>
                  <a:pt x="1582954" y="800"/>
                </a:cubicBezTo>
                <a:cubicBezTo>
                  <a:pt x="1454000" y="30108"/>
                  <a:pt x="911809" y="613331"/>
                  <a:pt x="756478" y="950369"/>
                </a:cubicBezTo>
                <a:cubicBezTo>
                  <a:pt x="601147" y="1287407"/>
                  <a:pt x="700793" y="1987862"/>
                  <a:pt x="650970" y="2023031"/>
                </a:cubicBezTo>
                <a:cubicBezTo>
                  <a:pt x="601147" y="2058200"/>
                  <a:pt x="563047" y="1135008"/>
                  <a:pt x="457539" y="1161385"/>
                </a:cubicBezTo>
                <a:cubicBezTo>
                  <a:pt x="352031" y="1187762"/>
                  <a:pt x="73609" y="1935108"/>
                  <a:pt x="17924" y="2181293"/>
                </a:cubicBezTo>
                <a:cubicBezTo>
                  <a:pt x="-37761" y="2427478"/>
                  <a:pt x="47231" y="2620908"/>
                  <a:pt x="123431" y="2638493"/>
                </a:cubicBezTo>
                <a:cubicBezTo>
                  <a:pt x="199631" y="2656078"/>
                  <a:pt x="243593" y="2744000"/>
                  <a:pt x="510293" y="2321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93CEB16-029C-8F72-2BE0-132B2FFF0196}"/>
              </a:ext>
            </a:extLst>
          </p:cNvPr>
          <p:cNvSpPr/>
          <p:nvPr/>
        </p:nvSpPr>
        <p:spPr>
          <a:xfrm>
            <a:off x="4362019" y="8295923"/>
            <a:ext cx="1464595" cy="270927"/>
          </a:xfrm>
          <a:custGeom>
            <a:avLst/>
            <a:gdLst>
              <a:gd name="connsiteX0" fmla="*/ 69304 w 1464595"/>
              <a:gd name="connsiteY0" fmla="*/ 250200 h 270927"/>
              <a:gd name="connsiteX1" fmla="*/ 1423319 w 1464595"/>
              <a:gd name="connsiteY1" fmla="*/ 4015 h 270927"/>
              <a:gd name="connsiteX2" fmla="*/ 1106796 w 1464595"/>
              <a:gd name="connsiteY2" fmla="*/ 109523 h 270927"/>
              <a:gd name="connsiteX3" fmla="*/ 1018873 w 1464595"/>
              <a:gd name="connsiteY3" fmla="*/ 267785 h 270927"/>
              <a:gd name="connsiteX4" fmla="*/ 280319 w 1464595"/>
              <a:gd name="connsiteY4" fmla="*/ 215031 h 270927"/>
              <a:gd name="connsiteX5" fmla="*/ 69304 w 1464595"/>
              <a:gd name="connsiteY5" fmla="*/ 250200 h 27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595" h="270927">
                <a:moveTo>
                  <a:pt x="69304" y="250200"/>
                </a:moveTo>
                <a:lnTo>
                  <a:pt x="1423319" y="4015"/>
                </a:lnTo>
                <a:cubicBezTo>
                  <a:pt x="1596234" y="-19431"/>
                  <a:pt x="1174204" y="65561"/>
                  <a:pt x="1106796" y="109523"/>
                </a:cubicBezTo>
                <a:cubicBezTo>
                  <a:pt x="1039388" y="153485"/>
                  <a:pt x="1156619" y="250200"/>
                  <a:pt x="1018873" y="267785"/>
                </a:cubicBezTo>
                <a:cubicBezTo>
                  <a:pt x="881127" y="285370"/>
                  <a:pt x="435649" y="223823"/>
                  <a:pt x="280319" y="215031"/>
                </a:cubicBezTo>
                <a:cubicBezTo>
                  <a:pt x="124989" y="206239"/>
                  <a:pt x="-121196" y="285369"/>
                  <a:pt x="69304" y="250200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A935027A-6024-23F5-B906-4211D84C7952}"/>
              </a:ext>
            </a:extLst>
          </p:cNvPr>
          <p:cNvSpPr/>
          <p:nvPr/>
        </p:nvSpPr>
        <p:spPr>
          <a:xfrm>
            <a:off x="4975118" y="7095109"/>
            <a:ext cx="1003535" cy="586089"/>
          </a:xfrm>
          <a:custGeom>
            <a:avLst/>
            <a:gdLst>
              <a:gd name="connsiteX0" fmla="*/ 511282 w 1003535"/>
              <a:gd name="connsiteY0" fmla="*/ 172 h 586089"/>
              <a:gd name="connsiteX1" fmla="*/ 314512 w 1003535"/>
              <a:gd name="connsiteY1" fmla="*/ 249028 h 586089"/>
              <a:gd name="connsiteX2" fmla="*/ 412897 w 1003535"/>
              <a:gd name="connsiteY2" fmla="*/ 358987 h 586089"/>
              <a:gd name="connsiteX3" fmla="*/ 482345 w 1003535"/>
              <a:gd name="connsiteY3" fmla="*/ 468947 h 586089"/>
              <a:gd name="connsiteX4" fmla="*/ 1003206 w 1003535"/>
              <a:gd name="connsiteY4" fmla="*/ 584694 h 586089"/>
              <a:gd name="connsiteX5" fmla="*/ 551793 w 1003535"/>
              <a:gd name="connsiteY5" fmla="*/ 532607 h 586089"/>
              <a:gd name="connsiteX6" fmla="*/ 1996 w 1003535"/>
              <a:gd name="connsiteY6" fmla="*/ 526820 h 586089"/>
              <a:gd name="connsiteX7" fmla="*/ 360811 w 1003535"/>
              <a:gd name="connsiteY7" fmla="*/ 509458 h 586089"/>
              <a:gd name="connsiteX8" fmla="*/ 192978 w 1003535"/>
              <a:gd name="connsiteY8" fmla="*/ 202729 h 586089"/>
              <a:gd name="connsiteX9" fmla="*/ 192978 w 1003535"/>
              <a:gd name="connsiteY9" fmla="*/ 168005 h 586089"/>
              <a:gd name="connsiteX10" fmla="*/ 54082 w 1003535"/>
              <a:gd name="connsiteY10" fmla="*/ 208516 h 586089"/>
              <a:gd name="connsiteX11" fmla="*/ 511282 w 1003535"/>
              <a:gd name="connsiteY11" fmla="*/ 172 h 5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3535" h="586089">
                <a:moveTo>
                  <a:pt x="511282" y="172"/>
                </a:moveTo>
                <a:cubicBezTo>
                  <a:pt x="554687" y="6924"/>
                  <a:pt x="330909" y="189226"/>
                  <a:pt x="314512" y="249028"/>
                </a:cubicBezTo>
                <a:cubicBezTo>
                  <a:pt x="298115" y="308830"/>
                  <a:pt x="384925" y="322334"/>
                  <a:pt x="412897" y="358987"/>
                </a:cubicBezTo>
                <a:cubicBezTo>
                  <a:pt x="440869" y="395640"/>
                  <a:pt x="383960" y="431329"/>
                  <a:pt x="482345" y="468947"/>
                </a:cubicBezTo>
                <a:cubicBezTo>
                  <a:pt x="580730" y="506565"/>
                  <a:pt x="991631" y="574084"/>
                  <a:pt x="1003206" y="584694"/>
                </a:cubicBezTo>
                <a:cubicBezTo>
                  <a:pt x="1014781" y="595304"/>
                  <a:pt x="718661" y="542253"/>
                  <a:pt x="551793" y="532607"/>
                </a:cubicBezTo>
                <a:cubicBezTo>
                  <a:pt x="384925" y="522961"/>
                  <a:pt x="33826" y="530678"/>
                  <a:pt x="1996" y="526820"/>
                </a:cubicBezTo>
                <a:cubicBezTo>
                  <a:pt x="-29834" y="522962"/>
                  <a:pt x="328981" y="563473"/>
                  <a:pt x="360811" y="509458"/>
                </a:cubicBezTo>
                <a:cubicBezTo>
                  <a:pt x="392641" y="455443"/>
                  <a:pt x="220950" y="259638"/>
                  <a:pt x="192978" y="202729"/>
                </a:cubicBezTo>
                <a:cubicBezTo>
                  <a:pt x="165006" y="145820"/>
                  <a:pt x="216127" y="167041"/>
                  <a:pt x="192978" y="168005"/>
                </a:cubicBezTo>
                <a:cubicBezTo>
                  <a:pt x="169829" y="168970"/>
                  <a:pt x="67" y="229736"/>
                  <a:pt x="54082" y="208516"/>
                </a:cubicBezTo>
                <a:cubicBezTo>
                  <a:pt x="108097" y="187296"/>
                  <a:pt x="467877" y="-6580"/>
                  <a:pt x="511282" y="172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15C86861-C065-7227-8189-811DD4E3C623}"/>
              </a:ext>
            </a:extLst>
          </p:cNvPr>
          <p:cNvSpPr/>
          <p:nvPr/>
        </p:nvSpPr>
        <p:spPr>
          <a:xfrm>
            <a:off x="3817474" y="8380013"/>
            <a:ext cx="1071507" cy="943726"/>
          </a:xfrm>
          <a:custGeom>
            <a:avLst/>
            <a:gdLst>
              <a:gd name="connsiteX0" fmla="*/ 586693 w 1071507"/>
              <a:gd name="connsiteY0" fmla="*/ 58 h 943726"/>
              <a:gd name="connsiteX1" fmla="*/ 656141 w 1071507"/>
              <a:gd name="connsiteY1" fmla="*/ 110017 h 943726"/>
              <a:gd name="connsiteX2" fmla="*/ 650354 w 1071507"/>
              <a:gd name="connsiteY2" fmla="*/ 596154 h 943726"/>
              <a:gd name="connsiteX3" fmla="*/ 980232 w 1071507"/>
              <a:gd name="connsiteY3" fmla="*/ 746625 h 943726"/>
              <a:gd name="connsiteX4" fmla="*/ 661929 w 1071507"/>
              <a:gd name="connsiteY4" fmla="*/ 781349 h 943726"/>
              <a:gd name="connsiteX5" fmla="*/ 1055468 w 1071507"/>
              <a:gd name="connsiteY5" fmla="*/ 943395 h 943726"/>
              <a:gd name="connsiteX6" fmla="*/ 2172 w 1071507"/>
              <a:gd name="connsiteY6" fmla="*/ 821860 h 943726"/>
              <a:gd name="connsiteX7" fmla="*/ 771888 w 1071507"/>
              <a:gd name="connsiteY7" fmla="*/ 763987 h 943726"/>
              <a:gd name="connsiteX8" fmla="*/ 470946 w 1071507"/>
              <a:gd name="connsiteY8" fmla="*/ 353086 h 943726"/>
              <a:gd name="connsiteX9" fmla="*/ 424648 w 1071507"/>
              <a:gd name="connsiteY9" fmla="*/ 272063 h 943726"/>
              <a:gd name="connsiteX10" fmla="*/ 592480 w 1071507"/>
              <a:gd name="connsiteY10" fmla="*/ 133167 h 943726"/>
              <a:gd name="connsiteX11" fmla="*/ 146855 w 1071507"/>
              <a:gd name="connsiteY11" fmla="*/ 341511 h 943726"/>
              <a:gd name="connsiteX12" fmla="*/ 638779 w 1071507"/>
              <a:gd name="connsiteY12" fmla="*/ 98443 h 943726"/>
              <a:gd name="connsiteX13" fmla="*/ 586693 w 1071507"/>
              <a:gd name="connsiteY13" fmla="*/ 58 h 9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1507" h="943726">
                <a:moveTo>
                  <a:pt x="586693" y="58"/>
                </a:moveTo>
                <a:cubicBezTo>
                  <a:pt x="589587" y="1987"/>
                  <a:pt x="645531" y="10668"/>
                  <a:pt x="656141" y="110017"/>
                </a:cubicBezTo>
                <a:cubicBezTo>
                  <a:pt x="666751" y="209366"/>
                  <a:pt x="596339" y="490053"/>
                  <a:pt x="650354" y="596154"/>
                </a:cubicBezTo>
                <a:cubicBezTo>
                  <a:pt x="704369" y="702255"/>
                  <a:pt x="978303" y="715759"/>
                  <a:pt x="980232" y="746625"/>
                </a:cubicBezTo>
                <a:cubicBezTo>
                  <a:pt x="982161" y="777491"/>
                  <a:pt x="649390" y="748554"/>
                  <a:pt x="661929" y="781349"/>
                </a:cubicBezTo>
                <a:cubicBezTo>
                  <a:pt x="674468" y="814144"/>
                  <a:pt x="1165427" y="936643"/>
                  <a:pt x="1055468" y="943395"/>
                </a:cubicBezTo>
                <a:cubicBezTo>
                  <a:pt x="945509" y="950147"/>
                  <a:pt x="49435" y="851761"/>
                  <a:pt x="2172" y="821860"/>
                </a:cubicBezTo>
                <a:cubicBezTo>
                  <a:pt x="-45091" y="791959"/>
                  <a:pt x="693759" y="842116"/>
                  <a:pt x="771888" y="763987"/>
                </a:cubicBezTo>
                <a:cubicBezTo>
                  <a:pt x="850017" y="685858"/>
                  <a:pt x="528819" y="435073"/>
                  <a:pt x="470946" y="353086"/>
                </a:cubicBezTo>
                <a:cubicBezTo>
                  <a:pt x="413073" y="271099"/>
                  <a:pt x="404392" y="308716"/>
                  <a:pt x="424648" y="272063"/>
                </a:cubicBezTo>
                <a:cubicBezTo>
                  <a:pt x="444904" y="235410"/>
                  <a:pt x="638779" y="121592"/>
                  <a:pt x="592480" y="133167"/>
                </a:cubicBezTo>
                <a:cubicBezTo>
                  <a:pt x="546181" y="144742"/>
                  <a:pt x="139139" y="347298"/>
                  <a:pt x="146855" y="341511"/>
                </a:cubicBezTo>
                <a:cubicBezTo>
                  <a:pt x="154571" y="335724"/>
                  <a:pt x="563543" y="152458"/>
                  <a:pt x="638779" y="98443"/>
                </a:cubicBezTo>
                <a:cubicBezTo>
                  <a:pt x="714015" y="44428"/>
                  <a:pt x="583799" y="-1871"/>
                  <a:pt x="586693" y="58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513CC8AC-BB98-B735-61AF-264D1826ABE0}"/>
              </a:ext>
            </a:extLst>
          </p:cNvPr>
          <p:cNvSpPr/>
          <p:nvPr/>
        </p:nvSpPr>
        <p:spPr>
          <a:xfrm>
            <a:off x="2662611" y="6336851"/>
            <a:ext cx="1107696" cy="2426800"/>
          </a:xfrm>
          <a:custGeom>
            <a:avLst/>
            <a:gdLst>
              <a:gd name="connsiteX0" fmla="*/ 323657 w 1107696"/>
              <a:gd name="connsiteY0" fmla="*/ 52374 h 2426800"/>
              <a:gd name="connsiteX1" fmla="*/ 329445 w 1107696"/>
              <a:gd name="connsiteY1" fmla="*/ 197058 h 2426800"/>
              <a:gd name="connsiteX2" fmla="*/ 520427 w 1107696"/>
              <a:gd name="connsiteY2" fmla="*/ 1088308 h 2426800"/>
              <a:gd name="connsiteX3" fmla="*/ 641961 w 1107696"/>
              <a:gd name="connsiteY3" fmla="*/ 1204055 h 2426800"/>
              <a:gd name="connsiteX4" fmla="*/ 734559 w 1107696"/>
              <a:gd name="connsiteY4" fmla="*/ 1493422 h 2426800"/>
              <a:gd name="connsiteX5" fmla="*/ 1052862 w 1107696"/>
              <a:gd name="connsiteY5" fmla="*/ 2130030 h 2426800"/>
              <a:gd name="connsiteX6" fmla="*/ 977627 w 1107696"/>
              <a:gd name="connsiteY6" fmla="*/ 2222627 h 2426800"/>
              <a:gd name="connsiteX7" fmla="*/ 1076012 w 1107696"/>
              <a:gd name="connsiteY7" fmla="*/ 2384673 h 2426800"/>
              <a:gd name="connsiteX8" fmla="*/ 329445 w 1107696"/>
              <a:gd name="connsiteY8" fmla="*/ 1366101 h 2426800"/>
              <a:gd name="connsiteX9" fmla="*/ 16928 w 1107696"/>
              <a:gd name="connsiteY9" fmla="*/ 538511 h 2426800"/>
              <a:gd name="connsiteX10" fmla="*/ 45865 w 1107696"/>
              <a:gd name="connsiteY10" fmla="*/ 469063 h 2426800"/>
              <a:gd name="connsiteX11" fmla="*/ 80589 w 1107696"/>
              <a:gd name="connsiteY11" fmla="*/ 288 h 2426800"/>
              <a:gd name="connsiteX12" fmla="*/ 45865 w 1107696"/>
              <a:gd name="connsiteY12" fmla="*/ 393827 h 2426800"/>
              <a:gd name="connsiteX13" fmla="*/ 323657 w 1107696"/>
              <a:gd name="connsiteY13" fmla="*/ 52374 h 24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7696" h="2426800">
                <a:moveTo>
                  <a:pt x="323657" y="52374"/>
                </a:moveTo>
                <a:cubicBezTo>
                  <a:pt x="370920" y="19579"/>
                  <a:pt x="296650" y="24402"/>
                  <a:pt x="329445" y="197058"/>
                </a:cubicBezTo>
                <a:cubicBezTo>
                  <a:pt x="362240" y="369714"/>
                  <a:pt x="468341" y="920475"/>
                  <a:pt x="520427" y="1088308"/>
                </a:cubicBezTo>
                <a:cubicBezTo>
                  <a:pt x="572513" y="1256141"/>
                  <a:pt x="606272" y="1136536"/>
                  <a:pt x="641961" y="1204055"/>
                </a:cubicBezTo>
                <a:cubicBezTo>
                  <a:pt x="677650" y="1271574"/>
                  <a:pt x="666076" y="1339093"/>
                  <a:pt x="734559" y="1493422"/>
                </a:cubicBezTo>
                <a:cubicBezTo>
                  <a:pt x="803042" y="1647751"/>
                  <a:pt x="1012351" y="2008496"/>
                  <a:pt x="1052862" y="2130030"/>
                </a:cubicBezTo>
                <a:cubicBezTo>
                  <a:pt x="1093373" y="2251564"/>
                  <a:pt x="973769" y="2180187"/>
                  <a:pt x="977627" y="2222627"/>
                </a:cubicBezTo>
                <a:cubicBezTo>
                  <a:pt x="981485" y="2265068"/>
                  <a:pt x="1184042" y="2527427"/>
                  <a:pt x="1076012" y="2384673"/>
                </a:cubicBezTo>
                <a:cubicBezTo>
                  <a:pt x="967982" y="2241919"/>
                  <a:pt x="505959" y="1673795"/>
                  <a:pt x="329445" y="1366101"/>
                </a:cubicBezTo>
                <a:cubicBezTo>
                  <a:pt x="152931" y="1058407"/>
                  <a:pt x="64191" y="688017"/>
                  <a:pt x="16928" y="538511"/>
                </a:cubicBezTo>
                <a:cubicBezTo>
                  <a:pt x="-30335" y="389005"/>
                  <a:pt x="35255" y="558767"/>
                  <a:pt x="45865" y="469063"/>
                </a:cubicBezTo>
                <a:cubicBezTo>
                  <a:pt x="56475" y="379359"/>
                  <a:pt x="80589" y="12827"/>
                  <a:pt x="80589" y="288"/>
                </a:cubicBezTo>
                <a:cubicBezTo>
                  <a:pt x="80589" y="-12251"/>
                  <a:pt x="12106" y="388040"/>
                  <a:pt x="45865" y="393827"/>
                </a:cubicBezTo>
                <a:cubicBezTo>
                  <a:pt x="79624" y="399614"/>
                  <a:pt x="276394" y="85169"/>
                  <a:pt x="323657" y="52374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A0E09505-6C4B-2436-1778-A80F29254DCA}"/>
              </a:ext>
            </a:extLst>
          </p:cNvPr>
          <p:cNvSpPr/>
          <p:nvPr/>
        </p:nvSpPr>
        <p:spPr>
          <a:xfrm>
            <a:off x="5739671" y="6541574"/>
            <a:ext cx="896079" cy="2304311"/>
          </a:xfrm>
          <a:custGeom>
            <a:avLst/>
            <a:gdLst>
              <a:gd name="connsiteX0" fmla="*/ 724790 w 896079"/>
              <a:gd name="connsiteY0" fmla="*/ 3910 h 2304311"/>
              <a:gd name="connsiteX1" fmla="*/ 742152 w 896079"/>
              <a:gd name="connsiteY1" fmla="*/ 73358 h 2304311"/>
              <a:gd name="connsiteX2" fmla="*/ 319676 w 896079"/>
              <a:gd name="connsiteY2" fmla="*/ 420598 h 2304311"/>
              <a:gd name="connsiteX3" fmla="*/ 504871 w 896079"/>
              <a:gd name="connsiteY3" fmla="*/ 843074 h 2304311"/>
              <a:gd name="connsiteX4" fmla="*/ 319676 w 896079"/>
              <a:gd name="connsiteY4" fmla="*/ 1543342 h 2304311"/>
              <a:gd name="connsiteX5" fmla="*/ 331251 w 896079"/>
              <a:gd name="connsiteY5" fmla="*/ 1630153 h 2304311"/>
              <a:gd name="connsiteX6" fmla="*/ 1372 w 896079"/>
              <a:gd name="connsiteY6" fmla="*/ 2301484 h 2304311"/>
              <a:gd name="connsiteX7" fmla="*/ 475934 w 896079"/>
              <a:gd name="connsiteY7" fmla="*/ 1844284 h 2304311"/>
              <a:gd name="connsiteX8" fmla="*/ 892623 w 896079"/>
              <a:gd name="connsiteY8" fmla="*/ 1207677 h 2304311"/>
              <a:gd name="connsiteX9" fmla="*/ 684278 w 896079"/>
              <a:gd name="connsiteY9" fmla="*/ 767839 h 2304311"/>
              <a:gd name="connsiteX10" fmla="*/ 863686 w 896079"/>
              <a:gd name="connsiteY10" fmla="*/ 223829 h 2304311"/>
              <a:gd name="connsiteX11" fmla="*/ 886835 w 896079"/>
              <a:gd name="connsiteY11" fmla="*/ 142806 h 2304311"/>
              <a:gd name="connsiteX12" fmla="*/ 724790 w 896079"/>
              <a:gd name="connsiteY12" fmla="*/ 3910 h 23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6079" h="2304311">
                <a:moveTo>
                  <a:pt x="724790" y="3910"/>
                </a:moveTo>
                <a:cubicBezTo>
                  <a:pt x="700676" y="-7665"/>
                  <a:pt x="809671" y="3910"/>
                  <a:pt x="742152" y="73358"/>
                </a:cubicBezTo>
                <a:cubicBezTo>
                  <a:pt x="674633" y="142806"/>
                  <a:pt x="359223" y="292312"/>
                  <a:pt x="319676" y="420598"/>
                </a:cubicBezTo>
                <a:cubicBezTo>
                  <a:pt x="280129" y="548884"/>
                  <a:pt x="504871" y="655950"/>
                  <a:pt x="504871" y="843074"/>
                </a:cubicBezTo>
                <a:cubicBezTo>
                  <a:pt x="504871" y="1030198"/>
                  <a:pt x="348613" y="1412162"/>
                  <a:pt x="319676" y="1543342"/>
                </a:cubicBezTo>
                <a:cubicBezTo>
                  <a:pt x="290739" y="1674522"/>
                  <a:pt x="384302" y="1503796"/>
                  <a:pt x="331251" y="1630153"/>
                </a:cubicBezTo>
                <a:cubicBezTo>
                  <a:pt x="278200" y="1756510"/>
                  <a:pt x="-22742" y="2265796"/>
                  <a:pt x="1372" y="2301484"/>
                </a:cubicBezTo>
                <a:cubicBezTo>
                  <a:pt x="25486" y="2337172"/>
                  <a:pt x="327392" y="2026585"/>
                  <a:pt x="475934" y="1844284"/>
                </a:cubicBezTo>
                <a:cubicBezTo>
                  <a:pt x="624476" y="1661983"/>
                  <a:pt x="857899" y="1387084"/>
                  <a:pt x="892623" y="1207677"/>
                </a:cubicBezTo>
                <a:cubicBezTo>
                  <a:pt x="927347" y="1028270"/>
                  <a:pt x="689101" y="931814"/>
                  <a:pt x="684278" y="767839"/>
                </a:cubicBezTo>
                <a:cubicBezTo>
                  <a:pt x="679455" y="603864"/>
                  <a:pt x="829927" y="328001"/>
                  <a:pt x="863686" y="223829"/>
                </a:cubicBezTo>
                <a:cubicBezTo>
                  <a:pt x="897445" y="119657"/>
                  <a:pt x="904197" y="176565"/>
                  <a:pt x="886835" y="142806"/>
                </a:cubicBezTo>
                <a:cubicBezTo>
                  <a:pt x="869473" y="109047"/>
                  <a:pt x="748904" y="15485"/>
                  <a:pt x="724790" y="391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16400B7B-6731-1C8E-0992-71156DEF4703}"/>
              </a:ext>
            </a:extLst>
          </p:cNvPr>
          <p:cNvSpPr/>
          <p:nvPr/>
        </p:nvSpPr>
        <p:spPr>
          <a:xfrm>
            <a:off x="4227210" y="7621975"/>
            <a:ext cx="1824252" cy="706286"/>
          </a:xfrm>
          <a:custGeom>
            <a:avLst/>
            <a:gdLst>
              <a:gd name="connsiteX0" fmla="*/ 9124 w 1824252"/>
              <a:gd name="connsiteY0" fmla="*/ 387706 h 706286"/>
              <a:gd name="connsiteX1" fmla="*/ 333215 w 1824252"/>
              <a:gd name="connsiteY1" fmla="*/ 109914 h 706286"/>
              <a:gd name="connsiteX2" fmla="*/ 726755 w 1824252"/>
              <a:gd name="connsiteY2" fmla="*/ 150425 h 706286"/>
              <a:gd name="connsiteX3" fmla="*/ 663094 w 1824252"/>
              <a:gd name="connsiteY3" fmla="*/ 5741 h 706286"/>
              <a:gd name="connsiteX4" fmla="*/ 1091357 w 1824252"/>
              <a:gd name="connsiteY4" fmla="*/ 28891 h 706286"/>
              <a:gd name="connsiteX5" fmla="*/ 1149231 w 1824252"/>
              <a:gd name="connsiteY5" fmla="*/ 28891 h 706286"/>
              <a:gd name="connsiteX6" fmla="*/ 1814775 w 1824252"/>
              <a:gd name="connsiteY6" fmla="*/ 121488 h 706286"/>
              <a:gd name="connsiteX7" fmla="*/ 1548557 w 1824252"/>
              <a:gd name="connsiteY7" fmla="*/ 138850 h 706286"/>
              <a:gd name="connsiteX8" fmla="*/ 1646942 w 1824252"/>
              <a:gd name="connsiteY8" fmla="*/ 208298 h 706286"/>
              <a:gd name="connsiteX9" fmla="*/ 1212891 w 1824252"/>
              <a:gd name="connsiteY9" fmla="*/ 387706 h 706286"/>
              <a:gd name="connsiteX10" fmla="*/ 1525408 w 1824252"/>
              <a:gd name="connsiteY10" fmla="*/ 416643 h 706286"/>
              <a:gd name="connsiteX11" fmla="*/ 975610 w 1824252"/>
              <a:gd name="connsiteY11" fmla="*/ 694435 h 706286"/>
              <a:gd name="connsiteX12" fmla="*/ 14912 w 1824252"/>
              <a:gd name="connsiteY12" fmla="*/ 653924 h 706286"/>
              <a:gd name="connsiteX13" fmla="*/ 379514 w 1824252"/>
              <a:gd name="connsiteY13" fmla="*/ 642349 h 706286"/>
              <a:gd name="connsiteX14" fmla="*/ 229043 w 1824252"/>
              <a:gd name="connsiteY14" fmla="*/ 474516 h 706286"/>
              <a:gd name="connsiteX15" fmla="*/ 9124 w 1824252"/>
              <a:gd name="connsiteY15" fmla="*/ 387706 h 7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4252" h="706286">
                <a:moveTo>
                  <a:pt x="9124" y="387706"/>
                </a:moveTo>
                <a:cubicBezTo>
                  <a:pt x="26486" y="326939"/>
                  <a:pt x="213610" y="149461"/>
                  <a:pt x="333215" y="109914"/>
                </a:cubicBezTo>
                <a:cubicBezTo>
                  <a:pt x="452820" y="70367"/>
                  <a:pt x="671775" y="167787"/>
                  <a:pt x="726755" y="150425"/>
                </a:cubicBezTo>
                <a:cubicBezTo>
                  <a:pt x="781735" y="133063"/>
                  <a:pt x="602327" y="25997"/>
                  <a:pt x="663094" y="5741"/>
                </a:cubicBezTo>
                <a:cubicBezTo>
                  <a:pt x="723861" y="-14515"/>
                  <a:pt x="1010334" y="25033"/>
                  <a:pt x="1091357" y="28891"/>
                </a:cubicBezTo>
                <a:cubicBezTo>
                  <a:pt x="1172380" y="32749"/>
                  <a:pt x="1028661" y="13458"/>
                  <a:pt x="1149231" y="28891"/>
                </a:cubicBezTo>
                <a:cubicBezTo>
                  <a:pt x="1269801" y="44324"/>
                  <a:pt x="1748221" y="103162"/>
                  <a:pt x="1814775" y="121488"/>
                </a:cubicBezTo>
                <a:cubicBezTo>
                  <a:pt x="1881329" y="139814"/>
                  <a:pt x="1576529" y="124382"/>
                  <a:pt x="1548557" y="138850"/>
                </a:cubicBezTo>
                <a:cubicBezTo>
                  <a:pt x="1520585" y="153318"/>
                  <a:pt x="1702886" y="166822"/>
                  <a:pt x="1646942" y="208298"/>
                </a:cubicBezTo>
                <a:cubicBezTo>
                  <a:pt x="1590998" y="249774"/>
                  <a:pt x="1233147" y="352982"/>
                  <a:pt x="1212891" y="387706"/>
                </a:cubicBezTo>
                <a:cubicBezTo>
                  <a:pt x="1192635" y="422430"/>
                  <a:pt x="1564955" y="365522"/>
                  <a:pt x="1525408" y="416643"/>
                </a:cubicBezTo>
                <a:cubicBezTo>
                  <a:pt x="1485861" y="467764"/>
                  <a:pt x="1227359" y="654888"/>
                  <a:pt x="975610" y="694435"/>
                </a:cubicBezTo>
                <a:cubicBezTo>
                  <a:pt x="723861" y="733982"/>
                  <a:pt x="114261" y="662605"/>
                  <a:pt x="14912" y="653924"/>
                </a:cubicBezTo>
                <a:cubicBezTo>
                  <a:pt x="-84437" y="645243"/>
                  <a:pt x="343825" y="672250"/>
                  <a:pt x="379514" y="642349"/>
                </a:cubicBezTo>
                <a:cubicBezTo>
                  <a:pt x="415203" y="612448"/>
                  <a:pt x="289810" y="513098"/>
                  <a:pt x="229043" y="474516"/>
                </a:cubicBezTo>
                <a:cubicBezTo>
                  <a:pt x="168276" y="435934"/>
                  <a:pt x="-8238" y="448473"/>
                  <a:pt x="9124" y="387706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D32C012C-2EDA-7A68-C980-B96C8F8E35ED}"/>
              </a:ext>
            </a:extLst>
          </p:cNvPr>
          <p:cNvSpPr/>
          <p:nvPr/>
        </p:nvSpPr>
        <p:spPr>
          <a:xfrm>
            <a:off x="5916747" y="7008217"/>
            <a:ext cx="1145766" cy="1854165"/>
          </a:xfrm>
          <a:custGeom>
            <a:avLst/>
            <a:gdLst>
              <a:gd name="connsiteX0" fmla="*/ 379881 w 1145766"/>
              <a:gd name="connsiteY0" fmla="*/ 254 h 1854165"/>
              <a:gd name="connsiteX1" fmla="*/ 455116 w 1145766"/>
              <a:gd name="connsiteY1" fmla="*/ 822056 h 1854165"/>
              <a:gd name="connsiteX2" fmla="*/ 281496 w 1145766"/>
              <a:gd name="connsiteY2" fmla="*/ 1296618 h 1854165"/>
              <a:gd name="connsiteX3" fmla="*/ 275709 w 1145766"/>
              <a:gd name="connsiteY3" fmla="*/ 1441302 h 1854165"/>
              <a:gd name="connsiteX4" fmla="*/ 26853 w 1145766"/>
              <a:gd name="connsiteY4" fmla="*/ 1840629 h 1854165"/>
              <a:gd name="connsiteX5" fmla="*/ 1004914 w 1145766"/>
              <a:gd name="connsiteY5" fmla="*/ 891505 h 1854165"/>
              <a:gd name="connsiteX6" fmla="*/ 1074362 w 1145766"/>
              <a:gd name="connsiteY6" fmla="*/ 735246 h 1854165"/>
              <a:gd name="connsiteX7" fmla="*/ 379881 w 1145766"/>
              <a:gd name="connsiteY7" fmla="*/ 254 h 185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766" h="1854165">
                <a:moveTo>
                  <a:pt x="379881" y="254"/>
                </a:moveTo>
                <a:cubicBezTo>
                  <a:pt x="276673" y="14722"/>
                  <a:pt x="471513" y="605995"/>
                  <a:pt x="455116" y="822056"/>
                </a:cubicBezTo>
                <a:cubicBezTo>
                  <a:pt x="438719" y="1038117"/>
                  <a:pt x="311397" y="1193410"/>
                  <a:pt x="281496" y="1296618"/>
                </a:cubicBezTo>
                <a:cubicBezTo>
                  <a:pt x="251595" y="1399826"/>
                  <a:pt x="318149" y="1350634"/>
                  <a:pt x="275709" y="1441302"/>
                </a:cubicBezTo>
                <a:cubicBezTo>
                  <a:pt x="233269" y="1531970"/>
                  <a:pt x="-94681" y="1932262"/>
                  <a:pt x="26853" y="1840629"/>
                </a:cubicBezTo>
                <a:cubicBezTo>
                  <a:pt x="148387" y="1748996"/>
                  <a:pt x="830329" y="1075735"/>
                  <a:pt x="1004914" y="891505"/>
                </a:cubicBezTo>
                <a:cubicBezTo>
                  <a:pt x="1179499" y="707275"/>
                  <a:pt x="1178534" y="878965"/>
                  <a:pt x="1074362" y="735246"/>
                </a:cubicBezTo>
                <a:cubicBezTo>
                  <a:pt x="970190" y="591527"/>
                  <a:pt x="483089" y="-14214"/>
                  <a:pt x="379881" y="254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B02EF31-3AEF-7261-A4B6-31F5D1364631}"/>
              </a:ext>
            </a:extLst>
          </p:cNvPr>
          <p:cNvSpPr/>
          <p:nvPr/>
        </p:nvSpPr>
        <p:spPr>
          <a:xfrm>
            <a:off x="4821547" y="4319667"/>
            <a:ext cx="1215424" cy="605507"/>
          </a:xfrm>
          <a:custGeom>
            <a:avLst/>
            <a:gdLst>
              <a:gd name="connsiteX0" fmla="*/ 5096 w 1215424"/>
              <a:gd name="connsiteY0" fmla="*/ 605361 h 605507"/>
              <a:gd name="connsiteX1" fmla="*/ 149780 w 1215424"/>
              <a:gd name="connsiteY1" fmla="*/ 350718 h 605507"/>
              <a:gd name="connsiteX2" fmla="*/ 149780 w 1215424"/>
              <a:gd name="connsiteY2" fmla="*/ 570637 h 605507"/>
              <a:gd name="connsiteX3" fmla="*/ 473871 w 1215424"/>
              <a:gd name="connsiteY3" fmla="*/ 379655 h 605507"/>
              <a:gd name="connsiteX4" fmla="*/ 271314 w 1215424"/>
              <a:gd name="connsiteY4" fmla="*/ 559062 h 605507"/>
              <a:gd name="connsiteX5" fmla="*/ 693790 w 1215424"/>
              <a:gd name="connsiteY5" fmla="*/ 333356 h 605507"/>
              <a:gd name="connsiteX6" fmla="*/ 1156777 w 1215424"/>
              <a:gd name="connsiteY6" fmla="*/ 402804 h 605507"/>
              <a:gd name="connsiteX7" fmla="*/ 942645 w 1215424"/>
              <a:gd name="connsiteY7" fmla="*/ 298632 h 605507"/>
              <a:gd name="connsiteX8" fmla="*/ 1197288 w 1215424"/>
              <a:gd name="connsiteY8" fmla="*/ 234971 h 605507"/>
              <a:gd name="connsiteX9" fmla="*/ 340762 w 1215424"/>
              <a:gd name="connsiteY9" fmla="*/ 3477 h 605507"/>
              <a:gd name="connsiteX10" fmla="*/ 450721 w 1215424"/>
              <a:gd name="connsiteY10" fmla="*/ 107649 h 605507"/>
              <a:gd name="connsiteX11" fmla="*/ 201866 w 1215424"/>
              <a:gd name="connsiteY11" fmla="*/ 269695 h 605507"/>
              <a:gd name="connsiteX12" fmla="*/ 282888 w 1215424"/>
              <a:gd name="connsiteY12" fmla="*/ 217609 h 605507"/>
              <a:gd name="connsiteX13" fmla="*/ 57182 w 1215424"/>
              <a:gd name="connsiteY13" fmla="*/ 385442 h 605507"/>
              <a:gd name="connsiteX14" fmla="*/ 5096 w 1215424"/>
              <a:gd name="connsiteY14" fmla="*/ 605361 h 60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5424" h="605507">
                <a:moveTo>
                  <a:pt x="5096" y="605361"/>
                </a:moveTo>
                <a:cubicBezTo>
                  <a:pt x="20529" y="599574"/>
                  <a:pt x="125666" y="356505"/>
                  <a:pt x="149780" y="350718"/>
                </a:cubicBezTo>
                <a:cubicBezTo>
                  <a:pt x="173894" y="344931"/>
                  <a:pt x="95765" y="565814"/>
                  <a:pt x="149780" y="570637"/>
                </a:cubicBezTo>
                <a:cubicBezTo>
                  <a:pt x="203795" y="575460"/>
                  <a:pt x="453616" y="381584"/>
                  <a:pt x="473871" y="379655"/>
                </a:cubicBezTo>
                <a:cubicBezTo>
                  <a:pt x="494126" y="377726"/>
                  <a:pt x="234661" y="566778"/>
                  <a:pt x="271314" y="559062"/>
                </a:cubicBezTo>
                <a:cubicBezTo>
                  <a:pt x="307967" y="551346"/>
                  <a:pt x="546213" y="359399"/>
                  <a:pt x="693790" y="333356"/>
                </a:cubicBezTo>
                <a:cubicBezTo>
                  <a:pt x="841367" y="307313"/>
                  <a:pt x="1115301" y="408591"/>
                  <a:pt x="1156777" y="402804"/>
                </a:cubicBezTo>
                <a:cubicBezTo>
                  <a:pt x="1198253" y="397017"/>
                  <a:pt x="935893" y="326604"/>
                  <a:pt x="942645" y="298632"/>
                </a:cubicBezTo>
                <a:cubicBezTo>
                  <a:pt x="949397" y="270660"/>
                  <a:pt x="1297602" y="284164"/>
                  <a:pt x="1197288" y="234971"/>
                </a:cubicBezTo>
                <a:cubicBezTo>
                  <a:pt x="1096974" y="185778"/>
                  <a:pt x="465190" y="24697"/>
                  <a:pt x="340762" y="3477"/>
                </a:cubicBezTo>
                <a:cubicBezTo>
                  <a:pt x="216334" y="-17743"/>
                  <a:pt x="473870" y="63279"/>
                  <a:pt x="450721" y="107649"/>
                </a:cubicBezTo>
                <a:cubicBezTo>
                  <a:pt x="427572" y="152019"/>
                  <a:pt x="229838" y="251368"/>
                  <a:pt x="201866" y="269695"/>
                </a:cubicBezTo>
                <a:cubicBezTo>
                  <a:pt x="173894" y="288022"/>
                  <a:pt x="307002" y="198318"/>
                  <a:pt x="282888" y="217609"/>
                </a:cubicBezTo>
                <a:cubicBezTo>
                  <a:pt x="258774" y="236900"/>
                  <a:pt x="104445" y="326604"/>
                  <a:pt x="57182" y="385442"/>
                </a:cubicBezTo>
                <a:cubicBezTo>
                  <a:pt x="9919" y="444280"/>
                  <a:pt x="-10337" y="611148"/>
                  <a:pt x="5096" y="605361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12F7170B-14FD-68AF-AB1F-891DBBC8E7EF}"/>
              </a:ext>
            </a:extLst>
          </p:cNvPr>
          <p:cNvSpPr/>
          <p:nvPr/>
        </p:nvSpPr>
        <p:spPr>
          <a:xfrm>
            <a:off x="2705480" y="4967278"/>
            <a:ext cx="1270863" cy="491469"/>
          </a:xfrm>
          <a:custGeom>
            <a:avLst/>
            <a:gdLst>
              <a:gd name="connsiteX0" fmla="*/ 55082 w 1270863"/>
              <a:gd name="connsiteY0" fmla="*/ 304990 h 491469"/>
              <a:gd name="connsiteX1" fmla="*/ 547006 w 1270863"/>
              <a:gd name="connsiteY1" fmla="*/ 195031 h 491469"/>
              <a:gd name="connsiteX2" fmla="*/ 431259 w 1270863"/>
              <a:gd name="connsiteY2" fmla="*/ 166094 h 491469"/>
              <a:gd name="connsiteX3" fmla="*/ 911609 w 1270863"/>
              <a:gd name="connsiteY3" fmla="*/ 56135 h 491469"/>
              <a:gd name="connsiteX4" fmla="*/ 986844 w 1270863"/>
              <a:gd name="connsiteY4" fmla="*/ 4049 h 491469"/>
              <a:gd name="connsiteX5" fmla="*/ 1270424 w 1270863"/>
              <a:gd name="connsiteY5" fmla="*/ 160307 h 491469"/>
              <a:gd name="connsiteX6" fmla="*/ 1056292 w 1270863"/>
              <a:gd name="connsiteY6" fmla="*/ 119795 h 491469"/>
              <a:gd name="connsiteX7" fmla="*/ 1241487 w 1270863"/>
              <a:gd name="connsiteY7" fmla="*/ 357076 h 491469"/>
              <a:gd name="connsiteX8" fmla="*/ 1009993 w 1270863"/>
              <a:gd name="connsiteY8" fmla="*/ 212393 h 491469"/>
              <a:gd name="connsiteX9" fmla="*/ 564368 w 1270863"/>
              <a:gd name="connsiteY9" fmla="*/ 276054 h 491469"/>
              <a:gd name="connsiteX10" fmla="*/ 570155 w 1270863"/>
              <a:gd name="connsiteY10" fmla="*/ 276054 h 491469"/>
              <a:gd name="connsiteX11" fmla="*/ 8783 w 1270863"/>
              <a:gd name="connsiteY11" fmla="*/ 490185 h 491469"/>
              <a:gd name="connsiteX12" fmla="*/ 217128 w 1270863"/>
              <a:gd name="connsiteY12" fmla="*/ 362864 h 491469"/>
              <a:gd name="connsiteX13" fmla="*/ 55082 w 1270863"/>
              <a:gd name="connsiteY13" fmla="*/ 304990 h 49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863" h="491469">
                <a:moveTo>
                  <a:pt x="55082" y="304990"/>
                </a:moveTo>
                <a:cubicBezTo>
                  <a:pt x="110062" y="277018"/>
                  <a:pt x="484310" y="218180"/>
                  <a:pt x="547006" y="195031"/>
                </a:cubicBezTo>
                <a:cubicBezTo>
                  <a:pt x="609702" y="171882"/>
                  <a:pt x="370492" y="189243"/>
                  <a:pt x="431259" y="166094"/>
                </a:cubicBezTo>
                <a:cubicBezTo>
                  <a:pt x="492026" y="142945"/>
                  <a:pt x="819012" y="83142"/>
                  <a:pt x="911609" y="56135"/>
                </a:cubicBezTo>
                <a:cubicBezTo>
                  <a:pt x="1004206" y="29128"/>
                  <a:pt x="927042" y="-13313"/>
                  <a:pt x="986844" y="4049"/>
                </a:cubicBezTo>
                <a:cubicBezTo>
                  <a:pt x="1046646" y="21411"/>
                  <a:pt x="1258849" y="141016"/>
                  <a:pt x="1270424" y="160307"/>
                </a:cubicBezTo>
                <a:cubicBezTo>
                  <a:pt x="1281999" y="179598"/>
                  <a:pt x="1061115" y="87000"/>
                  <a:pt x="1056292" y="119795"/>
                </a:cubicBezTo>
                <a:cubicBezTo>
                  <a:pt x="1051469" y="152590"/>
                  <a:pt x="1249203" y="341643"/>
                  <a:pt x="1241487" y="357076"/>
                </a:cubicBezTo>
                <a:cubicBezTo>
                  <a:pt x="1233771" y="372509"/>
                  <a:pt x="1122846" y="225897"/>
                  <a:pt x="1009993" y="212393"/>
                </a:cubicBezTo>
                <a:cubicBezTo>
                  <a:pt x="897140" y="198889"/>
                  <a:pt x="637674" y="265444"/>
                  <a:pt x="564368" y="276054"/>
                </a:cubicBezTo>
                <a:cubicBezTo>
                  <a:pt x="491062" y="286664"/>
                  <a:pt x="570155" y="276054"/>
                  <a:pt x="570155" y="276054"/>
                </a:cubicBezTo>
                <a:cubicBezTo>
                  <a:pt x="477557" y="311743"/>
                  <a:pt x="67621" y="475717"/>
                  <a:pt x="8783" y="490185"/>
                </a:cubicBezTo>
                <a:cubicBezTo>
                  <a:pt x="-50055" y="504653"/>
                  <a:pt x="205553" y="392765"/>
                  <a:pt x="217128" y="362864"/>
                </a:cubicBezTo>
                <a:cubicBezTo>
                  <a:pt x="228703" y="332963"/>
                  <a:pt x="102" y="332962"/>
                  <a:pt x="55082" y="304990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3C95B3CD-D6DC-EAFB-C98A-72A432F09368}"/>
              </a:ext>
            </a:extLst>
          </p:cNvPr>
          <p:cNvSpPr/>
          <p:nvPr/>
        </p:nvSpPr>
        <p:spPr>
          <a:xfrm>
            <a:off x="5890363" y="4199754"/>
            <a:ext cx="2489673" cy="5431117"/>
          </a:xfrm>
          <a:custGeom>
            <a:avLst/>
            <a:gdLst>
              <a:gd name="connsiteX0" fmla="*/ 6854 w 2489673"/>
              <a:gd name="connsiteY0" fmla="*/ 93950 h 5431117"/>
              <a:gd name="connsiteX1" fmla="*/ 139376 w 2489673"/>
              <a:gd name="connsiteY1" fmla="*/ 332489 h 5431117"/>
              <a:gd name="connsiteX2" fmla="*/ 1067028 w 2489673"/>
              <a:gd name="connsiteY2" fmla="*/ 2664872 h 5431117"/>
              <a:gd name="connsiteX3" fmla="*/ 961011 w 2489673"/>
              <a:gd name="connsiteY3" fmla="*/ 3831063 h 5431117"/>
              <a:gd name="connsiteX4" fmla="*/ 1252559 w 2489673"/>
              <a:gd name="connsiteY4" fmla="*/ 3844316 h 5431117"/>
              <a:gd name="connsiteX5" fmla="*/ 59863 w 2489673"/>
              <a:gd name="connsiteY5" fmla="*/ 5023759 h 5431117"/>
              <a:gd name="connsiteX6" fmla="*/ 1968176 w 2489673"/>
              <a:gd name="connsiteY6" fmla="*/ 3566020 h 5431117"/>
              <a:gd name="connsiteX7" fmla="*/ 854994 w 2489673"/>
              <a:gd name="connsiteY7" fmla="*/ 4891237 h 5431117"/>
              <a:gd name="connsiteX8" fmla="*/ 1915167 w 2489673"/>
              <a:gd name="connsiteY8" fmla="*/ 3857568 h 5431117"/>
              <a:gd name="connsiteX9" fmla="*/ 1742889 w 2489673"/>
              <a:gd name="connsiteY9" fmla="*/ 5421324 h 5431117"/>
              <a:gd name="connsiteX10" fmla="*/ 2485011 w 2489673"/>
              <a:gd name="connsiteY10" fmla="*/ 2956420 h 5431117"/>
              <a:gd name="connsiteX11" fmla="*/ 2060941 w 2489673"/>
              <a:gd name="connsiteY11" fmla="*/ 928837 h 5431117"/>
              <a:gd name="connsiteX12" fmla="*/ 2113950 w 2489673"/>
              <a:gd name="connsiteY12" fmla="*/ 1299898 h 5431117"/>
              <a:gd name="connsiteX13" fmla="*/ 2432002 w 2489673"/>
              <a:gd name="connsiteY13" fmla="*/ 1922750 h 5431117"/>
              <a:gd name="connsiteX14" fmla="*/ 1650124 w 2489673"/>
              <a:gd name="connsiteY14" fmla="*/ 1432420 h 5431117"/>
              <a:gd name="connsiteX15" fmla="*/ 1371828 w 2489673"/>
              <a:gd name="connsiteY15" fmla="*/ 1551689 h 5431117"/>
              <a:gd name="connsiteX16" fmla="*/ 126124 w 2489673"/>
              <a:gd name="connsiteY16" fmla="*/ 544524 h 5431117"/>
              <a:gd name="connsiteX17" fmla="*/ 33359 w 2489673"/>
              <a:gd name="connsiteY17" fmla="*/ 27689 h 5431117"/>
              <a:gd name="connsiteX18" fmla="*/ 6854 w 2489673"/>
              <a:gd name="connsiteY18" fmla="*/ 93950 h 54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9673" h="5431117">
                <a:moveTo>
                  <a:pt x="6854" y="93950"/>
                </a:moveTo>
                <a:cubicBezTo>
                  <a:pt x="24523" y="144750"/>
                  <a:pt x="-37320" y="-95998"/>
                  <a:pt x="139376" y="332489"/>
                </a:cubicBezTo>
                <a:cubicBezTo>
                  <a:pt x="316072" y="760976"/>
                  <a:pt x="930089" y="2081776"/>
                  <a:pt x="1067028" y="2664872"/>
                </a:cubicBezTo>
                <a:cubicBezTo>
                  <a:pt x="1203967" y="3247968"/>
                  <a:pt x="930089" y="3634489"/>
                  <a:pt x="961011" y="3831063"/>
                </a:cubicBezTo>
                <a:cubicBezTo>
                  <a:pt x="991933" y="4027637"/>
                  <a:pt x="1402750" y="3645533"/>
                  <a:pt x="1252559" y="3844316"/>
                </a:cubicBezTo>
                <a:cubicBezTo>
                  <a:pt x="1102368" y="4043099"/>
                  <a:pt x="-59406" y="5070142"/>
                  <a:pt x="59863" y="5023759"/>
                </a:cubicBezTo>
                <a:cubicBezTo>
                  <a:pt x="179132" y="4977376"/>
                  <a:pt x="1835654" y="3588107"/>
                  <a:pt x="1968176" y="3566020"/>
                </a:cubicBezTo>
                <a:cubicBezTo>
                  <a:pt x="2100698" y="3543933"/>
                  <a:pt x="863829" y="4842646"/>
                  <a:pt x="854994" y="4891237"/>
                </a:cubicBezTo>
                <a:cubicBezTo>
                  <a:pt x="846159" y="4939828"/>
                  <a:pt x="1767185" y="3769220"/>
                  <a:pt x="1915167" y="3857568"/>
                </a:cubicBezTo>
                <a:cubicBezTo>
                  <a:pt x="2063149" y="3945916"/>
                  <a:pt x="1647915" y="5571515"/>
                  <a:pt x="1742889" y="5421324"/>
                </a:cubicBezTo>
                <a:cubicBezTo>
                  <a:pt x="1837863" y="5271133"/>
                  <a:pt x="2432002" y="3705168"/>
                  <a:pt x="2485011" y="2956420"/>
                </a:cubicBezTo>
                <a:cubicBezTo>
                  <a:pt x="2538020" y="2207672"/>
                  <a:pt x="2122784" y="1204924"/>
                  <a:pt x="2060941" y="928837"/>
                </a:cubicBezTo>
                <a:cubicBezTo>
                  <a:pt x="1999098" y="652750"/>
                  <a:pt x="2052107" y="1134246"/>
                  <a:pt x="2113950" y="1299898"/>
                </a:cubicBezTo>
                <a:cubicBezTo>
                  <a:pt x="2175794" y="1465550"/>
                  <a:pt x="2509306" y="1900663"/>
                  <a:pt x="2432002" y="1922750"/>
                </a:cubicBezTo>
                <a:cubicBezTo>
                  <a:pt x="2354698" y="1944837"/>
                  <a:pt x="1826820" y="1494263"/>
                  <a:pt x="1650124" y="1432420"/>
                </a:cubicBezTo>
                <a:cubicBezTo>
                  <a:pt x="1473428" y="1370577"/>
                  <a:pt x="1625828" y="1699672"/>
                  <a:pt x="1371828" y="1551689"/>
                </a:cubicBezTo>
                <a:cubicBezTo>
                  <a:pt x="1117828" y="1403706"/>
                  <a:pt x="349202" y="798524"/>
                  <a:pt x="126124" y="544524"/>
                </a:cubicBezTo>
                <a:cubicBezTo>
                  <a:pt x="-96954" y="290524"/>
                  <a:pt x="46611" y="100576"/>
                  <a:pt x="33359" y="27689"/>
                </a:cubicBezTo>
                <a:cubicBezTo>
                  <a:pt x="20107" y="-45198"/>
                  <a:pt x="-10815" y="43150"/>
                  <a:pt x="6854" y="93950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548CF38-44AF-6617-F698-BA0C02065C13}"/>
              </a:ext>
            </a:extLst>
          </p:cNvPr>
          <p:cNvSpPr/>
          <p:nvPr/>
        </p:nvSpPr>
        <p:spPr>
          <a:xfrm>
            <a:off x="3367168" y="1799299"/>
            <a:ext cx="4875719" cy="5550967"/>
          </a:xfrm>
          <a:custGeom>
            <a:avLst/>
            <a:gdLst>
              <a:gd name="connsiteX0" fmla="*/ 12136 w 4875719"/>
              <a:gd name="connsiteY0" fmla="*/ 400562 h 5550967"/>
              <a:gd name="connsiteX1" fmla="*/ 1350606 w 4875719"/>
              <a:gd name="connsiteY1" fmla="*/ 42753 h 5550967"/>
              <a:gd name="connsiteX2" fmla="*/ 2092728 w 4875719"/>
              <a:gd name="connsiteY2" fmla="*/ 175275 h 5550967"/>
              <a:gd name="connsiteX3" fmla="*/ 2185493 w 4875719"/>
              <a:gd name="connsiteY3" fmla="*/ 82510 h 5550967"/>
              <a:gd name="connsiteX4" fmla="*/ 3749249 w 4875719"/>
              <a:gd name="connsiteY4" fmla="*/ 1566753 h 5550967"/>
              <a:gd name="connsiteX5" fmla="*/ 3828762 w 4875719"/>
              <a:gd name="connsiteY5" fmla="*/ 1619762 h 5550967"/>
              <a:gd name="connsiteX6" fmla="*/ 4875684 w 4875719"/>
              <a:gd name="connsiteY6" fmla="*/ 4415971 h 5550967"/>
              <a:gd name="connsiteX7" fmla="*/ 3868519 w 4875719"/>
              <a:gd name="connsiteY7" fmla="*/ 3435310 h 5550967"/>
              <a:gd name="connsiteX8" fmla="*/ 4372102 w 4875719"/>
              <a:gd name="connsiteY8" fmla="*/ 5529153 h 5550967"/>
              <a:gd name="connsiteX9" fmla="*/ 3417945 w 4875719"/>
              <a:gd name="connsiteY9" fmla="*/ 4415971 h 5550967"/>
              <a:gd name="connsiteX10" fmla="*/ 2636067 w 4875719"/>
              <a:gd name="connsiteY10" fmla="*/ 2626927 h 5550967"/>
              <a:gd name="connsiteX11" fmla="*/ 1403615 w 4875719"/>
              <a:gd name="connsiteY11" fmla="*/ 1619762 h 5550967"/>
              <a:gd name="connsiteX12" fmla="*/ 2304762 w 4875719"/>
              <a:gd name="connsiteY12" fmla="*/ 2043831 h 5550967"/>
              <a:gd name="connsiteX13" fmla="*/ 966293 w 4875719"/>
              <a:gd name="connsiteY13" fmla="*/ 864388 h 5550967"/>
              <a:gd name="connsiteX14" fmla="*/ 144658 w 4875719"/>
              <a:gd name="connsiteY14" fmla="*/ 559588 h 5550967"/>
              <a:gd name="connsiteX15" fmla="*/ 2198745 w 4875719"/>
              <a:gd name="connsiteY15" fmla="*/ 559588 h 5550967"/>
              <a:gd name="connsiteX16" fmla="*/ 12136 w 4875719"/>
              <a:gd name="connsiteY16" fmla="*/ 400562 h 555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75719" h="5550967">
                <a:moveTo>
                  <a:pt x="12136" y="400562"/>
                </a:moveTo>
                <a:cubicBezTo>
                  <a:pt x="-129221" y="314423"/>
                  <a:pt x="1003841" y="80301"/>
                  <a:pt x="1350606" y="42753"/>
                </a:cubicBezTo>
                <a:cubicBezTo>
                  <a:pt x="1697371" y="5205"/>
                  <a:pt x="1953580" y="168649"/>
                  <a:pt x="2092728" y="175275"/>
                </a:cubicBezTo>
                <a:cubicBezTo>
                  <a:pt x="2231876" y="181901"/>
                  <a:pt x="1909406" y="-149403"/>
                  <a:pt x="2185493" y="82510"/>
                </a:cubicBezTo>
                <a:cubicBezTo>
                  <a:pt x="2461580" y="314423"/>
                  <a:pt x="3475371" y="1310544"/>
                  <a:pt x="3749249" y="1566753"/>
                </a:cubicBezTo>
                <a:cubicBezTo>
                  <a:pt x="4023127" y="1822962"/>
                  <a:pt x="3641023" y="1144892"/>
                  <a:pt x="3828762" y="1619762"/>
                </a:cubicBezTo>
                <a:cubicBezTo>
                  <a:pt x="4016501" y="2094632"/>
                  <a:pt x="4869058" y="4113380"/>
                  <a:pt x="4875684" y="4415971"/>
                </a:cubicBezTo>
                <a:cubicBezTo>
                  <a:pt x="4882310" y="4718562"/>
                  <a:pt x="3952449" y="3249780"/>
                  <a:pt x="3868519" y="3435310"/>
                </a:cubicBezTo>
                <a:cubicBezTo>
                  <a:pt x="3784589" y="3620840"/>
                  <a:pt x="4447198" y="5365709"/>
                  <a:pt x="4372102" y="5529153"/>
                </a:cubicBezTo>
                <a:cubicBezTo>
                  <a:pt x="4297006" y="5692597"/>
                  <a:pt x="3707284" y="4899675"/>
                  <a:pt x="3417945" y="4415971"/>
                </a:cubicBezTo>
                <a:cubicBezTo>
                  <a:pt x="3128606" y="3932267"/>
                  <a:pt x="2971789" y="3092962"/>
                  <a:pt x="2636067" y="2626927"/>
                </a:cubicBezTo>
                <a:cubicBezTo>
                  <a:pt x="2300345" y="2160892"/>
                  <a:pt x="1458833" y="1716945"/>
                  <a:pt x="1403615" y="1619762"/>
                </a:cubicBezTo>
                <a:cubicBezTo>
                  <a:pt x="1348397" y="1522579"/>
                  <a:pt x="2377649" y="2169727"/>
                  <a:pt x="2304762" y="2043831"/>
                </a:cubicBezTo>
                <a:cubicBezTo>
                  <a:pt x="2231875" y="1917935"/>
                  <a:pt x="1326310" y="1111762"/>
                  <a:pt x="966293" y="864388"/>
                </a:cubicBezTo>
                <a:cubicBezTo>
                  <a:pt x="606276" y="617014"/>
                  <a:pt x="-60751" y="610388"/>
                  <a:pt x="144658" y="559588"/>
                </a:cubicBezTo>
                <a:cubicBezTo>
                  <a:pt x="350067" y="508788"/>
                  <a:pt x="2220832" y="592718"/>
                  <a:pt x="2198745" y="559588"/>
                </a:cubicBezTo>
                <a:cubicBezTo>
                  <a:pt x="2176658" y="526458"/>
                  <a:pt x="153493" y="486701"/>
                  <a:pt x="12136" y="400562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D6B9060-392B-BF63-9341-302C999BE93A}"/>
              </a:ext>
            </a:extLst>
          </p:cNvPr>
          <p:cNvSpPr/>
          <p:nvPr/>
        </p:nvSpPr>
        <p:spPr>
          <a:xfrm>
            <a:off x="1132191" y="3621567"/>
            <a:ext cx="2807932" cy="6099186"/>
          </a:xfrm>
          <a:custGeom>
            <a:avLst/>
            <a:gdLst>
              <a:gd name="connsiteX0" fmla="*/ 1862800 w 2807932"/>
              <a:gd name="connsiteY0" fmla="*/ 208311 h 6099186"/>
              <a:gd name="connsiteX1" fmla="*/ 1849548 w 2807932"/>
              <a:gd name="connsiteY1" fmla="*/ 446850 h 6099186"/>
              <a:gd name="connsiteX2" fmla="*/ 1544748 w 2807932"/>
              <a:gd name="connsiteY2" fmla="*/ 2818990 h 6099186"/>
              <a:gd name="connsiteX3" fmla="*/ 1902557 w 2807932"/>
              <a:gd name="connsiteY3" fmla="*/ 4130955 h 6099186"/>
              <a:gd name="connsiteX4" fmla="*/ 1783287 w 2807932"/>
              <a:gd name="connsiteY4" fmla="*/ 4038190 h 6099186"/>
              <a:gd name="connsiteX5" fmla="*/ 2803705 w 2807932"/>
              <a:gd name="connsiteY5" fmla="*/ 5469424 h 6099186"/>
              <a:gd name="connsiteX6" fmla="*/ 2167600 w 2807932"/>
              <a:gd name="connsiteY6" fmla="*/ 5323650 h 6099186"/>
              <a:gd name="connsiteX7" fmla="*/ 2710939 w 2807932"/>
              <a:gd name="connsiteY7" fmla="*/ 6092276 h 6099186"/>
              <a:gd name="connsiteX8" fmla="*/ 1756783 w 2807932"/>
              <a:gd name="connsiteY8" fmla="*/ 5681459 h 6099186"/>
              <a:gd name="connsiteX9" fmla="*/ 325548 w 2807932"/>
              <a:gd name="connsiteY9" fmla="*/ 5323650 h 6099186"/>
              <a:gd name="connsiteX10" fmla="*/ 20748 w 2807932"/>
              <a:gd name="connsiteY10" fmla="*/ 4197216 h 6099186"/>
              <a:gd name="connsiteX11" fmla="*/ 709861 w 2807932"/>
              <a:gd name="connsiteY11" fmla="*/ 62537 h 6099186"/>
              <a:gd name="connsiteX12" fmla="*/ 100261 w 2807932"/>
              <a:gd name="connsiteY12" fmla="*/ 1639546 h 6099186"/>
              <a:gd name="connsiteX13" fmla="*/ 895392 w 2807932"/>
              <a:gd name="connsiteY13" fmla="*/ 751650 h 6099186"/>
              <a:gd name="connsiteX14" fmla="*/ 776122 w 2807932"/>
              <a:gd name="connsiteY14" fmla="*/ 1586537 h 6099186"/>
              <a:gd name="connsiteX15" fmla="*/ 1862800 w 2807932"/>
              <a:gd name="connsiteY15" fmla="*/ 208311 h 609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7932" h="6099186">
                <a:moveTo>
                  <a:pt x="1862800" y="208311"/>
                </a:moveTo>
                <a:cubicBezTo>
                  <a:pt x="2041704" y="18363"/>
                  <a:pt x="1902557" y="11737"/>
                  <a:pt x="1849548" y="446850"/>
                </a:cubicBezTo>
                <a:cubicBezTo>
                  <a:pt x="1796539" y="881963"/>
                  <a:pt x="1535913" y="2204973"/>
                  <a:pt x="1544748" y="2818990"/>
                </a:cubicBezTo>
                <a:cubicBezTo>
                  <a:pt x="1553583" y="3433007"/>
                  <a:pt x="1862801" y="3927755"/>
                  <a:pt x="1902557" y="4130955"/>
                </a:cubicBezTo>
                <a:cubicBezTo>
                  <a:pt x="1942313" y="4334155"/>
                  <a:pt x="1633096" y="3815112"/>
                  <a:pt x="1783287" y="4038190"/>
                </a:cubicBezTo>
                <a:cubicBezTo>
                  <a:pt x="1933478" y="4261268"/>
                  <a:pt x="2739653" y="5255181"/>
                  <a:pt x="2803705" y="5469424"/>
                </a:cubicBezTo>
                <a:cubicBezTo>
                  <a:pt x="2867757" y="5683667"/>
                  <a:pt x="2183061" y="5219841"/>
                  <a:pt x="2167600" y="5323650"/>
                </a:cubicBezTo>
                <a:cubicBezTo>
                  <a:pt x="2152139" y="5427459"/>
                  <a:pt x="2779408" y="6032641"/>
                  <a:pt x="2710939" y="6092276"/>
                </a:cubicBezTo>
                <a:cubicBezTo>
                  <a:pt x="2642470" y="6151911"/>
                  <a:pt x="2154348" y="5809563"/>
                  <a:pt x="1756783" y="5681459"/>
                </a:cubicBezTo>
                <a:cubicBezTo>
                  <a:pt x="1359218" y="5553355"/>
                  <a:pt x="614887" y="5571024"/>
                  <a:pt x="325548" y="5323650"/>
                </a:cubicBezTo>
                <a:cubicBezTo>
                  <a:pt x="36209" y="5076276"/>
                  <a:pt x="-43304" y="5074068"/>
                  <a:pt x="20748" y="4197216"/>
                </a:cubicBezTo>
                <a:cubicBezTo>
                  <a:pt x="84800" y="3320364"/>
                  <a:pt x="696609" y="488815"/>
                  <a:pt x="709861" y="62537"/>
                </a:cubicBezTo>
                <a:cubicBezTo>
                  <a:pt x="723113" y="-363741"/>
                  <a:pt x="69339" y="1524694"/>
                  <a:pt x="100261" y="1639546"/>
                </a:cubicBezTo>
                <a:cubicBezTo>
                  <a:pt x="131183" y="1754398"/>
                  <a:pt x="782749" y="760485"/>
                  <a:pt x="895392" y="751650"/>
                </a:cubicBezTo>
                <a:cubicBezTo>
                  <a:pt x="1008035" y="742815"/>
                  <a:pt x="612679" y="1674885"/>
                  <a:pt x="776122" y="1586537"/>
                </a:cubicBezTo>
                <a:cubicBezTo>
                  <a:pt x="939565" y="1498189"/>
                  <a:pt x="1683896" y="398259"/>
                  <a:pt x="1862800" y="208311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98D052D9-9946-3A4E-B06A-3A7047A31A8C}"/>
              </a:ext>
            </a:extLst>
          </p:cNvPr>
          <p:cNvSpPr/>
          <p:nvPr/>
        </p:nvSpPr>
        <p:spPr>
          <a:xfrm>
            <a:off x="1750563" y="1762965"/>
            <a:ext cx="2960498" cy="4286962"/>
          </a:xfrm>
          <a:custGeom>
            <a:avLst/>
            <a:gdLst>
              <a:gd name="connsiteX0" fmla="*/ 2953959 w 2960498"/>
              <a:gd name="connsiteY0" fmla="*/ 847713 h 4286962"/>
              <a:gd name="connsiteX1" fmla="*/ 1297437 w 2960498"/>
              <a:gd name="connsiteY1" fmla="*/ 1974148 h 4286962"/>
              <a:gd name="connsiteX2" fmla="*/ 1363698 w 2960498"/>
              <a:gd name="connsiteY2" fmla="*/ 2000652 h 4286962"/>
              <a:gd name="connsiteX3" fmla="*/ 939628 w 2960498"/>
              <a:gd name="connsiteY3" fmla="*/ 3047574 h 4286962"/>
              <a:gd name="connsiteX4" fmla="*/ 780602 w 2960498"/>
              <a:gd name="connsiteY4" fmla="*/ 4280026 h 4286962"/>
              <a:gd name="connsiteX5" fmla="*/ 860115 w 2960498"/>
              <a:gd name="connsiteY5" fmla="*/ 2464478 h 4286962"/>
              <a:gd name="connsiteX6" fmla="*/ 11976 w 2960498"/>
              <a:gd name="connsiteY6" fmla="*/ 3723435 h 4286962"/>
              <a:gd name="connsiteX7" fmla="*/ 343280 w 2960498"/>
              <a:gd name="connsiteY7" fmla="*/ 847713 h 4286962"/>
              <a:gd name="connsiteX8" fmla="*/ 78237 w 2960498"/>
              <a:gd name="connsiteY8" fmla="*/ 1576583 h 4286962"/>
              <a:gd name="connsiteX9" fmla="*/ 1827524 w 2960498"/>
              <a:gd name="connsiteY9" fmla="*/ 12826 h 4286962"/>
              <a:gd name="connsiteX10" fmla="*/ 2728672 w 2960498"/>
              <a:gd name="connsiteY10" fmla="*/ 807957 h 4286962"/>
              <a:gd name="connsiteX11" fmla="*/ 1907037 w 2960498"/>
              <a:gd name="connsiteY11" fmla="*/ 317626 h 4286962"/>
              <a:gd name="connsiteX12" fmla="*/ 2953959 w 2960498"/>
              <a:gd name="connsiteY12" fmla="*/ 847713 h 428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0498" h="4286962">
                <a:moveTo>
                  <a:pt x="2953959" y="847713"/>
                </a:moveTo>
                <a:cubicBezTo>
                  <a:pt x="2852359" y="1123800"/>
                  <a:pt x="1562480" y="1781992"/>
                  <a:pt x="1297437" y="1974148"/>
                </a:cubicBezTo>
                <a:cubicBezTo>
                  <a:pt x="1032393" y="2166305"/>
                  <a:pt x="1423333" y="1821748"/>
                  <a:pt x="1363698" y="2000652"/>
                </a:cubicBezTo>
                <a:cubicBezTo>
                  <a:pt x="1304063" y="2179556"/>
                  <a:pt x="1036811" y="2667678"/>
                  <a:pt x="939628" y="3047574"/>
                </a:cubicBezTo>
                <a:cubicBezTo>
                  <a:pt x="842445" y="3427470"/>
                  <a:pt x="793854" y="4377208"/>
                  <a:pt x="780602" y="4280026"/>
                </a:cubicBezTo>
                <a:cubicBezTo>
                  <a:pt x="767350" y="4182844"/>
                  <a:pt x="988219" y="2557243"/>
                  <a:pt x="860115" y="2464478"/>
                </a:cubicBezTo>
                <a:cubicBezTo>
                  <a:pt x="732011" y="2371713"/>
                  <a:pt x="98115" y="3992896"/>
                  <a:pt x="11976" y="3723435"/>
                </a:cubicBezTo>
                <a:cubicBezTo>
                  <a:pt x="-74163" y="3453974"/>
                  <a:pt x="332236" y="1205522"/>
                  <a:pt x="343280" y="847713"/>
                </a:cubicBezTo>
                <a:cubicBezTo>
                  <a:pt x="354323" y="489904"/>
                  <a:pt x="-169137" y="1715731"/>
                  <a:pt x="78237" y="1576583"/>
                </a:cubicBezTo>
                <a:cubicBezTo>
                  <a:pt x="325611" y="1437435"/>
                  <a:pt x="1385785" y="140930"/>
                  <a:pt x="1827524" y="12826"/>
                </a:cubicBezTo>
                <a:cubicBezTo>
                  <a:pt x="2269263" y="-115278"/>
                  <a:pt x="2715420" y="757157"/>
                  <a:pt x="2728672" y="807957"/>
                </a:cubicBezTo>
                <a:cubicBezTo>
                  <a:pt x="2741924" y="858757"/>
                  <a:pt x="1873907" y="315417"/>
                  <a:pt x="1907037" y="317626"/>
                </a:cubicBezTo>
                <a:cubicBezTo>
                  <a:pt x="1940167" y="319835"/>
                  <a:pt x="3055559" y="571626"/>
                  <a:pt x="2953959" y="847713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C09722-DF0E-2CF6-02F2-82544621F52D}"/>
              </a:ext>
            </a:extLst>
          </p:cNvPr>
          <p:cNvSpPr/>
          <p:nvPr/>
        </p:nvSpPr>
        <p:spPr>
          <a:xfrm>
            <a:off x="5050486" y="5028812"/>
            <a:ext cx="388330" cy="552195"/>
          </a:xfrm>
          <a:custGeom>
            <a:avLst/>
            <a:gdLst>
              <a:gd name="connsiteX0" fmla="*/ 4114 w 388330"/>
              <a:gd name="connsiteY0" fmla="*/ 549663 h 552195"/>
              <a:gd name="connsiteX1" fmla="*/ 159689 w 388330"/>
              <a:gd name="connsiteY1" fmla="*/ 235338 h 552195"/>
              <a:gd name="connsiteX2" fmla="*/ 73964 w 388330"/>
              <a:gd name="connsiteY2" fmla="*/ 368688 h 552195"/>
              <a:gd name="connsiteX3" fmla="*/ 334314 w 388330"/>
              <a:gd name="connsiteY3" fmla="*/ 86113 h 552195"/>
              <a:gd name="connsiteX4" fmla="*/ 293039 w 388330"/>
              <a:gd name="connsiteY4" fmla="*/ 140088 h 552195"/>
              <a:gd name="connsiteX5" fmla="*/ 388289 w 388330"/>
              <a:gd name="connsiteY5" fmla="*/ 9913 h 552195"/>
              <a:gd name="connsiteX6" fmla="*/ 305739 w 388330"/>
              <a:gd name="connsiteY6" fmla="*/ 95638 h 552195"/>
              <a:gd name="connsiteX7" fmla="*/ 353364 w 388330"/>
              <a:gd name="connsiteY7" fmla="*/ 388 h 552195"/>
              <a:gd name="connsiteX8" fmla="*/ 267639 w 388330"/>
              <a:gd name="connsiteY8" fmla="*/ 140088 h 552195"/>
              <a:gd name="connsiteX9" fmla="*/ 277164 w 388330"/>
              <a:gd name="connsiteY9" fmla="*/ 89288 h 552195"/>
              <a:gd name="connsiteX10" fmla="*/ 166039 w 388330"/>
              <a:gd name="connsiteY10" fmla="*/ 238513 h 552195"/>
              <a:gd name="connsiteX11" fmla="*/ 64439 w 388330"/>
              <a:gd name="connsiteY11" fmla="*/ 375038 h 552195"/>
              <a:gd name="connsiteX12" fmla="*/ 93014 w 388330"/>
              <a:gd name="connsiteY12" fmla="*/ 273438 h 552195"/>
              <a:gd name="connsiteX13" fmla="*/ 48564 w 388330"/>
              <a:gd name="connsiteY13" fmla="*/ 378213 h 552195"/>
              <a:gd name="connsiteX14" fmla="*/ 4114 w 388330"/>
              <a:gd name="connsiteY14" fmla="*/ 549663 h 5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330" h="552195">
                <a:moveTo>
                  <a:pt x="4114" y="549663"/>
                </a:moveTo>
                <a:cubicBezTo>
                  <a:pt x="22635" y="525851"/>
                  <a:pt x="148047" y="265500"/>
                  <a:pt x="159689" y="235338"/>
                </a:cubicBezTo>
                <a:cubicBezTo>
                  <a:pt x="171331" y="205176"/>
                  <a:pt x="44860" y="393559"/>
                  <a:pt x="73964" y="368688"/>
                </a:cubicBezTo>
                <a:cubicBezTo>
                  <a:pt x="103068" y="343817"/>
                  <a:pt x="297802" y="124213"/>
                  <a:pt x="334314" y="86113"/>
                </a:cubicBezTo>
                <a:cubicBezTo>
                  <a:pt x="370826" y="48013"/>
                  <a:pt x="284043" y="152788"/>
                  <a:pt x="293039" y="140088"/>
                </a:cubicBezTo>
                <a:cubicBezTo>
                  <a:pt x="302035" y="127388"/>
                  <a:pt x="386172" y="17321"/>
                  <a:pt x="388289" y="9913"/>
                </a:cubicBezTo>
                <a:cubicBezTo>
                  <a:pt x="390406" y="2505"/>
                  <a:pt x="311560" y="97225"/>
                  <a:pt x="305739" y="95638"/>
                </a:cubicBezTo>
                <a:cubicBezTo>
                  <a:pt x="299918" y="94050"/>
                  <a:pt x="359714" y="-7020"/>
                  <a:pt x="353364" y="388"/>
                </a:cubicBezTo>
                <a:cubicBezTo>
                  <a:pt x="347014" y="7796"/>
                  <a:pt x="280339" y="125271"/>
                  <a:pt x="267639" y="140088"/>
                </a:cubicBezTo>
                <a:cubicBezTo>
                  <a:pt x="254939" y="154905"/>
                  <a:pt x="294097" y="72884"/>
                  <a:pt x="277164" y="89288"/>
                </a:cubicBezTo>
                <a:cubicBezTo>
                  <a:pt x="260231" y="105692"/>
                  <a:pt x="166039" y="238513"/>
                  <a:pt x="166039" y="238513"/>
                </a:cubicBezTo>
                <a:cubicBezTo>
                  <a:pt x="130585" y="286138"/>
                  <a:pt x="76610" y="369217"/>
                  <a:pt x="64439" y="375038"/>
                </a:cubicBezTo>
                <a:cubicBezTo>
                  <a:pt x="52268" y="380859"/>
                  <a:pt x="95660" y="272909"/>
                  <a:pt x="93014" y="273438"/>
                </a:cubicBezTo>
                <a:cubicBezTo>
                  <a:pt x="90368" y="273967"/>
                  <a:pt x="62322" y="333763"/>
                  <a:pt x="48564" y="378213"/>
                </a:cubicBezTo>
                <a:cubicBezTo>
                  <a:pt x="34806" y="422663"/>
                  <a:pt x="-14407" y="573475"/>
                  <a:pt x="4114" y="54966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27831AA-9D6F-C7C3-3686-765F6AFB9A16}"/>
              </a:ext>
            </a:extLst>
          </p:cNvPr>
          <p:cNvSpPr/>
          <p:nvPr/>
        </p:nvSpPr>
        <p:spPr>
          <a:xfrm>
            <a:off x="5131850" y="5124440"/>
            <a:ext cx="294226" cy="420306"/>
          </a:xfrm>
          <a:custGeom>
            <a:avLst/>
            <a:gdLst>
              <a:gd name="connsiteX0" fmla="*/ 294225 w 294226"/>
              <a:gd name="connsiteY0" fmla="*/ 10 h 420306"/>
              <a:gd name="connsiteX1" fmla="*/ 81500 w 294226"/>
              <a:gd name="connsiteY1" fmla="*/ 203210 h 420306"/>
              <a:gd name="connsiteX2" fmla="*/ 110075 w 294226"/>
              <a:gd name="connsiteY2" fmla="*/ 174635 h 420306"/>
              <a:gd name="connsiteX3" fmla="*/ 2125 w 294226"/>
              <a:gd name="connsiteY3" fmla="*/ 330210 h 420306"/>
              <a:gd name="connsiteX4" fmla="*/ 37050 w 294226"/>
              <a:gd name="connsiteY4" fmla="*/ 288935 h 420306"/>
              <a:gd name="connsiteX5" fmla="*/ 21175 w 294226"/>
              <a:gd name="connsiteY5" fmla="*/ 346085 h 420306"/>
              <a:gd name="connsiteX6" fmla="*/ 40225 w 294226"/>
              <a:gd name="connsiteY6" fmla="*/ 415935 h 420306"/>
              <a:gd name="connsiteX7" fmla="*/ 21175 w 294226"/>
              <a:gd name="connsiteY7" fmla="*/ 381010 h 420306"/>
              <a:gd name="connsiteX8" fmla="*/ 151350 w 294226"/>
              <a:gd name="connsiteY8" fmla="*/ 123835 h 420306"/>
              <a:gd name="connsiteX9" fmla="*/ 78325 w 294226"/>
              <a:gd name="connsiteY9" fmla="*/ 193685 h 420306"/>
              <a:gd name="connsiteX10" fmla="*/ 294225 w 294226"/>
              <a:gd name="connsiteY10" fmla="*/ 10 h 4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226" h="420306">
                <a:moveTo>
                  <a:pt x="294225" y="10"/>
                </a:moveTo>
                <a:cubicBezTo>
                  <a:pt x="294754" y="1597"/>
                  <a:pt x="112192" y="174106"/>
                  <a:pt x="81500" y="203210"/>
                </a:cubicBezTo>
                <a:cubicBezTo>
                  <a:pt x="50808" y="232314"/>
                  <a:pt x="123304" y="153468"/>
                  <a:pt x="110075" y="174635"/>
                </a:cubicBezTo>
                <a:cubicBezTo>
                  <a:pt x="96846" y="195802"/>
                  <a:pt x="14296" y="311160"/>
                  <a:pt x="2125" y="330210"/>
                </a:cubicBezTo>
                <a:cubicBezTo>
                  <a:pt x="-10046" y="349260"/>
                  <a:pt x="33875" y="286289"/>
                  <a:pt x="37050" y="288935"/>
                </a:cubicBezTo>
                <a:cubicBezTo>
                  <a:pt x="40225" y="291581"/>
                  <a:pt x="20646" y="324918"/>
                  <a:pt x="21175" y="346085"/>
                </a:cubicBezTo>
                <a:cubicBezTo>
                  <a:pt x="21704" y="367252"/>
                  <a:pt x="40225" y="410114"/>
                  <a:pt x="40225" y="415935"/>
                </a:cubicBezTo>
                <a:cubicBezTo>
                  <a:pt x="40225" y="421756"/>
                  <a:pt x="2654" y="429693"/>
                  <a:pt x="21175" y="381010"/>
                </a:cubicBezTo>
                <a:cubicBezTo>
                  <a:pt x="39696" y="332327"/>
                  <a:pt x="141825" y="155056"/>
                  <a:pt x="151350" y="123835"/>
                </a:cubicBezTo>
                <a:cubicBezTo>
                  <a:pt x="160875" y="92614"/>
                  <a:pt x="55571" y="210618"/>
                  <a:pt x="78325" y="193685"/>
                </a:cubicBezTo>
                <a:cubicBezTo>
                  <a:pt x="101079" y="176752"/>
                  <a:pt x="293696" y="-1577"/>
                  <a:pt x="294225" y="1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02FB0CF-99C0-35BD-BD04-0C23649662DA}"/>
              </a:ext>
            </a:extLst>
          </p:cNvPr>
          <p:cNvSpPr/>
          <p:nvPr/>
        </p:nvSpPr>
        <p:spPr>
          <a:xfrm>
            <a:off x="5186530" y="5229186"/>
            <a:ext cx="233077" cy="222997"/>
          </a:xfrm>
          <a:custGeom>
            <a:avLst/>
            <a:gdLst>
              <a:gd name="connsiteX0" fmla="*/ 83970 w 233077"/>
              <a:gd name="connsiteY0" fmla="*/ 39 h 222997"/>
              <a:gd name="connsiteX1" fmla="*/ 49045 w 233077"/>
              <a:gd name="connsiteY1" fmla="*/ 161964 h 222997"/>
              <a:gd name="connsiteX2" fmla="*/ 74445 w 233077"/>
              <a:gd name="connsiteY2" fmla="*/ 193714 h 222997"/>
              <a:gd name="connsiteX3" fmla="*/ 4595 w 233077"/>
              <a:gd name="connsiteY3" fmla="*/ 196889 h 222997"/>
              <a:gd name="connsiteX4" fmla="*/ 226845 w 233077"/>
              <a:gd name="connsiteY4" fmla="*/ 222289 h 222997"/>
              <a:gd name="connsiteX5" fmla="*/ 160170 w 233077"/>
              <a:gd name="connsiteY5" fmla="*/ 215939 h 222997"/>
              <a:gd name="connsiteX6" fmla="*/ 39520 w 233077"/>
              <a:gd name="connsiteY6" fmla="*/ 215939 h 222997"/>
              <a:gd name="connsiteX7" fmla="*/ 55395 w 233077"/>
              <a:gd name="connsiteY7" fmla="*/ 133389 h 222997"/>
              <a:gd name="connsiteX8" fmla="*/ 20470 w 233077"/>
              <a:gd name="connsiteY8" fmla="*/ 177839 h 222997"/>
              <a:gd name="connsiteX9" fmla="*/ 83970 w 233077"/>
              <a:gd name="connsiteY9" fmla="*/ 39 h 22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077" h="222997">
                <a:moveTo>
                  <a:pt x="83970" y="39"/>
                </a:moveTo>
                <a:cubicBezTo>
                  <a:pt x="88732" y="-2607"/>
                  <a:pt x="50632" y="129685"/>
                  <a:pt x="49045" y="161964"/>
                </a:cubicBezTo>
                <a:cubicBezTo>
                  <a:pt x="47458" y="194243"/>
                  <a:pt x="81853" y="187893"/>
                  <a:pt x="74445" y="193714"/>
                </a:cubicBezTo>
                <a:cubicBezTo>
                  <a:pt x="67037" y="199535"/>
                  <a:pt x="-20805" y="192127"/>
                  <a:pt x="4595" y="196889"/>
                </a:cubicBezTo>
                <a:cubicBezTo>
                  <a:pt x="29995" y="201651"/>
                  <a:pt x="200916" y="219114"/>
                  <a:pt x="226845" y="222289"/>
                </a:cubicBezTo>
                <a:cubicBezTo>
                  <a:pt x="252774" y="225464"/>
                  <a:pt x="191391" y="216997"/>
                  <a:pt x="160170" y="215939"/>
                </a:cubicBezTo>
                <a:cubicBezTo>
                  <a:pt x="128949" y="214881"/>
                  <a:pt x="56982" y="229697"/>
                  <a:pt x="39520" y="215939"/>
                </a:cubicBezTo>
                <a:cubicBezTo>
                  <a:pt x="22058" y="202181"/>
                  <a:pt x="58570" y="139739"/>
                  <a:pt x="55395" y="133389"/>
                </a:cubicBezTo>
                <a:cubicBezTo>
                  <a:pt x="52220" y="127039"/>
                  <a:pt x="14120" y="193185"/>
                  <a:pt x="20470" y="177839"/>
                </a:cubicBezTo>
                <a:cubicBezTo>
                  <a:pt x="26820" y="162493"/>
                  <a:pt x="79208" y="2685"/>
                  <a:pt x="83970" y="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2EDBEE1-9502-EE2F-0870-1323276A1427}"/>
              </a:ext>
            </a:extLst>
          </p:cNvPr>
          <p:cNvSpPr/>
          <p:nvPr/>
        </p:nvSpPr>
        <p:spPr>
          <a:xfrm>
            <a:off x="5051408" y="5314950"/>
            <a:ext cx="581178" cy="295275"/>
          </a:xfrm>
          <a:custGeom>
            <a:avLst/>
            <a:gdLst>
              <a:gd name="connsiteX0" fmla="*/ 180992 w 581178"/>
              <a:gd name="connsiteY0" fmla="*/ 0 h 295275"/>
              <a:gd name="connsiteX1" fmla="*/ 101617 w 581178"/>
              <a:gd name="connsiteY1" fmla="*/ 139700 h 295275"/>
              <a:gd name="connsiteX2" fmla="*/ 85742 w 581178"/>
              <a:gd name="connsiteY2" fmla="*/ 171450 h 295275"/>
              <a:gd name="connsiteX3" fmla="*/ 177817 w 581178"/>
              <a:gd name="connsiteY3" fmla="*/ 158750 h 295275"/>
              <a:gd name="connsiteX4" fmla="*/ 57167 w 581178"/>
              <a:gd name="connsiteY4" fmla="*/ 225425 h 295275"/>
              <a:gd name="connsiteX5" fmla="*/ 263542 w 581178"/>
              <a:gd name="connsiteY5" fmla="*/ 152400 h 295275"/>
              <a:gd name="connsiteX6" fmla="*/ 454042 w 581178"/>
              <a:gd name="connsiteY6" fmla="*/ 146050 h 295275"/>
              <a:gd name="connsiteX7" fmla="*/ 333392 w 581178"/>
              <a:gd name="connsiteY7" fmla="*/ 161925 h 295275"/>
              <a:gd name="connsiteX8" fmla="*/ 581042 w 581178"/>
              <a:gd name="connsiteY8" fmla="*/ 120650 h 295275"/>
              <a:gd name="connsiteX9" fmla="*/ 365142 w 581178"/>
              <a:gd name="connsiteY9" fmla="*/ 136525 h 295275"/>
              <a:gd name="connsiteX10" fmla="*/ 152417 w 581178"/>
              <a:gd name="connsiteY10" fmla="*/ 165100 h 295275"/>
              <a:gd name="connsiteX11" fmla="*/ 117492 w 581178"/>
              <a:gd name="connsiteY11" fmla="*/ 184150 h 295275"/>
              <a:gd name="connsiteX12" fmla="*/ 17 w 581178"/>
              <a:gd name="connsiteY12" fmla="*/ 295275 h 295275"/>
              <a:gd name="connsiteX13" fmla="*/ 107967 w 581178"/>
              <a:gd name="connsiteY13" fmla="*/ 184150 h 295275"/>
              <a:gd name="connsiteX14" fmla="*/ 85742 w 581178"/>
              <a:gd name="connsiteY14" fmla="*/ 184150 h 295275"/>
              <a:gd name="connsiteX15" fmla="*/ 130192 w 581178"/>
              <a:gd name="connsiteY15" fmla="*/ 76200 h 295275"/>
              <a:gd name="connsiteX16" fmla="*/ 60342 w 581178"/>
              <a:gd name="connsiteY16" fmla="*/ 120650 h 295275"/>
              <a:gd name="connsiteX17" fmla="*/ 180992 w 581178"/>
              <a:gd name="connsiteY17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178" h="295275">
                <a:moveTo>
                  <a:pt x="180992" y="0"/>
                </a:moveTo>
                <a:cubicBezTo>
                  <a:pt x="149242" y="55562"/>
                  <a:pt x="117492" y="111125"/>
                  <a:pt x="101617" y="139700"/>
                </a:cubicBezTo>
                <a:cubicBezTo>
                  <a:pt x="85742" y="168275"/>
                  <a:pt x="73042" y="168275"/>
                  <a:pt x="85742" y="171450"/>
                </a:cubicBezTo>
                <a:cubicBezTo>
                  <a:pt x="98442" y="174625"/>
                  <a:pt x="182579" y="149754"/>
                  <a:pt x="177817" y="158750"/>
                </a:cubicBezTo>
                <a:cubicBezTo>
                  <a:pt x="173055" y="167746"/>
                  <a:pt x="42880" y="226483"/>
                  <a:pt x="57167" y="225425"/>
                </a:cubicBezTo>
                <a:cubicBezTo>
                  <a:pt x="71454" y="224367"/>
                  <a:pt x="197396" y="165629"/>
                  <a:pt x="263542" y="152400"/>
                </a:cubicBezTo>
                <a:cubicBezTo>
                  <a:pt x="329688" y="139171"/>
                  <a:pt x="442400" y="144463"/>
                  <a:pt x="454042" y="146050"/>
                </a:cubicBezTo>
                <a:cubicBezTo>
                  <a:pt x="465684" y="147637"/>
                  <a:pt x="312225" y="166158"/>
                  <a:pt x="333392" y="161925"/>
                </a:cubicBezTo>
                <a:cubicBezTo>
                  <a:pt x="354559" y="157692"/>
                  <a:pt x="575750" y="124883"/>
                  <a:pt x="581042" y="120650"/>
                </a:cubicBezTo>
                <a:cubicBezTo>
                  <a:pt x="586334" y="116417"/>
                  <a:pt x="436579" y="129117"/>
                  <a:pt x="365142" y="136525"/>
                </a:cubicBezTo>
                <a:cubicBezTo>
                  <a:pt x="293705" y="143933"/>
                  <a:pt x="193692" y="157163"/>
                  <a:pt x="152417" y="165100"/>
                </a:cubicBezTo>
                <a:cubicBezTo>
                  <a:pt x="111142" y="173037"/>
                  <a:pt x="142892" y="162454"/>
                  <a:pt x="117492" y="184150"/>
                </a:cubicBezTo>
                <a:cubicBezTo>
                  <a:pt x="92092" y="205846"/>
                  <a:pt x="1604" y="295275"/>
                  <a:pt x="17" y="295275"/>
                </a:cubicBezTo>
                <a:cubicBezTo>
                  <a:pt x="-1570" y="295275"/>
                  <a:pt x="107967" y="184150"/>
                  <a:pt x="107967" y="184150"/>
                </a:cubicBezTo>
                <a:cubicBezTo>
                  <a:pt x="122254" y="165629"/>
                  <a:pt x="82038" y="202142"/>
                  <a:pt x="85742" y="184150"/>
                </a:cubicBezTo>
                <a:cubicBezTo>
                  <a:pt x="89446" y="166158"/>
                  <a:pt x="134425" y="86783"/>
                  <a:pt x="130192" y="76200"/>
                </a:cubicBezTo>
                <a:cubicBezTo>
                  <a:pt x="125959" y="65617"/>
                  <a:pt x="60342" y="120650"/>
                  <a:pt x="60342" y="120650"/>
                </a:cubicBezTo>
                <a:lnTo>
                  <a:pt x="180992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5A0B3E3-D256-B59C-B429-53F6A6C4EEBE}"/>
              </a:ext>
            </a:extLst>
          </p:cNvPr>
          <p:cNvSpPr/>
          <p:nvPr/>
        </p:nvSpPr>
        <p:spPr>
          <a:xfrm>
            <a:off x="5336676" y="4971592"/>
            <a:ext cx="816435" cy="363402"/>
          </a:xfrm>
          <a:custGeom>
            <a:avLst/>
            <a:gdLst>
              <a:gd name="connsiteX0" fmla="*/ 499 w 816435"/>
              <a:gd name="connsiteY0" fmla="*/ 194133 h 363402"/>
              <a:gd name="connsiteX1" fmla="*/ 152899 w 816435"/>
              <a:gd name="connsiteY1" fmla="*/ 95708 h 363402"/>
              <a:gd name="connsiteX2" fmla="*/ 105274 w 816435"/>
              <a:gd name="connsiteY2" fmla="*/ 29033 h 363402"/>
              <a:gd name="connsiteX3" fmla="*/ 197349 w 816435"/>
              <a:gd name="connsiteY3" fmla="*/ 63958 h 363402"/>
              <a:gd name="connsiteX4" fmla="*/ 349749 w 816435"/>
              <a:gd name="connsiteY4" fmla="*/ 16333 h 363402"/>
              <a:gd name="connsiteX5" fmla="*/ 244974 w 816435"/>
              <a:gd name="connsiteY5" fmla="*/ 32208 h 363402"/>
              <a:gd name="connsiteX6" fmla="*/ 394199 w 816435"/>
              <a:gd name="connsiteY6" fmla="*/ 458 h 363402"/>
              <a:gd name="connsiteX7" fmla="*/ 540249 w 816435"/>
              <a:gd name="connsiteY7" fmla="*/ 60783 h 363402"/>
              <a:gd name="connsiteX8" fmla="*/ 521199 w 816435"/>
              <a:gd name="connsiteY8" fmla="*/ 35383 h 363402"/>
              <a:gd name="connsiteX9" fmla="*/ 660899 w 816435"/>
              <a:gd name="connsiteY9" fmla="*/ 114758 h 363402"/>
              <a:gd name="connsiteX10" fmla="*/ 632324 w 816435"/>
              <a:gd name="connsiteY10" fmla="*/ 83008 h 363402"/>
              <a:gd name="connsiteX11" fmla="*/ 711699 w 816435"/>
              <a:gd name="connsiteY11" fmla="*/ 171908 h 363402"/>
              <a:gd name="connsiteX12" fmla="*/ 775199 w 816435"/>
              <a:gd name="connsiteY12" fmla="*/ 254458 h 363402"/>
              <a:gd name="connsiteX13" fmla="*/ 730749 w 816435"/>
              <a:gd name="connsiteY13" fmla="*/ 197308 h 363402"/>
              <a:gd name="connsiteX14" fmla="*/ 813299 w 816435"/>
              <a:gd name="connsiteY14" fmla="*/ 362408 h 363402"/>
              <a:gd name="connsiteX15" fmla="*/ 787899 w 816435"/>
              <a:gd name="connsiteY15" fmla="*/ 263983 h 363402"/>
              <a:gd name="connsiteX16" fmla="*/ 683124 w 816435"/>
              <a:gd name="connsiteY16" fmla="*/ 216358 h 363402"/>
              <a:gd name="connsiteX17" fmla="*/ 743449 w 816435"/>
              <a:gd name="connsiteY17" fmla="*/ 283033 h 363402"/>
              <a:gd name="connsiteX18" fmla="*/ 467224 w 816435"/>
              <a:gd name="connsiteY18" fmla="*/ 83008 h 363402"/>
              <a:gd name="connsiteX19" fmla="*/ 384674 w 816435"/>
              <a:gd name="connsiteY19" fmla="*/ 60783 h 363402"/>
              <a:gd name="connsiteX20" fmla="*/ 292599 w 816435"/>
              <a:gd name="connsiteY20" fmla="*/ 73483 h 363402"/>
              <a:gd name="connsiteX21" fmla="*/ 213224 w 816435"/>
              <a:gd name="connsiteY21" fmla="*/ 105233 h 363402"/>
              <a:gd name="connsiteX22" fmla="*/ 499 w 816435"/>
              <a:gd name="connsiteY22" fmla="*/ 194133 h 3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6435" h="363402">
                <a:moveTo>
                  <a:pt x="499" y="194133"/>
                </a:moveTo>
                <a:cubicBezTo>
                  <a:pt x="-9555" y="192546"/>
                  <a:pt x="135437" y="123225"/>
                  <a:pt x="152899" y="95708"/>
                </a:cubicBezTo>
                <a:cubicBezTo>
                  <a:pt x="170362" y="68191"/>
                  <a:pt x="97866" y="34325"/>
                  <a:pt x="105274" y="29033"/>
                </a:cubicBezTo>
                <a:cubicBezTo>
                  <a:pt x="112682" y="23741"/>
                  <a:pt x="156603" y="66075"/>
                  <a:pt x="197349" y="63958"/>
                </a:cubicBezTo>
                <a:cubicBezTo>
                  <a:pt x="238095" y="61841"/>
                  <a:pt x="341812" y="21625"/>
                  <a:pt x="349749" y="16333"/>
                </a:cubicBezTo>
                <a:cubicBezTo>
                  <a:pt x="357686" y="11041"/>
                  <a:pt x="237566" y="34854"/>
                  <a:pt x="244974" y="32208"/>
                </a:cubicBezTo>
                <a:cubicBezTo>
                  <a:pt x="252382" y="29562"/>
                  <a:pt x="344987" y="-4305"/>
                  <a:pt x="394199" y="458"/>
                </a:cubicBezTo>
                <a:cubicBezTo>
                  <a:pt x="443412" y="5220"/>
                  <a:pt x="519082" y="54962"/>
                  <a:pt x="540249" y="60783"/>
                </a:cubicBezTo>
                <a:cubicBezTo>
                  <a:pt x="561416" y="66604"/>
                  <a:pt x="501091" y="26387"/>
                  <a:pt x="521199" y="35383"/>
                </a:cubicBezTo>
                <a:cubicBezTo>
                  <a:pt x="541307" y="44379"/>
                  <a:pt x="642378" y="106821"/>
                  <a:pt x="660899" y="114758"/>
                </a:cubicBezTo>
                <a:cubicBezTo>
                  <a:pt x="679420" y="122695"/>
                  <a:pt x="632324" y="83008"/>
                  <a:pt x="632324" y="83008"/>
                </a:cubicBezTo>
                <a:cubicBezTo>
                  <a:pt x="640791" y="92533"/>
                  <a:pt x="687887" y="143333"/>
                  <a:pt x="711699" y="171908"/>
                </a:cubicBezTo>
                <a:cubicBezTo>
                  <a:pt x="735511" y="200483"/>
                  <a:pt x="772024" y="250225"/>
                  <a:pt x="775199" y="254458"/>
                </a:cubicBezTo>
                <a:cubicBezTo>
                  <a:pt x="778374" y="258691"/>
                  <a:pt x="724399" y="179316"/>
                  <a:pt x="730749" y="197308"/>
                </a:cubicBezTo>
                <a:cubicBezTo>
                  <a:pt x="737099" y="215300"/>
                  <a:pt x="803774" y="351296"/>
                  <a:pt x="813299" y="362408"/>
                </a:cubicBezTo>
                <a:cubicBezTo>
                  <a:pt x="822824" y="373521"/>
                  <a:pt x="809595" y="288324"/>
                  <a:pt x="787899" y="263983"/>
                </a:cubicBezTo>
                <a:cubicBezTo>
                  <a:pt x="766203" y="239642"/>
                  <a:pt x="690532" y="213183"/>
                  <a:pt x="683124" y="216358"/>
                </a:cubicBezTo>
                <a:cubicBezTo>
                  <a:pt x="675716" y="219533"/>
                  <a:pt x="779432" y="305258"/>
                  <a:pt x="743449" y="283033"/>
                </a:cubicBezTo>
                <a:cubicBezTo>
                  <a:pt x="707466" y="260808"/>
                  <a:pt x="527020" y="120050"/>
                  <a:pt x="467224" y="83008"/>
                </a:cubicBezTo>
                <a:cubicBezTo>
                  <a:pt x="407428" y="45966"/>
                  <a:pt x="413778" y="62370"/>
                  <a:pt x="384674" y="60783"/>
                </a:cubicBezTo>
                <a:cubicBezTo>
                  <a:pt x="355570" y="59196"/>
                  <a:pt x="321174" y="66075"/>
                  <a:pt x="292599" y="73483"/>
                </a:cubicBezTo>
                <a:cubicBezTo>
                  <a:pt x="264024" y="80891"/>
                  <a:pt x="265082" y="88300"/>
                  <a:pt x="213224" y="105233"/>
                </a:cubicBezTo>
                <a:cubicBezTo>
                  <a:pt x="161366" y="122166"/>
                  <a:pt x="10553" y="195720"/>
                  <a:pt x="499" y="19413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1D9CABD-6027-C6A5-900B-8286F64B62BD}"/>
              </a:ext>
            </a:extLst>
          </p:cNvPr>
          <p:cNvSpPr/>
          <p:nvPr/>
        </p:nvSpPr>
        <p:spPr>
          <a:xfrm>
            <a:off x="5079154" y="5453186"/>
            <a:ext cx="309519" cy="135103"/>
          </a:xfrm>
          <a:custGeom>
            <a:avLst/>
            <a:gdLst>
              <a:gd name="connsiteX0" fmla="*/ 846 w 309519"/>
              <a:gd name="connsiteY0" fmla="*/ 134814 h 135103"/>
              <a:gd name="connsiteX1" fmla="*/ 305646 w 309519"/>
              <a:gd name="connsiteY1" fmla="*/ 4639 h 135103"/>
              <a:gd name="connsiteX2" fmla="*/ 175471 w 309519"/>
              <a:gd name="connsiteY2" fmla="*/ 30039 h 135103"/>
              <a:gd name="connsiteX3" fmla="*/ 213571 w 309519"/>
              <a:gd name="connsiteY3" fmla="*/ 39564 h 135103"/>
              <a:gd name="connsiteX4" fmla="*/ 846 w 309519"/>
              <a:gd name="connsiteY4" fmla="*/ 134814 h 13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19" h="135103">
                <a:moveTo>
                  <a:pt x="846" y="134814"/>
                </a:moveTo>
                <a:cubicBezTo>
                  <a:pt x="16192" y="128993"/>
                  <a:pt x="276542" y="22102"/>
                  <a:pt x="305646" y="4639"/>
                </a:cubicBezTo>
                <a:cubicBezTo>
                  <a:pt x="334750" y="-12824"/>
                  <a:pt x="190817" y="24218"/>
                  <a:pt x="175471" y="30039"/>
                </a:cubicBezTo>
                <a:cubicBezTo>
                  <a:pt x="160125" y="35860"/>
                  <a:pt x="243733" y="22102"/>
                  <a:pt x="213571" y="39564"/>
                </a:cubicBezTo>
                <a:cubicBezTo>
                  <a:pt x="183409" y="57026"/>
                  <a:pt x="-14500" y="140635"/>
                  <a:pt x="846" y="13481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70AA6FA-5718-1D87-E486-8422C761B62F}"/>
              </a:ext>
            </a:extLst>
          </p:cNvPr>
          <p:cNvSpPr/>
          <p:nvPr/>
        </p:nvSpPr>
        <p:spPr>
          <a:xfrm>
            <a:off x="5273655" y="5216479"/>
            <a:ext cx="783835" cy="292321"/>
          </a:xfrm>
          <a:custGeom>
            <a:avLst/>
            <a:gdLst>
              <a:gd name="connsiteX0" fmla="*/ 20 w 783835"/>
              <a:gd name="connsiteY0" fmla="*/ 292146 h 292321"/>
              <a:gd name="connsiteX1" fmla="*/ 412770 w 783835"/>
              <a:gd name="connsiteY1" fmla="*/ 212771 h 292321"/>
              <a:gd name="connsiteX2" fmla="*/ 381020 w 783835"/>
              <a:gd name="connsiteY2" fmla="*/ 250871 h 292321"/>
              <a:gd name="connsiteX3" fmla="*/ 577870 w 783835"/>
              <a:gd name="connsiteY3" fmla="*/ 161971 h 292321"/>
              <a:gd name="connsiteX4" fmla="*/ 495320 w 783835"/>
              <a:gd name="connsiteY4" fmla="*/ 203246 h 292321"/>
              <a:gd name="connsiteX5" fmla="*/ 571520 w 783835"/>
              <a:gd name="connsiteY5" fmla="*/ 212771 h 292321"/>
              <a:gd name="connsiteX6" fmla="*/ 314345 w 783835"/>
              <a:gd name="connsiteY6" fmla="*/ 257221 h 292321"/>
              <a:gd name="connsiteX7" fmla="*/ 615970 w 783835"/>
              <a:gd name="connsiteY7" fmla="*/ 190546 h 292321"/>
              <a:gd name="connsiteX8" fmla="*/ 733445 w 783835"/>
              <a:gd name="connsiteY8" fmla="*/ 196896 h 292321"/>
              <a:gd name="connsiteX9" fmla="*/ 495320 w 783835"/>
              <a:gd name="connsiteY9" fmla="*/ 181021 h 292321"/>
              <a:gd name="connsiteX10" fmla="*/ 768370 w 783835"/>
              <a:gd name="connsiteY10" fmla="*/ 120696 h 292321"/>
              <a:gd name="connsiteX11" fmla="*/ 688995 w 783835"/>
              <a:gd name="connsiteY11" fmla="*/ 117521 h 292321"/>
              <a:gd name="connsiteX12" fmla="*/ 771545 w 783835"/>
              <a:gd name="connsiteY12" fmla="*/ 88946 h 292321"/>
              <a:gd name="connsiteX13" fmla="*/ 698520 w 783835"/>
              <a:gd name="connsiteY13" fmla="*/ 46 h 292321"/>
              <a:gd name="connsiteX14" fmla="*/ 781070 w 783835"/>
              <a:gd name="connsiteY14" fmla="*/ 101646 h 292321"/>
              <a:gd name="connsiteX15" fmla="*/ 574695 w 783835"/>
              <a:gd name="connsiteY15" fmla="*/ 168321 h 292321"/>
              <a:gd name="connsiteX16" fmla="*/ 396895 w 783835"/>
              <a:gd name="connsiteY16" fmla="*/ 222296 h 292321"/>
              <a:gd name="connsiteX17" fmla="*/ 158770 w 783835"/>
              <a:gd name="connsiteY17" fmla="*/ 266746 h 292321"/>
              <a:gd name="connsiteX18" fmla="*/ 393720 w 783835"/>
              <a:gd name="connsiteY18" fmla="*/ 234996 h 292321"/>
              <a:gd name="connsiteX19" fmla="*/ 20 w 783835"/>
              <a:gd name="connsiteY19" fmla="*/ 292146 h 2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835" h="292321">
                <a:moveTo>
                  <a:pt x="20" y="292146"/>
                </a:moveTo>
                <a:cubicBezTo>
                  <a:pt x="3195" y="288442"/>
                  <a:pt x="349270" y="219650"/>
                  <a:pt x="412770" y="212771"/>
                </a:cubicBezTo>
                <a:cubicBezTo>
                  <a:pt x="476270" y="205892"/>
                  <a:pt x="353503" y="259338"/>
                  <a:pt x="381020" y="250871"/>
                </a:cubicBezTo>
                <a:cubicBezTo>
                  <a:pt x="408537" y="242404"/>
                  <a:pt x="558820" y="169908"/>
                  <a:pt x="577870" y="161971"/>
                </a:cubicBezTo>
                <a:cubicBezTo>
                  <a:pt x="596920" y="154034"/>
                  <a:pt x="496378" y="194779"/>
                  <a:pt x="495320" y="203246"/>
                </a:cubicBezTo>
                <a:cubicBezTo>
                  <a:pt x="494262" y="211713"/>
                  <a:pt x="601683" y="203775"/>
                  <a:pt x="571520" y="212771"/>
                </a:cubicBezTo>
                <a:cubicBezTo>
                  <a:pt x="541358" y="221767"/>
                  <a:pt x="306937" y="260925"/>
                  <a:pt x="314345" y="257221"/>
                </a:cubicBezTo>
                <a:cubicBezTo>
                  <a:pt x="321753" y="253517"/>
                  <a:pt x="546120" y="200600"/>
                  <a:pt x="615970" y="190546"/>
                </a:cubicBezTo>
                <a:cubicBezTo>
                  <a:pt x="685820" y="180492"/>
                  <a:pt x="753553" y="198483"/>
                  <a:pt x="733445" y="196896"/>
                </a:cubicBezTo>
                <a:cubicBezTo>
                  <a:pt x="713337" y="195308"/>
                  <a:pt x="489499" y="193721"/>
                  <a:pt x="495320" y="181021"/>
                </a:cubicBezTo>
                <a:cubicBezTo>
                  <a:pt x="501141" y="168321"/>
                  <a:pt x="736091" y="131279"/>
                  <a:pt x="768370" y="120696"/>
                </a:cubicBezTo>
                <a:cubicBezTo>
                  <a:pt x="800649" y="110113"/>
                  <a:pt x="688466" y="122813"/>
                  <a:pt x="688995" y="117521"/>
                </a:cubicBezTo>
                <a:cubicBezTo>
                  <a:pt x="689524" y="112229"/>
                  <a:pt x="769958" y="108525"/>
                  <a:pt x="771545" y="88946"/>
                </a:cubicBezTo>
                <a:cubicBezTo>
                  <a:pt x="773132" y="69367"/>
                  <a:pt x="696932" y="-2071"/>
                  <a:pt x="698520" y="46"/>
                </a:cubicBezTo>
                <a:cubicBezTo>
                  <a:pt x="700108" y="2163"/>
                  <a:pt x="801708" y="73600"/>
                  <a:pt x="781070" y="101646"/>
                </a:cubicBezTo>
                <a:cubicBezTo>
                  <a:pt x="760433" y="129692"/>
                  <a:pt x="638724" y="148213"/>
                  <a:pt x="574695" y="168321"/>
                </a:cubicBezTo>
                <a:cubicBezTo>
                  <a:pt x="510666" y="188429"/>
                  <a:pt x="466216" y="205892"/>
                  <a:pt x="396895" y="222296"/>
                </a:cubicBezTo>
                <a:cubicBezTo>
                  <a:pt x="327574" y="238700"/>
                  <a:pt x="159299" y="264629"/>
                  <a:pt x="158770" y="266746"/>
                </a:cubicBezTo>
                <a:cubicBezTo>
                  <a:pt x="158241" y="268863"/>
                  <a:pt x="423883" y="230233"/>
                  <a:pt x="393720" y="234996"/>
                </a:cubicBezTo>
                <a:cubicBezTo>
                  <a:pt x="363558" y="239758"/>
                  <a:pt x="-3155" y="295850"/>
                  <a:pt x="20" y="2921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A86D3D-0A0E-62E1-A3F7-75C7B4C64343}"/>
              </a:ext>
            </a:extLst>
          </p:cNvPr>
          <p:cNvSpPr/>
          <p:nvPr/>
        </p:nvSpPr>
        <p:spPr>
          <a:xfrm>
            <a:off x="5803769" y="5051104"/>
            <a:ext cx="314469" cy="330625"/>
          </a:xfrm>
          <a:custGeom>
            <a:avLst/>
            <a:gdLst>
              <a:gd name="connsiteX0" fmla="*/ 25531 w 314469"/>
              <a:gd name="connsiteY0" fmla="*/ 321 h 330625"/>
              <a:gd name="connsiteX1" fmla="*/ 260481 w 314469"/>
              <a:gd name="connsiteY1" fmla="*/ 178121 h 330625"/>
              <a:gd name="connsiteX2" fmla="*/ 171581 w 314469"/>
              <a:gd name="connsiteY2" fmla="*/ 127321 h 330625"/>
              <a:gd name="connsiteX3" fmla="*/ 187456 w 314469"/>
              <a:gd name="connsiteY3" fmla="*/ 184471 h 330625"/>
              <a:gd name="connsiteX4" fmla="*/ 177931 w 314469"/>
              <a:gd name="connsiteY4" fmla="*/ 235271 h 330625"/>
              <a:gd name="connsiteX5" fmla="*/ 101731 w 314469"/>
              <a:gd name="connsiteY5" fmla="*/ 286071 h 330625"/>
              <a:gd name="connsiteX6" fmla="*/ 131 w 314469"/>
              <a:gd name="connsiteY6" fmla="*/ 330521 h 330625"/>
              <a:gd name="connsiteX7" fmla="*/ 123956 w 314469"/>
              <a:gd name="connsiteY7" fmla="*/ 273371 h 330625"/>
              <a:gd name="connsiteX8" fmla="*/ 314456 w 314469"/>
              <a:gd name="connsiteY8" fmla="*/ 273371 h 330625"/>
              <a:gd name="connsiteX9" fmla="*/ 114431 w 314469"/>
              <a:gd name="connsiteY9" fmla="*/ 305121 h 330625"/>
              <a:gd name="connsiteX10" fmla="*/ 165231 w 314469"/>
              <a:gd name="connsiteY10" fmla="*/ 244796 h 330625"/>
              <a:gd name="connsiteX11" fmla="*/ 206506 w 314469"/>
              <a:gd name="connsiteY11" fmla="*/ 149546 h 330625"/>
              <a:gd name="connsiteX12" fmla="*/ 158881 w 314469"/>
              <a:gd name="connsiteY12" fmla="*/ 133671 h 330625"/>
              <a:gd name="connsiteX13" fmla="*/ 25531 w 314469"/>
              <a:gd name="connsiteY13" fmla="*/ 321 h 3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469" h="330625">
                <a:moveTo>
                  <a:pt x="25531" y="321"/>
                </a:moveTo>
                <a:cubicBezTo>
                  <a:pt x="42464" y="7729"/>
                  <a:pt x="236139" y="156954"/>
                  <a:pt x="260481" y="178121"/>
                </a:cubicBezTo>
                <a:cubicBezTo>
                  <a:pt x="284823" y="199288"/>
                  <a:pt x="183752" y="126263"/>
                  <a:pt x="171581" y="127321"/>
                </a:cubicBezTo>
                <a:cubicBezTo>
                  <a:pt x="159410" y="128379"/>
                  <a:pt x="186398" y="166480"/>
                  <a:pt x="187456" y="184471"/>
                </a:cubicBezTo>
                <a:cubicBezTo>
                  <a:pt x="188514" y="202462"/>
                  <a:pt x="192218" y="218338"/>
                  <a:pt x="177931" y="235271"/>
                </a:cubicBezTo>
                <a:cubicBezTo>
                  <a:pt x="163644" y="252204"/>
                  <a:pt x="131364" y="270196"/>
                  <a:pt x="101731" y="286071"/>
                </a:cubicBezTo>
                <a:cubicBezTo>
                  <a:pt x="72098" y="301946"/>
                  <a:pt x="-3573" y="332638"/>
                  <a:pt x="131" y="330521"/>
                </a:cubicBezTo>
                <a:cubicBezTo>
                  <a:pt x="3835" y="328404"/>
                  <a:pt x="71569" y="282896"/>
                  <a:pt x="123956" y="273371"/>
                </a:cubicBezTo>
                <a:cubicBezTo>
                  <a:pt x="176343" y="263846"/>
                  <a:pt x="316043" y="268079"/>
                  <a:pt x="314456" y="273371"/>
                </a:cubicBezTo>
                <a:cubicBezTo>
                  <a:pt x="312869" y="278663"/>
                  <a:pt x="139302" y="309883"/>
                  <a:pt x="114431" y="305121"/>
                </a:cubicBezTo>
                <a:cubicBezTo>
                  <a:pt x="89560" y="300359"/>
                  <a:pt x="149885" y="270725"/>
                  <a:pt x="165231" y="244796"/>
                </a:cubicBezTo>
                <a:cubicBezTo>
                  <a:pt x="180577" y="218867"/>
                  <a:pt x="207564" y="168067"/>
                  <a:pt x="206506" y="149546"/>
                </a:cubicBezTo>
                <a:cubicBezTo>
                  <a:pt x="205448" y="131025"/>
                  <a:pt x="190631" y="151663"/>
                  <a:pt x="158881" y="133671"/>
                </a:cubicBezTo>
                <a:cubicBezTo>
                  <a:pt x="127131" y="115679"/>
                  <a:pt x="8598" y="-7087"/>
                  <a:pt x="25531" y="3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F18F339-3D42-4D23-08A5-3A6282DB6576}"/>
              </a:ext>
            </a:extLst>
          </p:cNvPr>
          <p:cNvSpPr/>
          <p:nvPr/>
        </p:nvSpPr>
        <p:spPr>
          <a:xfrm>
            <a:off x="5278555" y="5002949"/>
            <a:ext cx="747389" cy="423238"/>
          </a:xfrm>
          <a:custGeom>
            <a:avLst/>
            <a:gdLst>
              <a:gd name="connsiteX0" fmla="*/ 1470 w 747389"/>
              <a:gd name="connsiteY0" fmla="*/ 194526 h 423238"/>
              <a:gd name="connsiteX1" fmla="*/ 176095 w 747389"/>
              <a:gd name="connsiteY1" fmla="*/ 153251 h 423238"/>
              <a:gd name="connsiteX2" fmla="*/ 131645 w 747389"/>
              <a:gd name="connsiteY2" fmla="*/ 254851 h 423238"/>
              <a:gd name="connsiteX3" fmla="*/ 195145 w 747389"/>
              <a:gd name="connsiteY3" fmla="*/ 353276 h 423238"/>
              <a:gd name="connsiteX4" fmla="*/ 341195 w 747389"/>
              <a:gd name="connsiteY4" fmla="*/ 423126 h 423238"/>
              <a:gd name="connsiteX5" fmla="*/ 503120 w 747389"/>
              <a:gd name="connsiteY5" fmla="*/ 337401 h 423238"/>
              <a:gd name="connsiteX6" fmla="*/ 541220 w 747389"/>
              <a:gd name="connsiteY6" fmla="*/ 261201 h 423238"/>
              <a:gd name="connsiteX7" fmla="*/ 499945 w 747389"/>
              <a:gd name="connsiteY7" fmla="*/ 96101 h 423238"/>
              <a:gd name="connsiteX8" fmla="*/ 623770 w 747389"/>
              <a:gd name="connsiteY8" fmla="*/ 185001 h 423238"/>
              <a:gd name="connsiteX9" fmla="*/ 626945 w 747389"/>
              <a:gd name="connsiteY9" fmla="*/ 159601 h 423238"/>
              <a:gd name="connsiteX10" fmla="*/ 744420 w 747389"/>
              <a:gd name="connsiteY10" fmla="*/ 153251 h 423238"/>
              <a:gd name="connsiteX11" fmla="*/ 487245 w 747389"/>
              <a:gd name="connsiteY11" fmla="*/ 13551 h 423238"/>
              <a:gd name="connsiteX12" fmla="*/ 407870 w 747389"/>
              <a:gd name="connsiteY12" fmla="*/ 7201 h 423238"/>
              <a:gd name="connsiteX13" fmla="*/ 290395 w 747389"/>
              <a:gd name="connsiteY13" fmla="*/ 29426 h 423238"/>
              <a:gd name="connsiteX14" fmla="*/ 1470 w 747389"/>
              <a:gd name="connsiteY14" fmla="*/ 194526 h 42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7389" h="423238">
                <a:moveTo>
                  <a:pt x="1470" y="194526"/>
                </a:moveTo>
                <a:cubicBezTo>
                  <a:pt x="-17580" y="215163"/>
                  <a:pt x="154399" y="143197"/>
                  <a:pt x="176095" y="153251"/>
                </a:cubicBezTo>
                <a:cubicBezTo>
                  <a:pt x="197791" y="163305"/>
                  <a:pt x="128470" y="221514"/>
                  <a:pt x="131645" y="254851"/>
                </a:cubicBezTo>
                <a:cubicBezTo>
                  <a:pt x="134820" y="288188"/>
                  <a:pt x="160220" y="325230"/>
                  <a:pt x="195145" y="353276"/>
                </a:cubicBezTo>
                <a:cubicBezTo>
                  <a:pt x="230070" y="381322"/>
                  <a:pt x="289866" y="425772"/>
                  <a:pt x="341195" y="423126"/>
                </a:cubicBezTo>
                <a:cubicBezTo>
                  <a:pt x="392524" y="420480"/>
                  <a:pt x="469783" y="364389"/>
                  <a:pt x="503120" y="337401"/>
                </a:cubicBezTo>
                <a:cubicBezTo>
                  <a:pt x="536458" y="310414"/>
                  <a:pt x="541749" y="301418"/>
                  <a:pt x="541220" y="261201"/>
                </a:cubicBezTo>
                <a:cubicBezTo>
                  <a:pt x="540691" y="220984"/>
                  <a:pt x="486187" y="108801"/>
                  <a:pt x="499945" y="96101"/>
                </a:cubicBezTo>
                <a:cubicBezTo>
                  <a:pt x="513703" y="83401"/>
                  <a:pt x="602603" y="174418"/>
                  <a:pt x="623770" y="185001"/>
                </a:cubicBezTo>
                <a:cubicBezTo>
                  <a:pt x="644937" y="195584"/>
                  <a:pt x="606837" y="164893"/>
                  <a:pt x="626945" y="159601"/>
                </a:cubicBezTo>
                <a:cubicBezTo>
                  <a:pt x="647053" y="154309"/>
                  <a:pt x="767703" y="177593"/>
                  <a:pt x="744420" y="153251"/>
                </a:cubicBezTo>
                <a:cubicBezTo>
                  <a:pt x="721137" y="128909"/>
                  <a:pt x="543337" y="37893"/>
                  <a:pt x="487245" y="13551"/>
                </a:cubicBezTo>
                <a:cubicBezTo>
                  <a:pt x="431153" y="-10791"/>
                  <a:pt x="440678" y="4555"/>
                  <a:pt x="407870" y="7201"/>
                </a:cubicBezTo>
                <a:cubicBezTo>
                  <a:pt x="375062" y="9847"/>
                  <a:pt x="357070" y="322"/>
                  <a:pt x="290395" y="29426"/>
                </a:cubicBezTo>
                <a:cubicBezTo>
                  <a:pt x="223720" y="58530"/>
                  <a:pt x="20520" y="173889"/>
                  <a:pt x="1470" y="1945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12B2F37-4331-167C-0609-AABA1511C2AD}"/>
              </a:ext>
            </a:extLst>
          </p:cNvPr>
          <p:cNvSpPr/>
          <p:nvPr/>
        </p:nvSpPr>
        <p:spPr>
          <a:xfrm>
            <a:off x="5470300" y="5138755"/>
            <a:ext cx="126959" cy="1269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AF8CF2BD-DF00-0B91-9388-F0FCABC37509}"/>
              </a:ext>
            </a:extLst>
          </p:cNvPr>
          <p:cNvSpPr/>
          <p:nvPr/>
        </p:nvSpPr>
        <p:spPr>
          <a:xfrm>
            <a:off x="5614020" y="5131065"/>
            <a:ext cx="62582" cy="6258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11294D0-00B5-C333-1507-6315CA415723}"/>
              </a:ext>
            </a:extLst>
          </p:cNvPr>
          <p:cNvSpPr/>
          <p:nvPr/>
        </p:nvSpPr>
        <p:spPr>
          <a:xfrm>
            <a:off x="5194300" y="5426416"/>
            <a:ext cx="870672" cy="126723"/>
          </a:xfrm>
          <a:custGeom>
            <a:avLst/>
            <a:gdLst>
              <a:gd name="connsiteX0" fmla="*/ 0 w 870672"/>
              <a:gd name="connsiteY0" fmla="*/ 126659 h 126723"/>
              <a:gd name="connsiteX1" fmla="*/ 425450 w 870672"/>
              <a:gd name="connsiteY1" fmla="*/ 53634 h 126723"/>
              <a:gd name="connsiteX2" fmla="*/ 387350 w 870672"/>
              <a:gd name="connsiteY2" fmla="*/ 69509 h 126723"/>
              <a:gd name="connsiteX3" fmla="*/ 606425 w 870672"/>
              <a:gd name="connsiteY3" fmla="*/ 21884 h 126723"/>
              <a:gd name="connsiteX4" fmla="*/ 523875 w 870672"/>
              <a:gd name="connsiteY4" fmla="*/ 40934 h 126723"/>
              <a:gd name="connsiteX5" fmla="*/ 869950 w 870672"/>
              <a:gd name="connsiteY5" fmla="*/ 2834 h 126723"/>
              <a:gd name="connsiteX6" fmla="*/ 606425 w 870672"/>
              <a:gd name="connsiteY6" fmla="*/ 9184 h 126723"/>
              <a:gd name="connsiteX7" fmla="*/ 323850 w 870672"/>
              <a:gd name="connsiteY7" fmla="*/ 59984 h 126723"/>
              <a:gd name="connsiteX8" fmla="*/ 422275 w 870672"/>
              <a:gd name="connsiteY8" fmla="*/ 66334 h 126723"/>
              <a:gd name="connsiteX9" fmla="*/ 0 w 870672"/>
              <a:gd name="connsiteY9" fmla="*/ 126659 h 1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672" h="126723">
                <a:moveTo>
                  <a:pt x="0" y="126659"/>
                </a:moveTo>
                <a:cubicBezTo>
                  <a:pt x="529" y="124542"/>
                  <a:pt x="360892" y="63159"/>
                  <a:pt x="425450" y="53634"/>
                </a:cubicBezTo>
                <a:cubicBezTo>
                  <a:pt x="490008" y="44109"/>
                  <a:pt x="357188" y="74801"/>
                  <a:pt x="387350" y="69509"/>
                </a:cubicBezTo>
                <a:cubicBezTo>
                  <a:pt x="417512" y="64217"/>
                  <a:pt x="583671" y="26647"/>
                  <a:pt x="606425" y="21884"/>
                </a:cubicBezTo>
                <a:cubicBezTo>
                  <a:pt x="629179" y="17121"/>
                  <a:pt x="479954" y="44109"/>
                  <a:pt x="523875" y="40934"/>
                </a:cubicBezTo>
                <a:cubicBezTo>
                  <a:pt x="567796" y="37759"/>
                  <a:pt x="856192" y="8126"/>
                  <a:pt x="869950" y="2834"/>
                </a:cubicBezTo>
                <a:cubicBezTo>
                  <a:pt x="883708" y="-2458"/>
                  <a:pt x="697442" y="-341"/>
                  <a:pt x="606425" y="9184"/>
                </a:cubicBezTo>
                <a:cubicBezTo>
                  <a:pt x="515408" y="18709"/>
                  <a:pt x="354542" y="50459"/>
                  <a:pt x="323850" y="59984"/>
                </a:cubicBezTo>
                <a:cubicBezTo>
                  <a:pt x="293158" y="69509"/>
                  <a:pt x="477308" y="54692"/>
                  <a:pt x="422275" y="66334"/>
                </a:cubicBezTo>
                <a:cubicBezTo>
                  <a:pt x="367242" y="77976"/>
                  <a:pt x="-529" y="128776"/>
                  <a:pt x="0" y="1266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5CE72C5-DC51-ABCB-5D8D-FF06D8851CE9}"/>
              </a:ext>
            </a:extLst>
          </p:cNvPr>
          <p:cNvSpPr/>
          <p:nvPr/>
        </p:nvSpPr>
        <p:spPr>
          <a:xfrm>
            <a:off x="5911372" y="5101230"/>
            <a:ext cx="241956" cy="289986"/>
          </a:xfrm>
          <a:custGeom>
            <a:avLst/>
            <a:gdLst>
              <a:gd name="connsiteX0" fmla="*/ 38578 w 241956"/>
              <a:gd name="connsiteY0" fmla="*/ 995 h 289986"/>
              <a:gd name="connsiteX1" fmla="*/ 54453 w 241956"/>
              <a:gd name="connsiteY1" fmla="*/ 134345 h 289986"/>
              <a:gd name="connsiteX2" fmla="*/ 86203 w 241956"/>
              <a:gd name="connsiteY2" fmla="*/ 96245 h 289986"/>
              <a:gd name="connsiteX3" fmla="*/ 60803 w 241956"/>
              <a:gd name="connsiteY3" fmla="*/ 204195 h 289986"/>
              <a:gd name="connsiteX4" fmla="*/ 478 w 241956"/>
              <a:gd name="connsiteY4" fmla="*/ 289920 h 289986"/>
              <a:gd name="connsiteX5" fmla="*/ 35403 w 241956"/>
              <a:gd name="connsiteY5" fmla="*/ 216895 h 289986"/>
              <a:gd name="connsiteX6" fmla="*/ 86203 w 241956"/>
              <a:gd name="connsiteY6" fmla="*/ 134345 h 289986"/>
              <a:gd name="connsiteX7" fmla="*/ 194153 w 241956"/>
              <a:gd name="connsiteY7" fmla="*/ 216895 h 289986"/>
              <a:gd name="connsiteX8" fmla="*/ 146528 w 241956"/>
              <a:gd name="connsiteY8" fmla="*/ 150220 h 289986"/>
              <a:gd name="connsiteX9" fmla="*/ 241778 w 241956"/>
              <a:gd name="connsiteY9" fmla="*/ 181970 h 289986"/>
              <a:gd name="connsiteX10" fmla="*/ 117953 w 241956"/>
              <a:gd name="connsiteY10" fmla="*/ 77195 h 289986"/>
              <a:gd name="connsiteX11" fmla="*/ 38578 w 241956"/>
              <a:gd name="connsiteY11" fmla="*/ 995 h 2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956" h="289986">
                <a:moveTo>
                  <a:pt x="38578" y="995"/>
                </a:moveTo>
                <a:cubicBezTo>
                  <a:pt x="27995" y="10520"/>
                  <a:pt x="46516" y="118470"/>
                  <a:pt x="54453" y="134345"/>
                </a:cubicBezTo>
                <a:cubicBezTo>
                  <a:pt x="62390" y="150220"/>
                  <a:pt x="85145" y="84603"/>
                  <a:pt x="86203" y="96245"/>
                </a:cubicBezTo>
                <a:cubicBezTo>
                  <a:pt x="87261" y="107887"/>
                  <a:pt x="75091" y="171916"/>
                  <a:pt x="60803" y="204195"/>
                </a:cubicBezTo>
                <a:cubicBezTo>
                  <a:pt x="46516" y="236474"/>
                  <a:pt x="4711" y="287803"/>
                  <a:pt x="478" y="289920"/>
                </a:cubicBezTo>
                <a:cubicBezTo>
                  <a:pt x="-3755" y="292037"/>
                  <a:pt x="21116" y="242824"/>
                  <a:pt x="35403" y="216895"/>
                </a:cubicBezTo>
                <a:cubicBezTo>
                  <a:pt x="49690" y="190966"/>
                  <a:pt x="59745" y="134345"/>
                  <a:pt x="86203" y="134345"/>
                </a:cubicBezTo>
                <a:cubicBezTo>
                  <a:pt x="112661" y="134345"/>
                  <a:pt x="184099" y="214249"/>
                  <a:pt x="194153" y="216895"/>
                </a:cubicBezTo>
                <a:cubicBezTo>
                  <a:pt x="204207" y="219541"/>
                  <a:pt x="138591" y="156041"/>
                  <a:pt x="146528" y="150220"/>
                </a:cubicBezTo>
                <a:cubicBezTo>
                  <a:pt x="154465" y="144399"/>
                  <a:pt x="246540" y="194141"/>
                  <a:pt x="241778" y="181970"/>
                </a:cubicBezTo>
                <a:cubicBezTo>
                  <a:pt x="237016" y="169799"/>
                  <a:pt x="154466" y="101537"/>
                  <a:pt x="117953" y="77195"/>
                </a:cubicBezTo>
                <a:cubicBezTo>
                  <a:pt x="81441" y="52853"/>
                  <a:pt x="49161" y="-8530"/>
                  <a:pt x="38578" y="99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5C8098E-1321-A09E-205B-C0A0B74E14FD}"/>
              </a:ext>
            </a:extLst>
          </p:cNvPr>
          <p:cNvSpPr/>
          <p:nvPr/>
        </p:nvSpPr>
        <p:spPr>
          <a:xfrm>
            <a:off x="5066442" y="4917918"/>
            <a:ext cx="429694" cy="521023"/>
          </a:xfrm>
          <a:custGeom>
            <a:avLst/>
            <a:gdLst>
              <a:gd name="connsiteX0" fmla="*/ 858 w 429694"/>
              <a:gd name="connsiteY0" fmla="*/ 520857 h 521023"/>
              <a:gd name="connsiteX1" fmla="*/ 204058 w 429694"/>
              <a:gd name="connsiteY1" fmla="*/ 171607 h 521023"/>
              <a:gd name="connsiteX2" fmla="*/ 111983 w 429694"/>
              <a:gd name="connsiteY2" fmla="*/ 314482 h 521023"/>
              <a:gd name="connsiteX3" fmla="*/ 286608 w 429694"/>
              <a:gd name="connsiteY3" fmla="*/ 98582 h 521023"/>
              <a:gd name="connsiteX4" fmla="*/ 429483 w 429694"/>
              <a:gd name="connsiteY4" fmla="*/ 12857 h 521023"/>
              <a:gd name="connsiteX5" fmla="*/ 254858 w 429694"/>
              <a:gd name="connsiteY5" fmla="*/ 127157 h 521023"/>
              <a:gd name="connsiteX6" fmla="*/ 375508 w 429694"/>
              <a:gd name="connsiteY6" fmla="*/ 157 h 521023"/>
              <a:gd name="connsiteX7" fmla="*/ 181833 w 429694"/>
              <a:gd name="connsiteY7" fmla="*/ 158907 h 521023"/>
              <a:gd name="connsiteX8" fmla="*/ 118333 w 429694"/>
              <a:gd name="connsiteY8" fmla="*/ 219232 h 521023"/>
              <a:gd name="connsiteX9" fmla="*/ 131033 w 429694"/>
              <a:gd name="connsiteY9" fmla="*/ 203357 h 521023"/>
              <a:gd name="connsiteX10" fmla="*/ 77058 w 429694"/>
              <a:gd name="connsiteY10" fmla="*/ 308132 h 521023"/>
              <a:gd name="connsiteX11" fmla="*/ 127858 w 429694"/>
              <a:gd name="connsiteY11" fmla="*/ 219232 h 521023"/>
              <a:gd name="connsiteX12" fmla="*/ 858 w 429694"/>
              <a:gd name="connsiteY12" fmla="*/ 520857 h 5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9694" h="521023">
                <a:moveTo>
                  <a:pt x="858" y="520857"/>
                </a:moveTo>
                <a:cubicBezTo>
                  <a:pt x="13558" y="512920"/>
                  <a:pt x="185537" y="206003"/>
                  <a:pt x="204058" y="171607"/>
                </a:cubicBezTo>
                <a:cubicBezTo>
                  <a:pt x="222579" y="137211"/>
                  <a:pt x="98225" y="326653"/>
                  <a:pt x="111983" y="314482"/>
                </a:cubicBezTo>
                <a:cubicBezTo>
                  <a:pt x="125741" y="302311"/>
                  <a:pt x="233691" y="148853"/>
                  <a:pt x="286608" y="98582"/>
                </a:cubicBezTo>
                <a:cubicBezTo>
                  <a:pt x="339525" y="48311"/>
                  <a:pt x="434775" y="8094"/>
                  <a:pt x="429483" y="12857"/>
                </a:cubicBezTo>
                <a:cubicBezTo>
                  <a:pt x="424191" y="17619"/>
                  <a:pt x="263854" y="129274"/>
                  <a:pt x="254858" y="127157"/>
                </a:cubicBezTo>
                <a:cubicBezTo>
                  <a:pt x="245862" y="125040"/>
                  <a:pt x="387679" y="-5135"/>
                  <a:pt x="375508" y="157"/>
                </a:cubicBezTo>
                <a:cubicBezTo>
                  <a:pt x="363337" y="5449"/>
                  <a:pt x="224696" y="122394"/>
                  <a:pt x="181833" y="158907"/>
                </a:cubicBezTo>
                <a:cubicBezTo>
                  <a:pt x="138971" y="195419"/>
                  <a:pt x="118333" y="219232"/>
                  <a:pt x="118333" y="219232"/>
                </a:cubicBezTo>
                <a:cubicBezTo>
                  <a:pt x="109866" y="226640"/>
                  <a:pt x="137912" y="188540"/>
                  <a:pt x="131033" y="203357"/>
                </a:cubicBezTo>
                <a:cubicBezTo>
                  <a:pt x="124154" y="218174"/>
                  <a:pt x="77587" y="305486"/>
                  <a:pt x="77058" y="308132"/>
                </a:cubicBezTo>
                <a:cubicBezTo>
                  <a:pt x="76529" y="310778"/>
                  <a:pt x="135266" y="188540"/>
                  <a:pt x="127858" y="219232"/>
                </a:cubicBezTo>
                <a:cubicBezTo>
                  <a:pt x="120450" y="249924"/>
                  <a:pt x="-11842" y="528794"/>
                  <a:pt x="858" y="52085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BE875BE-CD95-CD6A-1F8E-BCDBDE34B45C}"/>
              </a:ext>
            </a:extLst>
          </p:cNvPr>
          <p:cNvSpPr/>
          <p:nvPr/>
        </p:nvSpPr>
        <p:spPr>
          <a:xfrm>
            <a:off x="5346806" y="4882094"/>
            <a:ext cx="671032" cy="134431"/>
          </a:xfrm>
          <a:custGeom>
            <a:avLst/>
            <a:gdLst>
              <a:gd name="connsiteX0" fmla="*/ 3069 w 671032"/>
              <a:gd name="connsiteY0" fmla="*/ 134406 h 134431"/>
              <a:gd name="connsiteX1" fmla="*/ 339619 w 671032"/>
              <a:gd name="connsiteY1" fmla="*/ 42331 h 134431"/>
              <a:gd name="connsiteX2" fmla="*/ 501544 w 671032"/>
              <a:gd name="connsiteY2" fmla="*/ 45506 h 134431"/>
              <a:gd name="connsiteX3" fmla="*/ 472969 w 671032"/>
              <a:gd name="connsiteY3" fmla="*/ 61381 h 134431"/>
              <a:gd name="connsiteX4" fmla="*/ 669819 w 671032"/>
              <a:gd name="connsiteY4" fmla="*/ 102656 h 134431"/>
              <a:gd name="connsiteX5" fmla="*/ 536469 w 671032"/>
              <a:gd name="connsiteY5" fmla="*/ 51856 h 134431"/>
              <a:gd name="connsiteX6" fmla="*/ 164994 w 671032"/>
              <a:gd name="connsiteY6" fmla="*/ 1056 h 134431"/>
              <a:gd name="connsiteX7" fmla="*/ 317394 w 671032"/>
              <a:gd name="connsiteY7" fmla="*/ 20106 h 134431"/>
              <a:gd name="connsiteX8" fmla="*/ 209444 w 671032"/>
              <a:gd name="connsiteY8" fmla="*/ 51856 h 134431"/>
              <a:gd name="connsiteX9" fmla="*/ 28469 w 671032"/>
              <a:gd name="connsiteY9" fmla="*/ 83606 h 134431"/>
              <a:gd name="connsiteX10" fmla="*/ 164994 w 671032"/>
              <a:gd name="connsiteY10" fmla="*/ 51856 h 134431"/>
              <a:gd name="connsiteX11" fmla="*/ 3069 w 671032"/>
              <a:gd name="connsiteY11" fmla="*/ 134406 h 13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032" h="134431">
                <a:moveTo>
                  <a:pt x="3069" y="134406"/>
                </a:moveTo>
                <a:cubicBezTo>
                  <a:pt x="32173" y="132819"/>
                  <a:pt x="256540" y="57148"/>
                  <a:pt x="339619" y="42331"/>
                </a:cubicBezTo>
                <a:cubicBezTo>
                  <a:pt x="422698" y="27514"/>
                  <a:pt x="479319" y="42331"/>
                  <a:pt x="501544" y="45506"/>
                </a:cubicBezTo>
                <a:cubicBezTo>
                  <a:pt x="523769" y="48681"/>
                  <a:pt x="444923" y="51856"/>
                  <a:pt x="472969" y="61381"/>
                </a:cubicBezTo>
                <a:cubicBezTo>
                  <a:pt x="501015" y="70906"/>
                  <a:pt x="659236" y="104243"/>
                  <a:pt x="669819" y="102656"/>
                </a:cubicBezTo>
                <a:cubicBezTo>
                  <a:pt x="680402" y="101068"/>
                  <a:pt x="620606" y="68789"/>
                  <a:pt x="536469" y="51856"/>
                </a:cubicBezTo>
                <a:cubicBezTo>
                  <a:pt x="452332" y="34923"/>
                  <a:pt x="201507" y="6348"/>
                  <a:pt x="164994" y="1056"/>
                </a:cubicBezTo>
                <a:cubicBezTo>
                  <a:pt x="128481" y="-4236"/>
                  <a:pt x="309986" y="11639"/>
                  <a:pt x="317394" y="20106"/>
                </a:cubicBezTo>
                <a:cubicBezTo>
                  <a:pt x="324802" y="28573"/>
                  <a:pt x="257598" y="41273"/>
                  <a:pt x="209444" y="51856"/>
                </a:cubicBezTo>
                <a:cubicBezTo>
                  <a:pt x="161290" y="62439"/>
                  <a:pt x="35877" y="83606"/>
                  <a:pt x="28469" y="83606"/>
                </a:cubicBezTo>
                <a:cubicBezTo>
                  <a:pt x="21061" y="83606"/>
                  <a:pt x="168698" y="41273"/>
                  <a:pt x="164994" y="51856"/>
                </a:cubicBezTo>
                <a:cubicBezTo>
                  <a:pt x="161290" y="62439"/>
                  <a:pt x="-26035" y="135993"/>
                  <a:pt x="3069" y="13440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888FF3-C7F4-02A8-E73E-945EF9BECADA}"/>
              </a:ext>
            </a:extLst>
          </p:cNvPr>
          <p:cNvSpPr/>
          <p:nvPr/>
        </p:nvSpPr>
        <p:spPr>
          <a:xfrm>
            <a:off x="5984834" y="5010118"/>
            <a:ext cx="223488" cy="390017"/>
          </a:xfrm>
          <a:custGeom>
            <a:avLst/>
            <a:gdLst>
              <a:gd name="connsiteX0" fmla="*/ 41 w 223488"/>
              <a:gd name="connsiteY0" fmla="*/ 32 h 390017"/>
              <a:gd name="connsiteX1" fmla="*/ 92116 w 223488"/>
              <a:gd name="connsiteY1" fmla="*/ 76232 h 390017"/>
              <a:gd name="connsiteX2" fmla="*/ 82591 w 223488"/>
              <a:gd name="connsiteY2" fmla="*/ 127032 h 390017"/>
              <a:gd name="connsiteX3" fmla="*/ 152441 w 223488"/>
              <a:gd name="connsiteY3" fmla="*/ 196882 h 390017"/>
              <a:gd name="connsiteX4" fmla="*/ 222291 w 223488"/>
              <a:gd name="connsiteY4" fmla="*/ 387382 h 390017"/>
              <a:gd name="connsiteX5" fmla="*/ 190541 w 223488"/>
              <a:gd name="connsiteY5" fmla="*/ 298482 h 390017"/>
              <a:gd name="connsiteX6" fmla="*/ 114341 w 223488"/>
              <a:gd name="connsiteY6" fmla="*/ 165132 h 390017"/>
              <a:gd name="connsiteX7" fmla="*/ 104816 w 223488"/>
              <a:gd name="connsiteY7" fmla="*/ 85757 h 390017"/>
              <a:gd name="connsiteX8" fmla="*/ 41 w 223488"/>
              <a:gd name="connsiteY8" fmla="*/ 32 h 3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88" h="390017">
                <a:moveTo>
                  <a:pt x="41" y="32"/>
                </a:moveTo>
                <a:cubicBezTo>
                  <a:pt x="-2076" y="-1556"/>
                  <a:pt x="78358" y="55065"/>
                  <a:pt x="92116" y="76232"/>
                </a:cubicBezTo>
                <a:cubicBezTo>
                  <a:pt x="105874" y="97399"/>
                  <a:pt x="72537" y="106924"/>
                  <a:pt x="82591" y="127032"/>
                </a:cubicBezTo>
                <a:cubicBezTo>
                  <a:pt x="92645" y="147140"/>
                  <a:pt x="129158" y="153490"/>
                  <a:pt x="152441" y="196882"/>
                </a:cubicBezTo>
                <a:cubicBezTo>
                  <a:pt x="175724" y="240274"/>
                  <a:pt x="215941" y="370449"/>
                  <a:pt x="222291" y="387382"/>
                </a:cubicBezTo>
                <a:cubicBezTo>
                  <a:pt x="228641" y="404315"/>
                  <a:pt x="208533" y="335524"/>
                  <a:pt x="190541" y="298482"/>
                </a:cubicBezTo>
                <a:cubicBezTo>
                  <a:pt x="172549" y="261440"/>
                  <a:pt x="128629" y="200586"/>
                  <a:pt x="114341" y="165132"/>
                </a:cubicBezTo>
                <a:cubicBezTo>
                  <a:pt x="100054" y="129678"/>
                  <a:pt x="124395" y="111686"/>
                  <a:pt x="104816" y="85757"/>
                </a:cubicBezTo>
                <a:cubicBezTo>
                  <a:pt x="85237" y="59828"/>
                  <a:pt x="2158" y="1620"/>
                  <a:pt x="41" y="3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19FF4BE-1FC1-0FB6-2FDB-6D9F06F05D8D}"/>
              </a:ext>
            </a:extLst>
          </p:cNvPr>
          <p:cNvSpPr/>
          <p:nvPr/>
        </p:nvSpPr>
        <p:spPr>
          <a:xfrm>
            <a:off x="4707720" y="4641793"/>
            <a:ext cx="394725" cy="176185"/>
          </a:xfrm>
          <a:custGeom>
            <a:avLst/>
            <a:gdLst>
              <a:gd name="connsiteX0" fmla="*/ 216705 w 394725"/>
              <a:gd name="connsiteY0" fmla="*/ 57 h 176185"/>
              <a:gd name="connsiteX1" fmla="*/ 143680 w 394725"/>
              <a:gd name="connsiteY1" fmla="*/ 79432 h 176185"/>
              <a:gd name="connsiteX2" fmla="*/ 805 w 394725"/>
              <a:gd name="connsiteY2" fmla="*/ 146107 h 176185"/>
              <a:gd name="connsiteX3" fmla="*/ 86530 w 394725"/>
              <a:gd name="connsiteY3" fmla="*/ 127057 h 176185"/>
              <a:gd name="connsiteX4" fmla="*/ 105580 w 394725"/>
              <a:gd name="connsiteY4" fmla="*/ 174682 h 176185"/>
              <a:gd name="connsiteX5" fmla="*/ 254805 w 394725"/>
              <a:gd name="connsiteY5" fmla="*/ 60382 h 176185"/>
              <a:gd name="connsiteX6" fmla="*/ 394505 w 394725"/>
              <a:gd name="connsiteY6" fmla="*/ 28632 h 176185"/>
              <a:gd name="connsiteX7" fmla="*/ 283380 w 394725"/>
              <a:gd name="connsiteY7" fmla="*/ 50857 h 176185"/>
              <a:gd name="connsiteX8" fmla="*/ 140505 w 394725"/>
              <a:gd name="connsiteY8" fmla="*/ 108007 h 176185"/>
              <a:gd name="connsiteX9" fmla="*/ 302430 w 394725"/>
              <a:gd name="connsiteY9" fmla="*/ 9582 h 176185"/>
              <a:gd name="connsiteX10" fmla="*/ 115105 w 394725"/>
              <a:gd name="connsiteY10" fmla="*/ 92132 h 176185"/>
              <a:gd name="connsiteX11" fmla="*/ 216705 w 394725"/>
              <a:gd name="connsiteY11" fmla="*/ 57 h 1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725" h="176185">
                <a:moveTo>
                  <a:pt x="216705" y="57"/>
                </a:moveTo>
                <a:cubicBezTo>
                  <a:pt x="221467" y="-2060"/>
                  <a:pt x="179663" y="55090"/>
                  <a:pt x="143680" y="79432"/>
                </a:cubicBezTo>
                <a:cubicBezTo>
                  <a:pt x="107697" y="103774"/>
                  <a:pt x="10330" y="138170"/>
                  <a:pt x="805" y="146107"/>
                </a:cubicBezTo>
                <a:cubicBezTo>
                  <a:pt x="-8720" y="154044"/>
                  <a:pt x="69067" y="122294"/>
                  <a:pt x="86530" y="127057"/>
                </a:cubicBezTo>
                <a:cubicBezTo>
                  <a:pt x="103993" y="131820"/>
                  <a:pt x="77534" y="185795"/>
                  <a:pt x="105580" y="174682"/>
                </a:cubicBezTo>
                <a:cubicBezTo>
                  <a:pt x="133626" y="163570"/>
                  <a:pt x="206651" y="84724"/>
                  <a:pt x="254805" y="60382"/>
                </a:cubicBezTo>
                <a:cubicBezTo>
                  <a:pt x="302959" y="36040"/>
                  <a:pt x="389743" y="30219"/>
                  <a:pt x="394505" y="28632"/>
                </a:cubicBezTo>
                <a:cubicBezTo>
                  <a:pt x="399267" y="27045"/>
                  <a:pt x="325713" y="37628"/>
                  <a:pt x="283380" y="50857"/>
                </a:cubicBezTo>
                <a:cubicBezTo>
                  <a:pt x="241047" y="64086"/>
                  <a:pt x="137330" y="114886"/>
                  <a:pt x="140505" y="108007"/>
                </a:cubicBezTo>
                <a:cubicBezTo>
                  <a:pt x="143680" y="101128"/>
                  <a:pt x="306663" y="12228"/>
                  <a:pt x="302430" y="9582"/>
                </a:cubicBezTo>
                <a:cubicBezTo>
                  <a:pt x="298197" y="6936"/>
                  <a:pt x="130451" y="90545"/>
                  <a:pt x="115105" y="92132"/>
                </a:cubicBezTo>
                <a:cubicBezTo>
                  <a:pt x="99759" y="93720"/>
                  <a:pt x="211943" y="2174"/>
                  <a:pt x="216705" y="5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2C2BB79-1E57-CBF2-B615-1D926C77B273}"/>
              </a:ext>
            </a:extLst>
          </p:cNvPr>
          <p:cNvSpPr/>
          <p:nvPr/>
        </p:nvSpPr>
        <p:spPr>
          <a:xfrm>
            <a:off x="4997171" y="4435202"/>
            <a:ext cx="554817" cy="204539"/>
          </a:xfrm>
          <a:custGeom>
            <a:avLst/>
            <a:gdLst>
              <a:gd name="connsiteX0" fmla="*/ 279 w 554817"/>
              <a:gd name="connsiteY0" fmla="*/ 203473 h 204539"/>
              <a:gd name="connsiteX1" fmla="*/ 101879 w 554817"/>
              <a:gd name="connsiteY1" fmla="*/ 187598 h 204539"/>
              <a:gd name="connsiteX2" fmla="*/ 124104 w 554817"/>
              <a:gd name="connsiteY2" fmla="*/ 136798 h 204539"/>
              <a:gd name="connsiteX3" fmla="*/ 159029 w 554817"/>
              <a:gd name="connsiteY3" fmla="*/ 162198 h 204539"/>
              <a:gd name="connsiteX4" fmla="*/ 282854 w 554817"/>
              <a:gd name="connsiteY4" fmla="*/ 92348 h 204539"/>
              <a:gd name="connsiteX5" fmla="*/ 447954 w 554817"/>
              <a:gd name="connsiteY5" fmla="*/ 101873 h 204539"/>
              <a:gd name="connsiteX6" fmla="*/ 311429 w 554817"/>
              <a:gd name="connsiteY6" fmla="*/ 98698 h 204539"/>
              <a:gd name="connsiteX7" fmla="*/ 473354 w 554817"/>
              <a:gd name="connsiteY7" fmla="*/ 47898 h 204539"/>
              <a:gd name="connsiteX8" fmla="*/ 552729 w 554817"/>
              <a:gd name="connsiteY8" fmla="*/ 273 h 204539"/>
              <a:gd name="connsiteX9" fmla="*/ 393979 w 554817"/>
              <a:gd name="connsiteY9" fmla="*/ 70123 h 204539"/>
              <a:gd name="connsiteX10" fmla="*/ 127279 w 554817"/>
              <a:gd name="connsiteY10" fmla="*/ 92348 h 204539"/>
              <a:gd name="connsiteX11" fmla="*/ 343179 w 554817"/>
              <a:gd name="connsiteY11" fmla="*/ 139973 h 204539"/>
              <a:gd name="connsiteX12" fmla="*/ 136804 w 554817"/>
              <a:gd name="connsiteY12" fmla="*/ 162198 h 204539"/>
              <a:gd name="connsiteX13" fmla="*/ 279 w 554817"/>
              <a:gd name="connsiteY13" fmla="*/ 203473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817" h="204539">
                <a:moveTo>
                  <a:pt x="279" y="203473"/>
                </a:moveTo>
                <a:cubicBezTo>
                  <a:pt x="-5542" y="207706"/>
                  <a:pt x="81242" y="198710"/>
                  <a:pt x="101879" y="187598"/>
                </a:cubicBezTo>
                <a:cubicBezTo>
                  <a:pt x="122516" y="176486"/>
                  <a:pt x="114579" y="141031"/>
                  <a:pt x="124104" y="136798"/>
                </a:cubicBezTo>
                <a:cubicBezTo>
                  <a:pt x="133629" y="132565"/>
                  <a:pt x="132571" y="169606"/>
                  <a:pt x="159029" y="162198"/>
                </a:cubicBezTo>
                <a:cubicBezTo>
                  <a:pt x="185487" y="154790"/>
                  <a:pt x="234700" y="102402"/>
                  <a:pt x="282854" y="92348"/>
                </a:cubicBezTo>
                <a:cubicBezTo>
                  <a:pt x="331008" y="82294"/>
                  <a:pt x="443192" y="100815"/>
                  <a:pt x="447954" y="101873"/>
                </a:cubicBezTo>
                <a:cubicBezTo>
                  <a:pt x="452716" y="102931"/>
                  <a:pt x="307196" y="107694"/>
                  <a:pt x="311429" y="98698"/>
                </a:cubicBezTo>
                <a:cubicBezTo>
                  <a:pt x="315662" y="89702"/>
                  <a:pt x="433137" y="64302"/>
                  <a:pt x="473354" y="47898"/>
                </a:cubicBezTo>
                <a:cubicBezTo>
                  <a:pt x="513571" y="31494"/>
                  <a:pt x="565958" y="-3431"/>
                  <a:pt x="552729" y="273"/>
                </a:cubicBezTo>
                <a:cubicBezTo>
                  <a:pt x="539500" y="3977"/>
                  <a:pt x="464887" y="54777"/>
                  <a:pt x="393979" y="70123"/>
                </a:cubicBezTo>
                <a:cubicBezTo>
                  <a:pt x="323071" y="85469"/>
                  <a:pt x="135746" y="80706"/>
                  <a:pt x="127279" y="92348"/>
                </a:cubicBezTo>
                <a:cubicBezTo>
                  <a:pt x="118812" y="103990"/>
                  <a:pt x="341592" y="128331"/>
                  <a:pt x="343179" y="139973"/>
                </a:cubicBezTo>
                <a:cubicBezTo>
                  <a:pt x="344766" y="151615"/>
                  <a:pt x="190779" y="151086"/>
                  <a:pt x="136804" y="162198"/>
                </a:cubicBezTo>
                <a:cubicBezTo>
                  <a:pt x="82829" y="173310"/>
                  <a:pt x="6100" y="199240"/>
                  <a:pt x="279" y="20347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CF5BC32-744D-49CC-54E3-6DEF5FF39164}"/>
              </a:ext>
            </a:extLst>
          </p:cNvPr>
          <p:cNvSpPr/>
          <p:nvPr/>
        </p:nvSpPr>
        <p:spPr>
          <a:xfrm>
            <a:off x="4814202" y="4720980"/>
            <a:ext cx="323181" cy="179074"/>
          </a:xfrm>
          <a:custGeom>
            <a:avLst/>
            <a:gdLst>
              <a:gd name="connsiteX0" fmla="*/ 2273 w 323181"/>
              <a:gd name="connsiteY0" fmla="*/ 178045 h 179074"/>
              <a:gd name="connsiteX1" fmla="*/ 97523 w 323181"/>
              <a:gd name="connsiteY1" fmla="*/ 6595 h 179074"/>
              <a:gd name="connsiteX2" fmla="*/ 151498 w 323181"/>
              <a:gd name="connsiteY2" fmla="*/ 79620 h 179074"/>
              <a:gd name="connsiteX3" fmla="*/ 205473 w 323181"/>
              <a:gd name="connsiteY3" fmla="*/ 245 h 179074"/>
              <a:gd name="connsiteX4" fmla="*/ 221348 w 323181"/>
              <a:gd name="connsiteY4" fmla="*/ 57395 h 179074"/>
              <a:gd name="connsiteX5" fmla="*/ 322948 w 323181"/>
              <a:gd name="connsiteY5" fmla="*/ 130420 h 179074"/>
              <a:gd name="connsiteX6" fmla="*/ 246748 w 323181"/>
              <a:gd name="connsiteY6" fmla="*/ 63745 h 179074"/>
              <a:gd name="connsiteX7" fmla="*/ 167373 w 323181"/>
              <a:gd name="connsiteY7" fmla="*/ 57395 h 179074"/>
              <a:gd name="connsiteX8" fmla="*/ 126098 w 323181"/>
              <a:gd name="connsiteY8" fmla="*/ 22470 h 179074"/>
              <a:gd name="connsiteX9" fmla="*/ 37198 w 323181"/>
              <a:gd name="connsiteY9" fmla="*/ 76445 h 179074"/>
              <a:gd name="connsiteX10" fmla="*/ 2273 w 323181"/>
              <a:gd name="connsiteY10" fmla="*/ 178045 h 1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81" h="179074">
                <a:moveTo>
                  <a:pt x="2273" y="178045"/>
                </a:moveTo>
                <a:cubicBezTo>
                  <a:pt x="12327" y="166403"/>
                  <a:pt x="72652" y="22999"/>
                  <a:pt x="97523" y="6595"/>
                </a:cubicBezTo>
                <a:cubicBezTo>
                  <a:pt x="122394" y="-9809"/>
                  <a:pt x="133507" y="80678"/>
                  <a:pt x="151498" y="79620"/>
                </a:cubicBezTo>
                <a:cubicBezTo>
                  <a:pt x="169489" y="78562"/>
                  <a:pt x="193831" y="3949"/>
                  <a:pt x="205473" y="245"/>
                </a:cubicBezTo>
                <a:cubicBezTo>
                  <a:pt x="217115" y="-3459"/>
                  <a:pt x="201769" y="35699"/>
                  <a:pt x="221348" y="57395"/>
                </a:cubicBezTo>
                <a:cubicBezTo>
                  <a:pt x="240927" y="79091"/>
                  <a:pt x="318715" y="129362"/>
                  <a:pt x="322948" y="130420"/>
                </a:cubicBezTo>
                <a:cubicBezTo>
                  <a:pt x="327181" y="131478"/>
                  <a:pt x="272677" y="75916"/>
                  <a:pt x="246748" y="63745"/>
                </a:cubicBezTo>
                <a:cubicBezTo>
                  <a:pt x="220819" y="51574"/>
                  <a:pt x="187481" y="64274"/>
                  <a:pt x="167373" y="57395"/>
                </a:cubicBezTo>
                <a:cubicBezTo>
                  <a:pt x="147265" y="50516"/>
                  <a:pt x="147794" y="19295"/>
                  <a:pt x="126098" y="22470"/>
                </a:cubicBezTo>
                <a:cubicBezTo>
                  <a:pt x="104402" y="25645"/>
                  <a:pt x="56777" y="53691"/>
                  <a:pt x="37198" y="76445"/>
                </a:cubicBezTo>
                <a:cubicBezTo>
                  <a:pt x="17619" y="99199"/>
                  <a:pt x="-7781" y="189687"/>
                  <a:pt x="2273" y="1780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62D9E99-F4EC-4B47-0A74-6C20E82CF354}"/>
              </a:ext>
            </a:extLst>
          </p:cNvPr>
          <p:cNvSpPr/>
          <p:nvPr/>
        </p:nvSpPr>
        <p:spPr>
          <a:xfrm>
            <a:off x="5064038" y="4582685"/>
            <a:ext cx="769901" cy="259541"/>
          </a:xfrm>
          <a:custGeom>
            <a:avLst/>
            <a:gdLst>
              <a:gd name="connsiteX0" fmla="*/ 87 w 769901"/>
              <a:gd name="connsiteY0" fmla="*/ 195690 h 259541"/>
              <a:gd name="connsiteX1" fmla="*/ 130262 w 769901"/>
              <a:gd name="connsiteY1" fmla="*/ 208390 h 259541"/>
              <a:gd name="connsiteX2" fmla="*/ 114387 w 769901"/>
              <a:gd name="connsiteY2" fmla="*/ 259190 h 259541"/>
              <a:gd name="connsiteX3" fmla="*/ 209637 w 769901"/>
              <a:gd name="connsiteY3" fmla="*/ 179815 h 259541"/>
              <a:gd name="connsiteX4" fmla="*/ 342987 w 769901"/>
              <a:gd name="connsiteY4" fmla="*/ 116315 h 259541"/>
              <a:gd name="connsiteX5" fmla="*/ 336637 w 769901"/>
              <a:gd name="connsiteY5" fmla="*/ 141715 h 259541"/>
              <a:gd name="connsiteX6" fmla="*/ 473162 w 769901"/>
              <a:gd name="connsiteY6" fmla="*/ 33765 h 259541"/>
              <a:gd name="connsiteX7" fmla="*/ 685887 w 769901"/>
              <a:gd name="connsiteY7" fmla="*/ 30590 h 259541"/>
              <a:gd name="connsiteX8" fmla="*/ 457287 w 769901"/>
              <a:gd name="connsiteY8" fmla="*/ 33765 h 259541"/>
              <a:gd name="connsiteX9" fmla="*/ 590637 w 769901"/>
              <a:gd name="connsiteY9" fmla="*/ 2015 h 259541"/>
              <a:gd name="connsiteX10" fmla="*/ 768437 w 769901"/>
              <a:gd name="connsiteY10" fmla="*/ 5190 h 259541"/>
              <a:gd name="connsiteX11" fmla="*/ 485862 w 769901"/>
              <a:gd name="connsiteY11" fmla="*/ 21065 h 259541"/>
              <a:gd name="connsiteX12" fmla="*/ 349337 w 769901"/>
              <a:gd name="connsiteY12" fmla="*/ 116315 h 259541"/>
              <a:gd name="connsiteX13" fmla="*/ 257262 w 769901"/>
              <a:gd name="connsiteY13" fmla="*/ 157590 h 259541"/>
              <a:gd name="connsiteX14" fmla="*/ 381087 w 769901"/>
              <a:gd name="connsiteY14" fmla="*/ 27415 h 259541"/>
              <a:gd name="connsiteX15" fmla="*/ 200112 w 769901"/>
              <a:gd name="connsiteY15" fmla="*/ 157590 h 259541"/>
              <a:gd name="connsiteX16" fmla="*/ 133437 w 769901"/>
              <a:gd name="connsiteY16" fmla="*/ 141715 h 259541"/>
              <a:gd name="connsiteX17" fmla="*/ 158837 w 769901"/>
              <a:gd name="connsiteY17" fmla="*/ 78215 h 259541"/>
              <a:gd name="connsiteX18" fmla="*/ 152487 w 769901"/>
              <a:gd name="connsiteY18" fmla="*/ 176640 h 259541"/>
              <a:gd name="connsiteX19" fmla="*/ 87 w 769901"/>
              <a:gd name="connsiteY19" fmla="*/ 195690 h 2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9901" h="259541">
                <a:moveTo>
                  <a:pt x="87" y="195690"/>
                </a:moveTo>
                <a:cubicBezTo>
                  <a:pt x="-3617" y="200982"/>
                  <a:pt x="111212" y="197807"/>
                  <a:pt x="130262" y="208390"/>
                </a:cubicBezTo>
                <a:cubicBezTo>
                  <a:pt x="149312" y="218973"/>
                  <a:pt x="101158" y="263952"/>
                  <a:pt x="114387" y="259190"/>
                </a:cubicBezTo>
                <a:cubicBezTo>
                  <a:pt x="127616" y="254428"/>
                  <a:pt x="171537" y="203627"/>
                  <a:pt x="209637" y="179815"/>
                </a:cubicBezTo>
                <a:cubicBezTo>
                  <a:pt x="247737" y="156003"/>
                  <a:pt x="321820" y="122665"/>
                  <a:pt x="342987" y="116315"/>
                </a:cubicBezTo>
                <a:cubicBezTo>
                  <a:pt x="364154" y="109965"/>
                  <a:pt x="314941" y="155473"/>
                  <a:pt x="336637" y="141715"/>
                </a:cubicBezTo>
                <a:cubicBezTo>
                  <a:pt x="358333" y="127957"/>
                  <a:pt x="414954" y="52286"/>
                  <a:pt x="473162" y="33765"/>
                </a:cubicBezTo>
                <a:cubicBezTo>
                  <a:pt x="531370" y="15244"/>
                  <a:pt x="688533" y="30590"/>
                  <a:pt x="685887" y="30590"/>
                </a:cubicBezTo>
                <a:cubicBezTo>
                  <a:pt x="683241" y="30590"/>
                  <a:pt x="473162" y="38527"/>
                  <a:pt x="457287" y="33765"/>
                </a:cubicBezTo>
                <a:cubicBezTo>
                  <a:pt x="441412" y="29003"/>
                  <a:pt x="538779" y="6777"/>
                  <a:pt x="590637" y="2015"/>
                </a:cubicBezTo>
                <a:cubicBezTo>
                  <a:pt x="642495" y="-2748"/>
                  <a:pt x="785900" y="2015"/>
                  <a:pt x="768437" y="5190"/>
                </a:cubicBezTo>
                <a:cubicBezTo>
                  <a:pt x="750975" y="8365"/>
                  <a:pt x="555712" y="2544"/>
                  <a:pt x="485862" y="21065"/>
                </a:cubicBezTo>
                <a:cubicBezTo>
                  <a:pt x="416012" y="39586"/>
                  <a:pt x="387437" y="93561"/>
                  <a:pt x="349337" y="116315"/>
                </a:cubicBezTo>
                <a:cubicBezTo>
                  <a:pt x="311237" y="139069"/>
                  <a:pt x="251970" y="172407"/>
                  <a:pt x="257262" y="157590"/>
                </a:cubicBezTo>
                <a:cubicBezTo>
                  <a:pt x="262554" y="142773"/>
                  <a:pt x="390612" y="27415"/>
                  <a:pt x="381087" y="27415"/>
                </a:cubicBezTo>
                <a:cubicBezTo>
                  <a:pt x="371562" y="27415"/>
                  <a:pt x="241387" y="138540"/>
                  <a:pt x="200112" y="157590"/>
                </a:cubicBezTo>
                <a:cubicBezTo>
                  <a:pt x="158837" y="176640"/>
                  <a:pt x="140316" y="154944"/>
                  <a:pt x="133437" y="141715"/>
                </a:cubicBezTo>
                <a:cubicBezTo>
                  <a:pt x="126558" y="128486"/>
                  <a:pt x="155662" y="72394"/>
                  <a:pt x="158837" y="78215"/>
                </a:cubicBezTo>
                <a:cubicBezTo>
                  <a:pt x="162012" y="84036"/>
                  <a:pt x="178945" y="157061"/>
                  <a:pt x="152487" y="176640"/>
                </a:cubicBezTo>
                <a:cubicBezTo>
                  <a:pt x="126029" y="196219"/>
                  <a:pt x="3791" y="190398"/>
                  <a:pt x="87" y="19569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7C7D9D8-C318-E97D-E74B-391BEC2E5F99}"/>
              </a:ext>
            </a:extLst>
          </p:cNvPr>
          <p:cNvSpPr/>
          <p:nvPr/>
        </p:nvSpPr>
        <p:spPr>
          <a:xfrm>
            <a:off x="5358326" y="4400342"/>
            <a:ext cx="655471" cy="165320"/>
          </a:xfrm>
          <a:custGeom>
            <a:avLst/>
            <a:gdLst>
              <a:gd name="connsiteX0" fmla="*/ 1074 w 655471"/>
              <a:gd name="connsiteY0" fmla="*/ 98633 h 165320"/>
              <a:gd name="connsiteX1" fmla="*/ 242374 w 655471"/>
              <a:gd name="connsiteY1" fmla="*/ 54183 h 165320"/>
              <a:gd name="connsiteX2" fmla="*/ 509074 w 655471"/>
              <a:gd name="connsiteY2" fmla="*/ 82758 h 165320"/>
              <a:gd name="connsiteX3" fmla="*/ 356674 w 655471"/>
              <a:gd name="connsiteY3" fmla="*/ 208 h 165320"/>
              <a:gd name="connsiteX4" fmla="*/ 515424 w 655471"/>
              <a:gd name="connsiteY4" fmla="*/ 60533 h 165320"/>
              <a:gd name="connsiteX5" fmla="*/ 655124 w 655471"/>
              <a:gd name="connsiteY5" fmla="*/ 104983 h 165320"/>
              <a:gd name="connsiteX6" fmla="*/ 474149 w 655471"/>
              <a:gd name="connsiteY6" fmla="*/ 51008 h 165320"/>
              <a:gd name="connsiteX7" fmla="*/ 270949 w 655471"/>
              <a:gd name="connsiteY7" fmla="*/ 12908 h 165320"/>
              <a:gd name="connsiteX8" fmla="*/ 397949 w 655471"/>
              <a:gd name="connsiteY8" fmla="*/ 54183 h 165320"/>
              <a:gd name="connsiteX9" fmla="*/ 264599 w 655471"/>
              <a:gd name="connsiteY9" fmla="*/ 60533 h 165320"/>
              <a:gd name="connsiteX10" fmla="*/ 175699 w 655471"/>
              <a:gd name="connsiteY10" fmla="*/ 82758 h 165320"/>
              <a:gd name="connsiteX11" fmla="*/ 55049 w 655471"/>
              <a:gd name="connsiteY11" fmla="*/ 165308 h 165320"/>
              <a:gd name="connsiteX12" fmla="*/ 150299 w 655471"/>
              <a:gd name="connsiteY12" fmla="*/ 76408 h 165320"/>
              <a:gd name="connsiteX13" fmla="*/ 1074 w 655471"/>
              <a:gd name="connsiteY13" fmla="*/ 98633 h 16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471" h="165320">
                <a:moveTo>
                  <a:pt x="1074" y="98633"/>
                </a:moveTo>
                <a:cubicBezTo>
                  <a:pt x="16420" y="94929"/>
                  <a:pt x="157707" y="56829"/>
                  <a:pt x="242374" y="54183"/>
                </a:cubicBezTo>
                <a:cubicBezTo>
                  <a:pt x="327041" y="51537"/>
                  <a:pt x="490024" y="91754"/>
                  <a:pt x="509074" y="82758"/>
                </a:cubicBezTo>
                <a:cubicBezTo>
                  <a:pt x="528124" y="73762"/>
                  <a:pt x="355616" y="3912"/>
                  <a:pt x="356674" y="208"/>
                </a:cubicBezTo>
                <a:cubicBezTo>
                  <a:pt x="357732" y="-3496"/>
                  <a:pt x="465682" y="43070"/>
                  <a:pt x="515424" y="60533"/>
                </a:cubicBezTo>
                <a:cubicBezTo>
                  <a:pt x="565166" y="77995"/>
                  <a:pt x="662003" y="106570"/>
                  <a:pt x="655124" y="104983"/>
                </a:cubicBezTo>
                <a:cubicBezTo>
                  <a:pt x="648245" y="103396"/>
                  <a:pt x="538178" y="66354"/>
                  <a:pt x="474149" y="51008"/>
                </a:cubicBezTo>
                <a:cubicBezTo>
                  <a:pt x="410120" y="35662"/>
                  <a:pt x="283649" y="12379"/>
                  <a:pt x="270949" y="12908"/>
                </a:cubicBezTo>
                <a:cubicBezTo>
                  <a:pt x="258249" y="13437"/>
                  <a:pt x="399007" y="46246"/>
                  <a:pt x="397949" y="54183"/>
                </a:cubicBezTo>
                <a:cubicBezTo>
                  <a:pt x="396891" y="62120"/>
                  <a:pt x="301641" y="55771"/>
                  <a:pt x="264599" y="60533"/>
                </a:cubicBezTo>
                <a:cubicBezTo>
                  <a:pt x="227557" y="65295"/>
                  <a:pt x="210624" y="65295"/>
                  <a:pt x="175699" y="82758"/>
                </a:cubicBezTo>
                <a:cubicBezTo>
                  <a:pt x="140774" y="100221"/>
                  <a:pt x="59282" y="166366"/>
                  <a:pt x="55049" y="165308"/>
                </a:cubicBezTo>
                <a:cubicBezTo>
                  <a:pt x="50816" y="164250"/>
                  <a:pt x="160882" y="89108"/>
                  <a:pt x="150299" y="76408"/>
                </a:cubicBezTo>
                <a:cubicBezTo>
                  <a:pt x="139716" y="63708"/>
                  <a:pt x="-14272" y="102337"/>
                  <a:pt x="1074" y="9863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C0B5D38-FB62-CC4D-DBE3-899BEFDBCE9B}"/>
              </a:ext>
            </a:extLst>
          </p:cNvPr>
          <p:cNvSpPr/>
          <p:nvPr/>
        </p:nvSpPr>
        <p:spPr>
          <a:xfrm>
            <a:off x="5510290" y="4533278"/>
            <a:ext cx="515957" cy="60947"/>
          </a:xfrm>
          <a:custGeom>
            <a:avLst/>
            <a:gdLst>
              <a:gd name="connsiteX0" fmla="*/ 1510 w 515957"/>
              <a:gd name="connsiteY0" fmla="*/ 38722 h 60947"/>
              <a:gd name="connsiteX1" fmla="*/ 245985 w 515957"/>
              <a:gd name="connsiteY1" fmla="*/ 3797 h 60947"/>
              <a:gd name="connsiteX2" fmla="*/ 223760 w 515957"/>
              <a:gd name="connsiteY2" fmla="*/ 29197 h 60947"/>
              <a:gd name="connsiteX3" fmla="*/ 436485 w 515957"/>
              <a:gd name="connsiteY3" fmla="*/ 13322 h 60947"/>
              <a:gd name="connsiteX4" fmla="*/ 411085 w 515957"/>
              <a:gd name="connsiteY4" fmla="*/ 13322 h 60947"/>
              <a:gd name="connsiteX5" fmla="*/ 515860 w 515957"/>
              <a:gd name="connsiteY5" fmla="*/ 60947 h 60947"/>
              <a:gd name="connsiteX6" fmla="*/ 426960 w 515957"/>
              <a:gd name="connsiteY6" fmla="*/ 13322 h 60947"/>
              <a:gd name="connsiteX7" fmla="*/ 277735 w 515957"/>
              <a:gd name="connsiteY7" fmla="*/ 622 h 60947"/>
              <a:gd name="connsiteX8" fmla="*/ 147560 w 515957"/>
              <a:gd name="connsiteY8" fmla="*/ 3797 h 60947"/>
              <a:gd name="connsiteX9" fmla="*/ 1510 w 515957"/>
              <a:gd name="connsiteY9" fmla="*/ 38722 h 6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957" h="60947">
                <a:moveTo>
                  <a:pt x="1510" y="38722"/>
                </a:moveTo>
                <a:cubicBezTo>
                  <a:pt x="17914" y="38722"/>
                  <a:pt x="208943" y="5384"/>
                  <a:pt x="245985" y="3797"/>
                </a:cubicBezTo>
                <a:cubicBezTo>
                  <a:pt x="283027" y="2209"/>
                  <a:pt x="192010" y="27609"/>
                  <a:pt x="223760" y="29197"/>
                </a:cubicBezTo>
                <a:cubicBezTo>
                  <a:pt x="255510" y="30785"/>
                  <a:pt x="405264" y="15968"/>
                  <a:pt x="436485" y="13322"/>
                </a:cubicBezTo>
                <a:cubicBezTo>
                  <a:pt x="467706" y="10676"/>
                  <a:pt x="397856" y="5385"/>
                  <a:pt x="411085" y="13322"/>
                </a:cubicBezTo>
                <a:cubicBezTo>
                  <a:pt x="424314" y="21259"/>
                  <a:pt x="513214" y="60947"/>
                  <a:pt x="515860" y="60947"/>
                </a:cubicBezTo>
                <a:cubicBezTo>
                  <a:pt x="518506" y="60947"/>
                  <a:pt x="466647" y="23376"/>
                  <a:pt x="426960" y="13322"/>
                </a:cubicBezTo>
                <a:cubicBezTo>
                  <a:pt x="387273" y="3268"/>
                  <a:pt x="324302" y="2209"/>
                  <a:pt x="277735" y="622"/>
                </a:cubicBezTo>
                <a:cubicBezTo>
                  <a:pt x="231168" y="-966"/>
                  <a:pt x="188306" y="622"/>
                  <a:pt x="147560" y="3797"/>
                </a:cubicBezTo>
                <a:cubicBezTo>
                  <a:pt x="106814" y="6972"/>
                  <a:pt x="-14894" y="38722"/>
                  <a:pt x="1510" y="387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57274EA-EC80-46C6-12B3-D04A9A95F08D}"/>
              </a:ext>
            </a:extLst>
          </p:cNvPr>
          <p:cNvSpPr/>
          <p:nvPr/>
        </p:nvSpPr>
        <p:spPr>
          <a:xfrm>
            <a:off x="5768693" y="4397260"/>
            <a:ext cx="260823" cy="130662"/>
          </a:xfrm>
          <a:custGeom>
            <a:avLst/>
            <a:gdLst>
              <a:gd name="connsiteX0" fmla="*/ 282 w 260823"/>
              <a:gd name="connsiteY0" fmla="*/ 115 h 130662"/>
              <a:gd name="connsiteX1" fmla="*/ 139982 w 260823"/>
              <a:gd name="connsiteY1" fmla="*/ 89015 h 130662"/>
              <a:gd name="connsiteX2" fmla="*/ 146332 w 260823"/>
              <a:gd name="connsiteY2" fmla="*/ 54090 h 130662"/>
              <a:gd name="connsiteX3" fmla="*/ 260632 w 260823"/>
              <a:gd name="connsiteY3" fmla="*/ 130290 h 130662"/>
              <a:gd name="connsiteX4" fmla="*/ 171732 w 260823"/>
              <a:gd name="connsiteY4" fmla="*/ 82665 h 130662"/>
              <a:gd name="connsiteX5" fmla="*/ 105057 w 260823"/>
              <a:gd name="connsiteY5" fmla="*/ 69965 h 130662"/>
              <a:gd name="connsiteX6" fmla="*/ 282 w 260823"/>
              <a:gd name="connsiteY6" fmla="*/ 115 h 13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823" h="130662">
                <a:moveTo>
                  <a:pt x="282" y="115"/>
                </a:moveTo>
                <a:cubicBezTo>
                  <a:pt x="6103" y="3290"/>
                  <a:pt x="115640" y="80019"/>
                  <a:pt x="139982" y="89015"/>
                </a:cubicBezTo>
                <a:cubicBezTo>
                  <a:pt x="164324" y="98011"/>
                  <a:pt x="126224" y="47211"/>
                  <a:pt x="146332" y="54090"/>
                </a:cubicBezTo>
                <a:cubicBezTo>
                  <a:pt x="166440" y="60969"/>
                  <a:pt x="256399" y="125528"/>
                  <a:pt x="260632" y="130290"/>
                </a:cubicBezTo>
                <a:cubicBezTo>
                  <a:pt x="264865" y="135052"/>
                  <a:pt x="197661" y="92719"/>
                  <a:pt x="171732" y="82665"/>
                </a:cubicBezTo>
                <a:cubicBezTo>
                  <a:pt x="145803" y="72611"/>
                  <a:pt x="129928" y="79490"/>
                  <a:pt x="105057" y="69965"/>
                </a:cubicBezTo>
                <a:cubicBezTo>
                  <a:pt x="80186" y="60440"/>
                  <a:pt x="-5539" y="-3060"/>
                  <a:pt x="282" y="11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3F3DA09-3D20-359E-C945-C9FD81FB6BBB}"/>
              </a:ext>
            </a:extLst>
          </p:cNvPr>
          <p:cNvSpPr/>
          <p:nvPr/>
        </p:nvSpPr>
        <p:spPr>
          <a:xfrm>
            <a:off x="2921659" y="5653558"/>
            <a:ext cx="352503" cy="502013"/>
          </a:xfrm>
          <a:custGeom>
            <a:avLst/>
            <a:gdLst>
              <a:gd name="connsiteX0" fmla="*/ 348122 w 352503"/>
              <a:gd name="connsiteY0" fmla="*/ 46321 h 502013"/>
              <a:gd name="connsiteX1" fmla="*/ 177339 w 352503"/>
              <a:gd name="connsiteY1" fmla="*/ 266915 h 502013"/>
              <a:gd name="connsiteX2" fmla="*/ 220034 w 352503"/>
              <a:gd name="connsiteY2" fmla="*/ 195756 h 502013"/>
              <a:gd name="connsiteX3" fmla="*/ 152433 w 352503"/>
              <a:gd name="connsiteY3" fmla="*/ 295379 h 502013"/>
              <a:gd name="connsiteX4" fmla="*/ 141759 w 352503"/>
              <a:gd name="connsiteY4" fmla="*/ 395002 h 502013"/>
              <a:gd name="connsiteX5" fmla="*/ 152433 w 352503"/>
              <a:gd name="connsiteY5" fmla="*/ 355865 h 502013"/>
              <a:gd name="connsiteX6" fmla="*/ 148875 w 352503"/>
              <a:gd name="connsiteY6" fmla="*/ 448372 h 502013"/>
              <a:gd name="connsiteX7" fmla="*/ 134643 w 352503"/>
              <a:gd name="connsiteY7" fmla="*/ 291821 h 502013"/>
              <a:gd name="connsiteX8" fmla="*/ 67041 w 352503"/>
              <a:gd name="connsiteY8" fmla="*/ 430582 h 502013"/>
              <a:gd name="connsiteX9" fmla="*/ 177339 w 352503"/>
              <a:gd name="connsiteY9" fmla="*/ 227777 h 502013"/>
              <a:gd name="connsiteX10" fmla="*/ 49252 w 352503"/>
              <a:gd name="connsiteY10" fmla="*/ 437698 h 502013"/>
              <a:gd name="connsiteX11" fmla="*/ 24346 w 352503"/>
              <a:gd name="connsiteY11" fmla="*/ 501742 h 502013"/>
              <a:gd name="connsiteX12" fmla="*/ 35020 w 352503"/>
              <a:gd name="connsiteY12" fmla="*/ 419908 h 502013"/>
              <a:gd name="connsiteX13" fmla="*/ 49252 w 352503"/>
              <a:gd name="connsiteY13" fmla="*/ 263357 h 502013"/>
              <a:gd name="connsiteX14" fmla="*/ 2998 w 352503"/>
              <a:gd name="connsiteY14" fmla="*/ 451930 h 502013"/>
              <a:gd name="connsiteX15" fmla="*/ 148875 w 352503"/>
              <a:gd name="connsiteY15" fmla="*/ 160176 h 502013"/>
              <a:gd name="connsiteX16" fmla="*/ 205802 w 352503"/>
              <a:gd name="connsiteY16" fmla="*/ 74784 h 502013"/>
              <a:gd name="connsiteX17" fmla="*/ 188013 w 352503"/>
              <a:gd name="connsiteY17" fmla="*/ 110364 h 502013"/>
              <a:gd name="connsiteX18" fmla="*/ 273404 w 352503"/>
              <a:gd name="connsiteY18" fmla="*/ 28531 h 502013"/>
              <a:gd name="connsiteX19" fmla="*/ 205802 w 352503"/>
              <a:gd name="connsiteY19" fmla="*/ 42763 h 502013"/>
              <a:gd name="connsiteX20" fmla="*/ 298310 w 352503"/>
              <a:gd name="connsiteY20" fmla="*/ 24973 h 502013"/>
              <a:gd name="connsiteX21" fmla="*/ 301868 w 352503"/>
              <a:gd name="connsiteY21" fmla="*/ 67 h 502013"/>
              <a:gd name="connsiteX22" fmla="*/ 348122 w 352503"/>
              <a:gd name="connsiteY22" fmla="*/ 46321 h 50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503" h="502013">
                <a:moveTo>
                  <a:pt x="348122" y="46321"/>
                </a:moveTo>
                <a:cubicBezTo>
                  <a:pt x="327367" y="90796"/>
                  <a:pt x="198687" y="242009"/>
                  <a:pt x="177339" y="266915"/>
                </a:cubicBezTo>
                <a:cubicBezTo>
                  <a:pt x="155991" y="291821"/>
                  <a:pt x="224185" y="191012"/>
                  <a:pt x="220034" y="195756"/>
                </a:cubicBezTo>
                <a:cubicBezTo>
                  <a:pt x="215883" y="200500"/>
                  <a:pt x="165479" y="262171"/>
                  <a:pt x="152433" y="295379"/>
                </a:cubicBezTo>
                <a:cubicBezTo>
                  <a:pt x="139387" y="328587"/>
                  <a:pt x="141759" y="384921"/>
                  <a:pt x="141759" y="395002"/>
                </a:cubicBezTo>
                <a:cubicBezTo>
                  <a:pt x="141759" y="405083"/>
                  <a:pt x="151247" y="346970"/>
                  <a:pt x="152433" y="355865"/>
                </a:cubicBezTo>
                <a:cubicBezTo>
                  <a:pt x="153619" y="364760"/>
                  <a:pt x="151840" y="459046"/>
                  <a:pt x="148875" y="448372"/>
                </a:cubicBezTo>
                <a:cubicBezTo>
                  <a:pt x="145910" y="437698"/>
                  <a:pt x="148282" y="294786"/>
                  <a:pt x="134643" y="291821"/>
                </a:cubicBezTo>
                <a:cubicBezTo>
                  <a:pt x="121004" y="288856"/>
                  <a:pt x="59925" y="441256"/>
                  <a:pt x="67041" y="430582"/>
                </a:cubicBezTo>
                <a:cubicBezTo>
                  <a:pt x="74157" y="419908"/>
                  <a:pt x="180304" y="226591"/>
                  <a:pt x="177339" y="227777"/>
                </a:cubicBezTo>
                <a:cubicBezTo>
                  <a:pt x="174374" y="228963"/>
                  <a:pt x="74751" y="392037"/>
                  <a:pt x="49252" y="437698"/>
                </a:cubicBezTo>
                <a:cubicBezTo>
                  <a:pt x="23753" y="483359"/>
                  <a:pt x="26718" y="504707"/>
                  <a:pt x="24346" y="501742"/>
                </a:cubicBezTo>
                <a:cubicBezTo>
                  <a:pt x="21974" y="498777"/>
                  <a:pt x="30869" y="459639"/>
                  <a:pt x="35020" y="419908"/>
                </a:cubicBezTo>
                <a:cubicBezTo>
                  <a:pt x="39171" y="380177"/>
                  <a:pt x="54589" y="258020"/>
                  <a:pt x="49252" y="263357"/>
                </a:cubicBezTo>
                <a:cubicBezTo>
                  <a:pt x="43915" y="268694"/>
                  <a:pt x="-13606" y="469127"/>
                  <a:pt x="2998" y="451930"/>
                </a:cubicBezTo>
                <a:cubicBezTo>
                  <a:pt x="19602" y="434733"/>
                  <a:pt x="115074" y="223034"/>
                  <a:pt x="148875" y="160176"/>
                </a:cubicBezTo>
                <a:cubicBezTo>
                  <a:pt x="182676" y="97318"/>
                  <a:pt x="199279" y="83086"/>
                  <a:pt x="205802" y="74784"/>
                </a:cubicBezTo>
                <a:cubicBezTo>
                  <a:pt x="212325" y="66482"/>
                  <a:pt x="176746" y="118073"/>
                  <a:pt x="188013" y="110364"/>
                </a:cubicBezTo>
                <a:cubicBezTo>
                  <a:pt x="199280" y="102655"/>
                  <a:pt x="270439" y="39798"/>
                  <a:pt x="273404" y="28531"/>
                </a:cubicBezTo>
                <a:cubicBezTo>
                  <a:pt x="276369" y="17264"/>
                  <a:pt x="201651" y="43356"/>
                  <a:pt x="205802" y="42763"/>
                </a:cubicBezTo>
                <a:cubicBezTo>
                  <a:pt x="209953" y="42170"/>
                  <a:pt x="282299" y="32089"/>
                  <a:pt x="298310" y="24973"/>
                </a:cubicBezTo>
                <a:cubicBezTo>
                  <a:pt x="314321" y="17857"/>
                  <a:pt x="294159" y="660"/>
                  <a:pt x="301868" y="67"/>
                </a:cubicBezTo>
                <a:cubicBezTo>
                  <a:pt x="309577" y="-526"/>
                  <a:pt x="368877" y="1846"/>
                  <a:pt x="348122" y="463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4371F56-5C9D-8A90-F893-55BCA57F5F6E}"/>
              </a:ext>
            </a:extLst>
          </p:cNvPr>
          <p:cNvSpPr/>
          <p:nvPr/>
        </p:nvSpPr>
        <p:spPr>
          <a:xfrm>
            <a:off x="3195033" y="5585768"/>
            <a:ext cx="501887" cy="135801"/>
          </a:xfrm>
          <a:custGeom>
            <a:avLst/>
            <a:gdLst>
              <a:gd name="connsiteX0" fmla="*/ 30 w 501887"/>
              <a:gd name="connsiteY0" fmla="*/ 74973 h 135801"/>
              <a:gd name="connsiteX1" fmla="*/ 160139 w 501887"/>
              <a:gd name="connsiteY1" fmla="*/ 85647 h 135801"/>
              <a:gd name="connsiteX2" fmla="*/ 74748 w 501887"/>
              <a:gd name="connsiteY2" fmla="*/ 106995 h 135801"/>
              <a:gd name="connsiteX3" fmla="*/ 220625 w 501887"/>
              <a:gd name="connsiteY3" fmla="*/ 60741 h 135801"/>
              <a:gd name="connsiteX4" fmla="*/ 295342 w 501887"/>
              <a:gd name="connsiteY4" fmla="*/ 60741 h 135801"/>
              <a:gd name="connsiteX5" fmla="*/ 273994 w 501887"/>
              <a:gd name="connsiteY5" fmla="*/ 60741 h 135801"/>
              <a:gd name="connsiteX6" fmla="*/ 409197 w 501887"/>
              <a:gd name="connsiteY6" fmla="*/ 82089 h 135801"/>
              <a:gd name="connsiteX7" fmla="*/ 501705 w 501887"/>
              <a:gd name="connsiteY7" fmla="*/ 135458 h 135801"/>
              <a:gd name="connsiteX8" fmla="*/ 430545 w 501887"/>
              <a:gd name="connsiteY8" fmla="*/ 99879 h 135801"/>
              <a:gd name="connsiteX9" fmla="*/ 348712 w 501887"/>
              <a:gd name="connsiteY9" fmla="*/ 3813 h 135801"/>
              <a:gd name="connsiteX10" fmla="*/ 370060 w 501887"/>
              <a:gd name="connsiteY10" fmla="*/ 42951 h 135801"/>
              <a:gd name="connsiteX11" fmla="*/ 209951 w 501887"/>
              <a:gd name="connsiteY11" fmla="*/ 255 h 135801"/>
              <a:gd name="connsiteX12" fmla="*/ 252646 w 501887"/>
              <a:gd name="connsiteY12" fmla="*/ 25161 h 135801"/>
              <a:gd name="connsiteX13" fmla="*/ 138791 w 501887"/>
              <a:gd name="connsiteY13" fmla="*/ 25161 h 135801"/>
              <a:gd name="connsiteX14" fmla="*/ 181487 w 501887"/>
              <a:gd name="connsiteY14" fmla="*/ 53625 h 135801"/>
              <a:gd name="connsiteX15" fmla="*/ 96095 w 501887"/>
              <a:gd name="connsiteY15" fmla="*/ 50067 h 135801"/>
              <a:gd name="connsiteX16" fmla="*/ 145907 w 501887"/>
              <a:gd name="connsiteY16" fmla="*/ 57183 h 135801"/>
              <a:gd name="connsiteX17" fmla="*/ 30 w 501887"/>
              <a:gd name="connsiteY17" fmla="*/ 74973 h 13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887" h="135801">
                <a:moveTo>
                  <a:pt x="30" y="74973"/>
                </a:moveTo>
                <a:cubicBezTo>
                  <a:pt x="2402" y="79717"/>
                  <a:pt x="147686" y="80310"/>
                  <a:pt x="160139" y="85647"/>
                </a:cubicBezTo>
                <a:cubicBezTo>
                  <a:pt x="172592" y="90984"/>
                  <a:pt x="64667" y="111146"/>
                  <a:pt x="74748" y="106995"/>
                </a:cubicBezTo>
                <a:cubicBezTo>
                  <a:pt x="84829" y="102844"/>
                  <a:pt x="183859" y="68450"/>
                  <a:pt x="220625" y="60741"/>
                </a:cubicBezTo>
                <a:cubicBezTo>
                  <a:pt x="257391" y="53032"/>
                  <a:pt x="295342" y="60741"/>
                  <a:pt x="295342" y="60741"/>
                </a:cubicBezTo>
                <a:cubicBezTo>
                  <a:pt x="304237" y="60741"/>
                  <a:pt x="255018" y="57183"/>
                  <a:pt x="273994" y="60741"/>
                </a:cubicBezTo>
                <a:cubicBezTo>
                  <a:pt x="292970" y="64299"/>
                  <a:pt x="371245" y="69636"/>
                  <a:pt x="409197" y="82089"/>
                </a:cubicBezTo>
                <a:cubicBezTo>
                  <a:pt x="447149" y="94542"/>
                  <a:pt x="498147" y="132493"/>
                  <a:pt x="501705" y="135458"/>
                </a:cubicBezTo>
                <a:cubicBezTo>
                  <a:pt x="505263" y="138423"/>
                  <a:pt x="456044" y="121820"/>
                  <a:pt x="430545" y="99879"/>
                </a:cubicBezTo>
                <a:cubicBezTo>
                  <a:pt x="405046" y="77938"/>
                  <a:pt x="358793" y="13301"/>
                  <a:pt x="348712" y="3813"/>
                </a:cubicBezTo>
                <a:cubicBezTo>
                  <a:pt x="338631" y="-5675"/>
                  <a:pt x="393187" y="43544"/>
                  <a:pt x="370060" y="42951"/>
                </a:cubicBezTo>
                <a:cubicBezTo>
                  <a:pt x="346933" y="42358"/>
                  <a:pt x="229520" y="3220"/>
                  <a:pt x="209951" y="255"/>
                </a:cubicBezTo>
                <a:cubicBezTo>
                  <a:pt x="190382" y="-2710"/>
                  <a:pt x="264506" y="21010"/>
                  <a:pt x="252646" y="25161"/>
                </a:cubicBezTo>
                <a:cubicBezTo>
                  <a:pt x="240786" y="29312"/>
                  <a:pt x="150651" y="20417"/>
                  <a:pt x="138791" y="25161"/>
                </a:cubicBezTo>
                <a:cubicBezTo>
                  <a:pt x="126931" y="29905"/>
                  <a:pt x="188603" y="49474"/>
                  <a:pt x="181487" y="53625"/>
                </a:cubicBezTo>
                <a:cubicBezTo>
                  <a:pt x="174371" y="57776"/>
                  <a:pt x="102025" y="49474"/>
                  <a:pt x="96095" y="50067"/>
                </a:cubicBezTo>
                <a:cubicBezTo>
                  <a:pt x="90165" y="50660"/>
                  <a:pt x="157767" y="54811"/>
                  <a:pt x="145907" y="57183"/>
                </a:cubicBezTo>
                <a:cubicBezTo>
                  <a:pt x="134047" y="59555"/>
                  <a:pt x="-2342" y="70229"/>
                  <a:pt x="30" y="7497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9BFE033-4F5F-D7B4-97FB-657878AD0811}"/>
              </a:ext>
            </a:extLst>
          </p:cNvPr>
          <p:cNvSpPr/>
          <p:nvPr/>
        </p:nvSpPr>
        <p:spPr>
          <a:xfrm>
            <a:off x="3413386" y="5621190"/>
            <a:ext cx="543748" cy="333098"/>
          </a:xfrm>
          <a:custGeom>
            <a:avLst/>
            <a:gdLst>
              <a:gd name="connsiteX0" fmla="*/ 194402 w 543748"/>
              <a:gd name="connsiteY0" fmla="*/ 3971 h 333098"/>
              <a:gd name="connsiteX1" fmla="*/ 375859 w 543748"/>
              <a:gd name="connsiteY1" fmla="*/ 89363 h 333098"/>
              <a:gd name="connsiteX2" fmla="*/ 322489 w 543748"/>
              <a:gd name="connsiteY2" fmla="*/ 53783 h 333098"/>
              <a:gd name="connsiteX3" fmla="*/ 447019 w 543748"/>
              <a:gd name="connsiteY3" fmla="*/ 149848 h 333098"/>
              <a:gd name="connsiteX4" fmla="*/ 507504 w 543748"/>
              <a:gd name="connsiteY4" fmla="*/ 217450 h 333098"/>
              <a:gd name="connsiteX5" fmla="*/ 507504 w 543748"/>
              <a:gd name="connsiteY5" fmla="*/ 281493 h 333098"/>
              <a:gd name="connsiteX6" fmla="*/ 543084 w 543748"/>
              <a:gd name="connsiteY6" fmla="*/ 221008 h 333098"/>
              <a:gd name="connsiteX7" fmla="*/ 471925 w 543748"/>
              <a:gd name="connsiteY7" fmla="*/ 331305 h 333098"/>
              <a:gd name="connsiteX8" fmla="*/ 471925 w 543748"/>
              <a:gd name="connsiteY8" fmla="*/ 285051 h 333098"/>
              <a:gd name="connsiteX9" fmla="*/ 457693 w 543748"/>
              <a:gd name="connsiteY9" fmla="*/ 228124 h 333098"/>
              <a:gd name="connsiteX10" fmla="*/ 276236 w 543748"/>
              <a:gd name="connsiteY10" fmla="*/ 124942 h 333098"/>
              <a:gd name="connsiteX11" fmla="*/ 326047 w 543748"/>
              <a:gd name="connsiteY11" fmla="*/ 149848 h 333098"/>
              <a:gd name="connsiteX12" fmla="*/ 155265 w 543748"/>
              <a:gd name="connsiteY12" fmla="*/ 39551 h 333098"/>
              <a:gd name="connsiteX13" fmla="*/ 2272 w 543748"/>
              <a:gd name="connsiteY13" fmla="*/ 14645 h 333098"/>
              <a:gd name="connsiteX14" fmla="*/ 276236 w 543748"/>
              <a:gd name="connsiteY14" fmla="*/ 78689 h 333098"/>
              <a:gd name="connsiteX15" fmla="*/ 69873 w 543748"/>
              <a:gd name="connsiteY15" fmla="*/ 413 h 333098"/>
              <a:gd name="connsiteX16" fmla="*/ 244214 w 543748"/>
              <a:gd name="connsiteY16" fmla="*/ 46667 h 333098"/>
              <a:gd name="connsiteX17" fmla="*/ 194402 w 543748"/>
              <a:gd name="connsiteY17" fmla="*/ 3971 h 33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3748" h="333098">
                <a:moveTo>
                  <a:pt x="194402" y="3971"/>
                </a:moveTo>
                <a:cubicBezTo>
                  <a:pt x="216343" y="11087"/>
                  <a:pt x="354511" y="81061"/>
                  <a:pt x="375859" y="89363"/>
                </a:cubicBezTo>
                <a:cubicBezTo>
                  <a:pt x="397207" y="97665"/>
                  <a:pt x="310629" y="43702"/>
                  <a:pt x="322489" y="53783"/>
                </a:cubicBezTo>
                <a:cubicBezTo>
                  <a:pt x="334349" y="63864"/>
                  <a:pt x="416183" y="122570"/>
                  <a:pt x="447019" y="149848"/>
                </a:cubicBezTo>
                <a:cubicBezTo>
                  <a:pt x="477855" y="177126"/>
                  <a:pt x="497423" y="195509"/>
                  <a:pt x="507504" y="217450"/>
                </a:cubicBezTo>
                <a:cubicBezTo>
                  <a:pt x="517585" y="239391"/>
                  <a:pt x="501574" y="280900"/>
                  <a:pt x="507504" y="281493"/>
                </a:cubicBezTo>
                <a:cubicBezTo>
                  <a:pt x="513434" y="282086"/>
                  <a:pt x="549014" y="212706"/>
                  <a:pt x="543084" y="221008"/>
                </a:cubicBezTo>
                <a:cubicBezTo>
                  <a:pt x="537154" y="229310"/>
                  <a:pt x="483785" y="320631"/>
                  <a:pt x="471925" y="331305"/>
                </a:cubicBezTo>
                <a:cubicBezTo>
                  <a:pt x="460065" y="341979"/>
                  <a:pt x="474297" y="302248"/>
                  <a:pt x="471925" y="285051"/>
                </a:cubicBezTo>
                <a:cubicBezTo>
                  <a:pt x="469553" y="267854"/>
                  <a:pt x="490308" y="254809"/>
                  <a:pt x="457693" y="228124"/>
                </a:cubicBezTo>
                <a:cubicBezTo>
                  <a:pt x="425078" y="201439"/>
                  <a:pt x="298177" y="137988"/>
                  <a:pt x="276236" y="124942"/>
                </a:cubicBezTo>
                <a:cubicBezTo>
                  <a:pt x="254295" y="111896"/>
                  <a:pt x="346209" y="164080"/>
                  <a:pt x="326047" y="149848"/>
                </a:cubicBezTo>
                <a:cubicBezTo>
                  <a:pt x="305885" y="135616"/>
                  <a:pt x="209227" y="62085"/>
                  <a:pt x="155265" y="39551"/>
                </a:cubicBezTo>
                <a:cubicBezTo>
                  <a:pt x="101303" y="17017"/>
                  <a:pt x="-17890" y="8122"/>
                  <a:pt x="2272" y="14645"/>
                </a:cubicBezTo>
                <a:cubicBezTo>
                  <a:pt x="22434" y="21168"/>
                  <a:pt x="264969" y="81061"/>
                  <a:pt x="276236" y="78689"/>
                </a:cubicBezTo>
                <a:cubicBezTo>
                  <a:pt x="287503" y="76317"/>
                  <a:pt x="75210" y="5750"/>
                  <a:pt x="69873" y="413"/>
                </a:cubicBezTo>
                <a:cubicBezTo>
                  <a:pt x="64536" y="-4924"/>
                  <a:pt x="219308" y="43109"/>
                  <a:pt x="244214" y="46667"/>
                </a:cubicBezTo>
                <a:cubicBezTo>
                  <a:pt x="269120" y="50225"/>
                  <a:pt x="172461" y="-3145"/>
                  <a:pt x="194402" y="397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ED0979F-E328-AA5C-078C-E5E64EE84F32}"/>
              </a:ext>
            </a:extLst>
          </p:cNvPr>
          <p:cNvSpPr/>
          <p:nvPr/>
        </p:nvSpPr>
        <p:spPr>
          <a:xfrm>
            <a:off x="3792364" y="5770996"/>
            <a:ext cx="75524" cy="132789"/>
          </a:xfrm>
          <a:custGeom>
            <a:avLst/>
            <a:gdLst>
              <a:gd name="connsiteX0" fmla="*/ 60925 w 75524"/>
              <a:gd name="connsiteY0" fmla="*/ 42 h 132789"/>
              <a:gd name="connsiteX1" fmla="*/ 21787 w 75524"/>
              <a:gd name="connsiteY1" fmla="*/ 74760 h 132789"/>
              <a:gd name="connsiteX2" fmla="*/ 75157 w 75524"/>
              <a:gd name="connsiteY2" fmla="*/ 131687 h 132789"/>
              <a:gd name="connsiteX3" fmla="*/ 43135 w 75524"/>
              <a:gd name="connsiteY3" fmla="*/ 110339 h 132789"/>
              <a:gd name="connsiteX4" fmla="*/ 439 w 75524"/>
              <a:gd name="connsiteY4" fmla="*/ 85434 h 132789"/>
              <a:gd name="connsiteX5" fmla="*/ 60925 w 75524"/>
              <a:gd name="connsiteY5" fmla="*/ 42 h 13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24" h="132789">
                <a:moveTo>
                  <a:pt x="60925" y="42"/>
                </a:moveTo>
                <a:cubicBezTo>
                  <a:pt x="64483" y="-1737"/>
                  <a:pt x="19415" y="52819"/>
                  <a:pt x="21787" y="74760"/>
                </a:cubicBezTo>
                <a:cubicBezTo>
                  <a:pt x="24159" y="96701"/>
                  <a:pt x="71599" y="125757"/>
                  <a:pt x="75157" y="131687"/>
                </a:cubicBezTo>
                <a:cubicBezTo>
                  <a:pt x="78715" y="137617"/>
                  <a:pt x="55588" y="118048"/>
                  <a:pt x="43135" y="110339"/>
                </a:cubicBezTo>
                <a:cubicBezTo>
                  <a:pt x="30682" y="102630"/>
                  <a:pt x="-4305" y="104410"/>
                  <a:pt x="439" y="85434"/>
                </a:cubicBezTo>
                <a:cubicBezTo>
                  <a:pt x="5183" y="66458"/>
                  <a:pt x="57367" y="1821"/>
                  <a:pt x="60925" y="4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C2EF6FE-FF1B-26B1-1E89-9F95262E99F5}"/>
              </a:ext>
            </a:extLst>
          </p:cNvPr>
          <p:cNvSpPr/>
          <p:nvPr/>
        </p:nvSpPr>
        <p:spPr>
          <a:xfrm>
            <a:off x="3571042" y="5877723"/>
            <a:ext cx="337019" cy="111760"/>
          </a:xfrm>
          <a:custGeom>
            <a:avLst/>
            <a:gdLst>
              <a:gd name="connsiteX0" fmla="*/ 335616 w 337019"/>
              <a:gd name="connsiteY0" fmla="*/ 54 h 111760"/>
              <a:gd name="connsiteX1" fmla="*/ 214645 w 337019"/>
              <a:gd name="connsiteY1" fmla="*/ 28518 h 111760"/>
              <a:gd name="connsiteX2" fmla="*/ 111464 w 337019"/>
              <a:gd name="connsiteY2" fmla="*/ 67656 h 111760"/>
              <a:gd name="connsiteX3" fmla="*/ 186181 w 337019"/>
              <a:gd name="connsiteY3" fmla="*/ 35634 h 111760"/>
              <a:gd name="connsiteX4" fmla="*/ 86558 w 337019"/>
              <a:gd name="connsiteY4" fmla="*/ 92562 h 111760"/>
              <a:gd name="connsiteX5" fmla="*/ 1167 w 337019"/>
              <a:gd name="connsiteY5" fmla="*/ 110352 h 111760"/>
              <a:gd name="connsiteX6" fmla="*/ 150602 w 337019"/>
              <a:gd name="connsiteY6" fmla="*/ 60540 h 111760"/>
              <a:gd name="connsiteX7" fmla="*/ 129254 w 337019"/>
              <a:gd name="connsiteY7" fmla="*/ 35634 h 111760"/>
              <a:gd name="connsiteX8" fmla="*/ 335616 w 337019"/>
              <a:gd name="connsiteY8" fmla="*/ 54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019" h="111760">
                <a:moveTo>
                  <a:pt x="335616" y="54"/>
                </a:moveTo>
                <a:cubicBezTo>
                  <a:pt x="349848" y="-1132"/>
                  <a:pt x="252004" y="17251"/>
                  <a:pt x="214645" y="28518"/>
                </a:cubicBezTo>
                <a:cubicBezTo>
                  <a:pt x="177286" y="39785"/>
                  <a:pt x="116208" y="66470"/>
                  <a:pt x="111464" y="67656"/>
                </a:cubicBezTo>
                <a:cubicBezTo>
                  <a:pt x="106720" y="68842"/>
                  <a:pt x="190332" y="31483"/>
                  <a:pt x="186181" y="35634"/>
                </a:cubicBezTo>
                <a:cubicBezTo>
                  <a:pt x="182030" y="39785"/>
                  <a:pt x="117394" y="80109"/>
                  <a:pt x="86558" y="92562"/>
                </a:cubicBezTo>
                <a:cubicBezTo>
                  <a:pt x="55722" y="105015"/>
                  <a:pt x="-9507" y="115689"/>
                  <a:pt x="1167" y="110352"/>
                </a:cubicBezTo>
                <a:cubicBezTo>
                  <a:pt x="11841" y="105015"/>
                  <a:pt x="129254" y="72993"/>
                  <a:pt x="150602" y="60540"/>
                </a:cubicBezTo>
                <a:cubicBezTo>
                  <a:pt x="171950" y="48087"/>
                  <a:pt x="99604" y="42750"/>
                  <a:pt x="129254" y="35634"/>
                </a:cubicBezTo>
                <a:cubicBezTo>
                  <a:pt x="158904" y="28518"/>
                  <a:pt x="321384" y="1240"/>
                  <a:pt x="335616" y="5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A81FFC4-E575-4D54-FB5F-914FCC8E0B0B}"/>
              </a:ext>
            </a:extLst>
          </p:cNvPr>
          <p:cNvSpPr/>
          <p:nvPr/>
        </p:nvSpPr>
        <p:spPr>
          <a:xfrm>
            <a:off x="2938865" y="5899083"/>
            <a:ext cx="910872" cy="298969"/>
          </a:xfrm>
          <a:custGeom>
            <a:avLst/>
            <a:gdLst>
              <a:gd name="connsiteX0" fmla="*/ 24 w 910872"/>
              <a:gd name="connsiteY0" fmla="*/ 298912 h 298969"/>
              <a:gd name="connsiteX1" fmla="*/ 74741 w 910872"/>
              <a:gd name="connsiteY1" fmla="*/ 231311 h 298969"/>
              <a:gd name="connsiteX2" fmla="*/ 206386 w 910872"/>
              <a:gd name="connsiteY2" fmla="*/ 121013 h 298969"/>
              <a:gd name="connsiteX3" fmla="*/ 174365 w 910872"/>
              <a:gd name="connsiteY3" fmla="*/ 170825 h 298969"/>
              <a:gd name="connsiteX4" fmla="*/ 252640 w 910872"/>
              <a:gd name="connsiteY4" fmla="*/ 192173 h 298969"/>
              <a:gd name="connsiteX5" fmla="*/ 370053 w 910872"/>
              <a:gd name="connsiteY5" fmla="*/ 181499 h 298969"/>
              <a:gd name="connsiteX6" fmla="*/ 309568 w 910872"/>
              <a:gd name="connsiteY6" fmla="*/ 195731 h 298969"/>
              <a:gd name="connsiteX7" fmla="*/ 505256 w 910872"/>
              <a:gd name="connsiteY7" fmla="*/ 145919 h 298969"/>
              <a:gd name="connsiteX8" fmla="*/ 636902 w 910872"/>
              <a:gd name="connsiteY8" fmla="*/ 106782 h 298969"/>
              <a:gd name="connsiteX9" fmla="*/ 583532 w 910872"/>
              <a:gd name="connsiteY9" fmla="*/ 135245 h 298969"/>
              <a:gd name="connsiteX10" fmla="*/ 740083 w 910872"/>
              <a:gd name="connsiteY10" fmla="*/ 64086 h 298969"/>
              <a:gd name="connsiteX11" fmla="*/ 910866 w 910872"/>
              <a:gd name="connsiteY11" fmla="*/ 42 h 298969"/>
              <a:gd name="connsiteX12" fmla="*/ 747199 w 910872"/>
              <a:gd name="connsiteY12" fmla="*/ 53412 h 298969"/>
              <a:gd name="connsiteX13" fmla="*/ 487467 w 910872"/>
              <a:gd name="connsiteY13" fmla="*/ 142361 h 298969"/>
              <a:gd name="connsiteX14" fmla="*/ 220618 w 910872"/>
              <a:gd name="connsiteY14" fmla="*/ 163709 h 298969"/>
              <a:gd name="connsiteX15" fmla="*/ 302452 w 910872"/>
              <a:gd name="connsiteY15" fmla="*/ 188615 h 298969"/>
              <a:gd name="connsiteX16" fmla="*/ 142343 w 910872"/>
              <a:gd name="connsiteY16" fmla="*/ 181499 h 298969"/>
              <a:gd name="connsiteX17" fmla="*/ 81857 w 910872"/>
              <a:gd name="connsiteY17" fmla="*/ 220637 h 298969"/>
              <a:gd name="connsiteX18" fmla="*/ 24 w 910872"/>
              <a:gd name="connsiteY18" fmla="*/ 298912 h 29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0872" h="298969">
                <a:moveTo>
                  <a:pt x="24" y="298912"/>
                </a:moveTo>
                <a:cubicBezTo>
                  <a:pt x="-1162" y="300691"/>
                  <a:pt x="40347" y="260961"/>
                  <a:pt x="74741" y="231311"/>
                </a:cubicBezTo>
                <a:cubicBezTo>
                  <a:pt x="109135" y="201661"/>
                  <a:pt x="189782" y="131094"/>
                  <a:pt x="206386" y="121013"/>
                </a:cubicBezTo>
                <a:cubicBezTo>
                  <a:pt x="222990" y="110932"/>
                  <a:pt x="166656" y="158965"/>
                  <a:pt x="174365" y="170825"/>
                </a:cubicBezTo>
                <a:cubicBezTo>
                  <a:pt x="182074" y="182685"/>
                  <a:pt x="220026" y="190394"/>
                  <a:pt x="252640" y="192173"/>
                </a:cubicBezTo>
                <a:cubicBezTo>
                  <a:pt x="285254" y="193952"/>
                  <a:pt x="360565" y="180906"/>
                  <a:pt x="370053" y="181499"/>
                </a:cubicBezTo>
                <a:cubicBezTo>
                  <a:pt x="379541" y="182092"/>
                  <a:pt x="309568" y="195731"/>
                  <a:pt x="309568" y="195731"/>
                </a:cubicBezTo>
                <a:lnTo>
                  <a:pt x="505256" y="145919"/>
                </a:lnTo>
                <a:cubicBezTo>
                  <a:pt x="559812" y="131094"/>
                  <a:pt x="623856" y="108561"/>
                  <a:pt x="636902" y="106782"/>
                </a:cubicBezTo>
                <a:cubicBezTo>
                  <a:pt x="649948" y="105003"/>
                  <a:pt x="566335" y="142361"/>
                  <a:pt x="583532" y="135245"/>
                </a:cubicBezTo>
                <a:cubicBezTo>
                  <a:pt x="600729" y="128129"/>
                  <a:pt x="685527" y="86620"/>
                  <a:pt x="740083" y="64086"/>
                </a:cubicBezTo>
                <a:cubicBezTo>
                  <a:pt x="794639" y="41552"/>
                  <a:pt x="909680" y="1821"/>
                  <a:pt x="910866" y="42"/>
                </a:cubicBezTo>
                <a:cubicBezTo>
                  <a:pt x="912052" y="-1737"/>
                  <a:pt x="747199" y="53412"/>
                  <a:pt x="747199" y="53412"/>
                </a:cubicBezTo>
                <a:cubicBezTo>
                  <a:pt x="676633" y="77132"/>
                  <a:pt x="575230" y="123978"/>
                  <a:pt x="487467" y="142361"/>
                </a:cubicBezTo>
                <a:cubicBezTo>
                  <a:pt x="399704" y="160744"/>
                  <a:pt x="251454" y="156000"/>
                  <a:pt x="220618" y="163709"/>
                </a:cubicBezTo>
                <a:cubicBezTo>
                  <a:pt x="189782" y="171418"/>
                  <a:pt x="315498" y="185650"/>
                  <a:pt x="302452" y="188615"/>
                </a:cubicBezTo>
                <a:cubicBezTo>
                  <a:pt x="289406" y="191580"/>
                  <a:pt x="179109" y="176162"/>
                  <a:pt x="142343" y="181499"/>
                </a:cubicBezTo>
                <a:cubicBezTo>
                  <a:pt x="105577" y="186836"/>
                  <a:pt x="102019" y="202254"/>
                  <a:pt x="81857" y="220637"/>
                </a:cubicBezTo>
                <a:cubicBezTo>
                  <a:pt x="61695" y="239020"/>
                  <a:pt x="1210" y="297133"/>
                  <a:pt x="24" y="2989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3332D90-414A-D6FA-D4E1-8E5E2CD80370}"/>
              </a:ext>
            </a:extLst>
          </p:cNvPr>
          <p:cNvSpPr/>
          <p:nvPr/>
        </p:nvSpPr>
        <p:spPr>
          <a:xfrm>
            <a:off x="2970876" y="6033903"/>
            <a:ext cx="584327" cy="118144"/>
          </a:xfrm>
          <a:custGeom>
            <a:avLst/>
            <a:gdLst>
              <a:gd name="connsiteX0" fmla="*/ 35 w 584327"/>
              <a:gd name="connsiteY0" fmla="*/ 117839 h 118144"/>
              <a:gd name="connsiteX1" fmla="*/ 85426 w 584327"/>
              <a:gd name="connsiteY1" fmla="*/ 82259 h 118144"/>
              <a:gd name="connsiteX2" fmla="*/ 284673 w 584327"/>
              <a:gd name="connsiteY2" fmla="*/ 110723 h 118144"/>
              <a:gd name="connsiteX3" fmla="*/ 185049 w 584327"/>
              <a:gd name="connsiteY3" fmla="*/ 68027 h 118144"/>
              <a:gd name="connsiteX4" fmla="*/ 252651 w 584327"/>
              <a:gd name="connsiteY4" fmla="*/ 85817 h 118144"/>
              <a:gd name="connsiteX5" fmla="*/ 398528 w 584327"/>
              <a:gd name="connsiteY5" fmla="*/ 82259 h 118144"/>
              <a:gd name="connsiteX6" fmla="*/ 434108 w 584327"/>
              <a:gd name="connsiteY6" fmla="*/ 117839 h 118144"/>
              <a:gd name="connsiteX7" fmla="*/ 423434 w 584327"/>
              <a:gd name="connsiteY7" fmla="*/ 96491 h 118144"/>
              <a:gd name="connsiteX8" fmla="*/ 455456 w 584327"/>
              <a:gd name="connsiteY8" fmla="*/ 46679 h 118144"/>
              <a:gd name="connsiteX9" fmla="*/ 498151 w 584327"/>
              <a:gd name="connsiteY9" fmla="*/ 60911 h 118144"/>
              <a:gd name="connsiteX10" fmla="*/ 555079 w 584327"/>
              <a:gd name="connsiteY10" fmla="*/ 103607 h 118144"/>
              <a:gd name="connsiteX11" fmla="*/ 544405 w 584327"/>
              <a:gd name="connsiteY11" fmla="*/ 75143 h 118144"/>
              <a:gd name="connsiteX12" fmla="*/ 565753 w 584327"/>
              <a:gd name="connsiteY12" fmla="*/ 28889 h 118144"/>
              <a:gd name="connsiteX13" fmla="*/ 576427 w 584327"/>
              <a:gd name="connsiteY13" fmla="*/ 425 h 118144"/>
              <a:gd name="connsiteX14" fmla="*/ 441224 w 584327"/>
              <a:gd name="connsiteY14" fmla="*/ 50237 h 118144"/>
              <a:gd name="connsiteX15" fmla="*/ 334484 w 584327"/>
              <a:gd name="connsiteY15" fmla="*/ 64469 h 118144"/>
              <a:gd name="connsiteX16" fmla="*/ 177933 w 584327"/>
              <a:gd name="connsiteY16" fmla="*/ 68027 h 118144"/>
              <a:gd name="connsiteX17" fmla="*/ 234861 w 584327"/>
              <a:gd name="connsiteY17" fmla="*/ 85817 h 118144"/>
              <a:gd name="connsiteX18" fmla="*/ 92542 w 584327"/>
              <a:gd name="connsiteY18" fmla="*/ 39563 h 118144"/>
              <a:gd name="connsiteX19" fmla="*/ 74752 w 584327"/>
              <a:gd name="connsiteY19" fmla="*/ 64469 h 118144"/>
              <a:gd name="connsiteX20" fmla="*/ 35 w 584327"/>
              <a:gd name="connsiteY20" fmla="*/ 117839 h 11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4327" h="118144">
                <a:moveTo>
                  <a:pt x="35" y="117839"/>
                </a:moveTo>
                <a:cubicBezTo>
                  <a:pt x="1814" y="120804"/>
                  <a:pt x="37986" y="83445"/>
                  <a:pt x="85426" y="82259"/>
                </a:cubicBezTo>
                <a:cubicBezTo>
                  <a:pt x="132866" y="81073"/>
                  <a:pt x="268069" y="113095"/>
                  <a:pt x="284673" y="110723"/>
                </a:cubicBezTo>
                <a:cubicBezTo>
                  <a:pt x="301277" y="108351"/>
                  <a:pt x="190386" y="72178"/>
                  <a:pt x="185049" y="68027"/>
                </a:cubicBezTo>
                <a:cubicBezTo>
                  <a:pt x="179712" y="63876"/>
                  <a:pt x="217071" y="83445"/>
                  <a:pt x="252651" y="85817"/>
                </a:cubicBezTo>
                <a:cubicBezTo>
                  <a:pt x="288231" y="88189"/>
                  <a:pt x="368285" y="76922"/>
                  <a:pt x="398528" y="82259"/>
                </a:cubicBezTo>
                <a:cubicBezTo>
                  <a:pt x="428771" y="87596"/>
                  <a:pt x="434108" y="117839"/>
                  <a:pt x="434108" y="117839"/>
                </a:cubicBezTo>
                <a:cubicBezTo>
                  <a:pt x="438259" y="120211"/>
                  <a:pt x="419876" y="108351"/>
                  <a:pt x="423434" y="96491"/>
                </a:cubicBezTo>
                <a:cubicBezTo>
                  <a:pt x="426992" y="84631"/>
                  <a:pt x="443003" y="52609"/>
                  <a:pt x="455456" y="46679"/>
                </a:cubicBezTo>
                <a:cubicBezTo>
                  <a:pt x="467909" y="40749"/>
                  <a:pt x="481547" y="51423"/>
                  <a:pt x="498151" y="60911"/>
                </a:cubicBezTo>
                <a:cubicBezTo>
                  <a:pt x="514755" y="70399"/>
                  <a:pt x="547370" y="101235"/>
                  <a:pt x="555079" y="103607"/>
                </a:cubicBezTo>
                <a:cubicBezTo>
                  <a:pt x="562788" y="105979"/>
                  <a:pt x="542626" y="87596"/>
                  <a:pt x="544405" y="75143"/>
                </a:cubicBezTo>
                <a:cubicBezTo>
                  <a:pt x="546184" y="62690"/>
                  <a:pt x="560416" y="41342"/>
                  <a:pt x="565753" y="28889"/>
                </a:cubicBezTo>
                <a:cubicBezTo>
                  <a:pt x="571090" y="16436"/>
                  <a:pt x="597182" y="-3133"/>
                  <a:pt x="576427" y="425"/>
                </a:cubicBezTo>
                <a:cubicBezTo>
                  <a:pt x="555672" y="3983"/>
                  <a:pt x="481548" y="39563"/>
                  <a:pt x="441224" y="50237"/>
                </a:cubicBezTo>
                <a:cubicBezTo>
                  <a:pt x="400900" y="60911"/>
                  <a:pt x="378366" y="61504"/>
                  <a:pt x="334484" y="64469"/>
                </a:cubicBezTo>
                <a:cubicBezTo>
                  <a:pt x="290602" y="67434"/>
                  <a:pt x="194537" y="64469"/>
                  <a:pt x="177933" y="68027"/>
                </a:cubicBezTo>
                <a:cubicBezTo>
                  <a:pt x="161329" y="71585"/>
                  <a:pt x="234861" y="85817"/>
                  <a:pt x="234861" y="85817"/>
                </a:cubicBezTo>
                <a:cubicBezTo>
                  <a:pt x="220629" y="81073"/>
                  <a:pt x="119227" y="43121"/>
                  <a:pt x="92542" y="39563"/>
                </a:cubicBezTo>
                <a:cubicBezTo>
                  <a:pt x="65857" y="36005"/>
                  <a:pt x="84833" y="52016"/>
                  <a:pt x="74752" y="64469"/>
                </a:cubicBezTo>
                <a:cubicBezTo>
                  <a:pt x="64671" y="76922"/>
                  <a:pt x="-1744" y="114874"/>
                  <a:pt x="35" y="1178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1D0E36B-6DF2-33EA-AA29-381565327E99}"/>
              </a:ext>
            </a:extLst>
          </p:cNvPr>
          <p:cNvSpPr/>
          <p:nvPr/>
        </p:nvSpPr>
        <p:spPr>
          <a:xfrm>
            <a:off x="2928203" y="5873687"/>
            <a:ext cx="177951" cy="254170"/>
          </a:xfrm>
          <a:custGeom>
            <a:avLst/>
            <a:gdLst>
              <a:gd name="connsiteX0" fmla="*/ 142331 w 177951"/>
              <a:gd name="connsiteY0" fmla="*/ 532 h 254170"/>
              <a:gd name="connsiteX1" fmla="*/ 103193 w 177951"/>
              <a:gd name="connsiteY1" fmla="*/ 128620 h 254170"/>
              <a:gd name="connsiteX2" fmla="*/ 128099 w 177951"/>
              <a:gd name="connsiteY2" fmla="*/ 192663 h 254170"/>
              <a:gd name="connsiteX3" fmla="*/ 113867 w 177951"/>
              <a:gd name="connsiteY3" fmla="*/ 206895 h 254170"/>
              <a:gd name="connsiteX4" fmla="*/ 177911 w 177951"/>
              <a:gd name="connsiteY4" fmla="*/ 253149 h 254170"/>
              <a:gd name="connsiteX5" fmla="*/ 103193 w 177951"/>
              <a:gd name="connsiteY5" fmla="*/ 238917 h 254170"/>
              <a:gd name="connsiteX6" fmla="*/ 12 w 177951"/>
              <a:gd name="connsiteY6" fmla="*/ 238917 h 254170"/>
              <a:gd name="connsiteX7" fmla="*/ 96077 w 177951"/>
              <a:gd name="connsiteY7" fmla="*/ 235359 h 254170"/>
              <a:gd name="connsiteX8" fmla="*/ 81845 w 177951"/>
              <a:gd name="connsiteY8" fmla="*/ 181989 h 254170"/>
              <a:gd name="connsiteX9" fmla="*/ 142331 w 177951"/>
              <a:gd name="connsiteY9" fmla="*/ 532 h 25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51" h="254170">
                <a:moveTo>
                  <a:pt x="142331" y="532"/>
                </a:moveTo>
                <a:cubicBezTo>
                  <a:pt x="145889" y="-8363"/>
                  <a:pt x="105565" y="96598"/>
                  <a:pt x="103193" y="128620"/>
                </a:cubicBezTo>
                <a:cubicBezTo>
                  <a:pt x="100821" y="160642"/>
                  <a:pt x="126320" y="179617"/>
                  <a:pt x="128099" y="192663"/>
                </a:cubicBezTo>
                <a:cubicBezTo>
                  <a:pt x="129878" y="205709"/>
                  <a:pt x="105565" y="196814"/>
                  <a:pt x="113867" y="206895"/>
                </a:cubicBezTo>
                <a:cubicBezTo>
                  <a:pt x="122169" y="216976"/>
                  <a:pt x="179690" y="247812"/>
                  <a:pt x="177911" y="253149"/>
                </a:cubicBezTo>
                <a:cubicBezTo>
                  <a:pt x="176132" y="258486"/>
                  <a:pt x="132843" y="241289"/>
                  <a:pt x="103193" y="238917"/>
                </a:cubicBezTo>
                <a:cubicBezTo>
                  <a:pt x="73543" y="236545"/>
                  <a:pt x="1198" y="239510"/>
                  <a:pt x="12" y="238917"/>
                </a:cubicBezTo>
                <a:cubicBezTo>
                  <a:pt x="-1174" y="238324"/>
                  <a:pt x="82438" y="244847"/>
                  <a:pt x="96077" y="235359"/>
                </a:cubicBezTo>
                <a:cubicBezTo>
                  <a:pt x="109716" y="225871"/>
                  <a:pt x="71764" y="215790"/>
                  <a:pt x="81845" y="181989"/>
                </a:cubicBezTo>
                <a:cubicBezTo>
                  <a:pt x="91926" y="148188"/>
                  <a:pt x="138773" y="9427"/>
                  <a:pt x="142331" y="53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FDA52EA-F339-9375-3AC6-E31114BFA893}"/>
              </a:ext>
            </a:extLst>
          </p:cNvPr>
          <p:cNvSpPr/>
          <p:nvPr/>
        </p:nvSpPr>
        <p:spPr>
          <a:xfrm>
            <a:off x="2952304" y="5696255"/>
            <a:ext cx="242837" cy="396082"/>
          </a:xfrm>
          <a:custGeom>
            <a:avLst/>
            <a:gdLst>
              <a:gd name="connsiteX0" fmla="*/ 242759 w 242837"/>
              <a:gd name="connsiteY0" fmla="*/ 66 h 396082"/>
              <a:gd name="connsiteX1" fmla="*/ 93324 w 242837"/>
              <a:gd name="connsiteY1" fmla="*/ 177964 h 396082"/>
              <a:gd name="connsiteX2" fmla="*/ 32838 w 242837"/>
              <a:gd name="connsiteY2" fmla="*/ 270472 h 396082"/>
              <a:gd name="connsiteX3" fmla="*/ 817 w 242837"/>
              <a:gd name="connsiteY3" fmla="*/ 395001 h 396082"/>
              <a:gd name="connsiteX4" fmla="*/ 11491 w 242837"/>
              <a:gd name="connsiteY4" fmla="*/ 320284 h 396082"/>
              <a:gd name="connsiteX5" fmla="*/ 32838 w 242837"/>
              <a:gd name="connsiteY5" fmla="*/ 142385 h 396082"/>
              <a:gd name="connsiteX6" fmla="*/ 36396 w 242837"/>
              <a:gd name="connsiteY6" fmla="*/ 209986 h 396082"/>
              <a:gd name="connsiteX7" fmla="*/ 89766 w 242837"/>
              <a:gd name="connsiteY7" fmla="*/ 128153 h 396082"/>
              <a:gd name="connsiteX8" fmla="*/ 71976 w 242837"/>
              <a:gd name="connsiteY8" fmla="*/ 156617 h 396082"/>
              <a:gd name="connsiteX9" fmla="*/ 242759 w 242837"/>
              <a:gd name="connsiteY9" fmla="*/ 66 h 39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37" h="396082">
                <a:moveTo>
                  <a:pt x="242759" y="66"/>
                </a:moveTo>
                <a:cubicBezTo>
                  <a:pt x="246317" y="3624"/>
                  <a:pt x="128311" y="132896"/>
                  <a:pt x="93324" y="177964"/>
                </a:cubicBezTo>
                <a:cubicBezTo>
                  <a:pt x="58337" y="223032"/>
                  <a:pt x="48256" y="234299"/>
                  <a:pt x="32838" y="270472"/>
                </a:cubicBezTo>
                <a:cubicBezTo>
                  <a:pt x="17420" y="306645"/>
                  <a:pt x="4375" y="386699"/>
                  <a:pt x="817" y="395001"/>
                </a:cubicBezTo>
                <a:cubicBezTo>
                  <a:pt x="-2741" y="403303"/>
                  <a:pt x="6154" y="362387"/>
                  <a:pt x="11491" y="320284"/>
                </a:cubicBezTo>
                <a:cubicBezTo>
                  <a:pt x="16828" y="278181"/>
                  <a:pt x="28687" y="160768"/>
                  <a:pt x="32838" y="142385"/>
                </a:cubicBezTo>
                <a:cubicBezTo>
                  <a:pt x="36989" y="124002"/>
                  <a:pt x="26908" y="212358"/>
                  <a:pt x="36396" y="209986"/>
                </a:cubicBezTo>
                <a:cubicBezTo>
                  <a:pt x="45884" y="207614"/>
                  <a:pt x="83836" y="137048"/>
                  <a:pt x="89766" y="128153"/>
                </a:cubicBezTo>
                <a:cubicBezTo>
                  <a:pt x="95696" y="119258"/>
                  <a:pt x="48849" y="176186"/>
                  <a:pt x="71976" y="156617"/>
                </a:cubicBezTo>
                <a:cubicBezTo>
                  <a:pt x="95103" y="137048"/>
                  <a:pt x="239201" y="-3492"/>
                  <a:pt x="242759" y="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86E2AA1-C822-2749-699B-F8017A7B36A0}"/>
              </a:ext>
            </a:extLst>
          </p:cNvPr>
          <p:cNvSpPr/>
          <p:nvPr/>
        </p:nvSpPr>
        <p:spPr>
          <a:xfrm>
            <a:off x="3148807" y="5619765"/>
            <a:ext cx="605068" cy="403897"/>
          </a:xfrm>
          <a:custGeom>
            <a:avLst/>
            <a:gdLst>
              <a:gd name="connsiteX0" fmla="*/ 2 w 605068"/>
              <a:gd name="connsiteY0" fmla="*/ 197527 h 403897"/>
              <a:gd name="connsiteX1" fmla="*/ 149437 w 605068"/>
              <a:gd name="connsiteY1" fmla="*/ 105019 h 403897"/>
              <a:gd name="connsiteX2" fmla="*/ 124532 w 605068"/>
              <a:gd name="connsiteY2" fmla="*/ 154831 h 403897"/>
              <a:gd name="connsiteX3" fmla="*/ 106742 w 605068"/>
              <a:gd name="connsiteY3" fmla="*/ 211759 h 403897"/>
              <a:gd name="connsiteX4" fmla="*/ 145879 w 605068"/>
              <a:gd name="connsiteY4" fmla="*/ 325614 h 403897"/>
              <a:gd name="connsiteX5" fmla="*/ 188575 w 605068"/>
              <a:gd name="connsiteY5" fmla="*/ 368310 h 403897"/>
              <a:gd name="connsiteX6" fmla="*/ 252619 w 605068"/>
              <a:gd name="connsiteY6" fmla="*/ 403889 h 403897"/>
              <a:gd name="connsiteX7" fmla="*/ 224155 w 605068"/>
              <a:gd name="connsiteY7" fmla="*/ 371868 h 403897"/>
              <a:gd name="connsiteX8" fmla="*/ 334452 w 605068"/>
              <a:gd name="connsiteY8" fmla="*/ 393216 h 403897"/>
              <a:gd name="connsiteX9" fmla="*/ 473213 w 605068"/>
              <a:gd name="connsiteY9" fmla="*/ 343404 h 403897"/>
              <a:gd name="connsiteX10" fmla="*/ 491003 w 605068"/>
              <a:gd name="connsiteY10" fmla="*/ 254454 h 403897"/>
              <a:gd name="connsiteX11" fmla="*/ 480329 w 605068"/>
              <a:gd name="connsiteY11" fmla="*/ 133483 h 403897"/>
              <a:gd name="connsiteX12" fmla="*/ 483887 w 605068"/>
              <a:gd name="connsiteY12" fmla="*/ 94346 h 403897"/>
              <a:gd name="connsiteX13" fmla="*/ 604858 w 605068"/>
              <a:gd name="connsiteY13" fmla="*/ 101461 h 403897"/>
              <a:gd name="connsiteX14" fmla="*/ 508793 w 605068"/>
              <a:gd name="connsiteY14" fmla="*/ 44534 h 403897"/>
              <a:gd name="connsiteX15" fmla="*/ 352242 w 605068"/>
              <a:gd name="connsiteY15" fmla="*/ 1838 h 403897"/>
              <a:gd name="connsiteX16" fmla="*/ 231271 w 605068"/>
              <a:gd name="connsiteY16" fmla="*/ 12512 h 403897"/>
              <a:gd name="connsiteX17" fmla="*/ 145879 w 605068"/>
              <a:gd name="connsiteY17" fmla="*/ 55208 h 403897"/>
              <a:gd name="connsiteX18" fmla="*/ 2 w 605068"/>
              <a:gd name="connsiteY18" fmla="*/ 197527 h 4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068" h="403897">
                <a:moveTo>
                  <a:pt x="2" y="197527"/>
                </a:moveTo>
                <a:cubicBezTo>
                  <a:pt x="595" y="205829"/>
                  <a:pt x="128682" y="112135"/>
                  <a:pt x="149437" y="105019"/>
                </a:cubicBezTo>
                <a:cubicBezTo>
                  <a:pt x="170192" y="97903"/>
                  <a:pt x="131648" y="137041"/>
                  <a:pt x="124532" y="154831"/>
                </a:cubicBezTo>
                <a:cubicBezTo>
                  <a:pt x="117416" y="172621"/>
                  <a:pt x="103184" y="183295"/>
                  <a:pt x="106742" y="211759"/>
                </a:cubicBezTo>
                <a:cubicBezTo>
                  <a:pt x="110300" y="240223"/>
                  <a:pt x="132240" y="299522"/>
                  <a:pt x="145879" y="325614"/>
                </a:cubicBezTo>
                <a:cubicBezTo>
                  <a:pt x="159518" y="351706"/>
                  <a:pt x="170785" y="355264"/>
                  <a:pt x="188575" y="368310"/>
                </a:cubicBezTo>
                <a:cubicBezTo>
                  <a:pt x="206365" y="381356"/>
                  <a:pt x="246689" y="403296"/>
                  <a:pt x="252619" y="403889"/>
                </a:cubicBezTo>
                <a:cubicBezTo>
                  <a:pt x="258549" y="404482"/>
                  <a:pt x="210516" y="373647"/>
                  <a:pt x="224155" y="371868"/>
                </a:cubicBezTo>
                <a:cubicBezTo>
                  <a:pt x="237794" y="370089"/>
                  <a:pt x="292942" y="397960"/>
                  <a:pt x="334452" y="393216"/>
                </a:cubicBezTo>
                <a:cubicBezTo>
                  <a:pt x="375962" y="388472"/>
                  <a:pt x="447121" y="366531"/>
                  <a:pt x="473213" y="343404"/>
                </a:cubicBezTo>
                <a:cubicBezTo>
                  <a:pt x="499305" y="320277"/>
                  <a:pt x="489817" y="289441"/>
                  <a:pt x="491003" y="254454"/>
                </a:cubicBezTo>
                <a:cubicBezTo>
                  <a:pt x="492189" y="219467"/>
                  <a:pt x="481515" y="160168"/>
                  <a:pt x="480329" y="133483"/>
                </a:cubicBezTo>
                <a:cubicBezTo>
                  <a:pt x="479143" y="106798"/>
                  <a:pt x="463132" y="99683"/>
                  <a:pt x="483887" y="94346"/>
                </a:cubicBezTo>
                <a:cubicBezTo>
                  <a:pt x="504642" y="89009"/>
                  <a:pt x="600707" y="109763"/>
                  <a:pt x="604858" y="101461"/>
                </a:cubicBezTo>
                <a:cubicBezTo>
                  <a:pt x="609009" y="93159"/>
                  <a:pt x="550896" y="61138"/>
                  <a:pt x="508793" y="44534"/>
                </a:cubicBezTo>
                <a:cubicBezTo>
                  <a:pt x="466690" y="27930"/>
                  <a:pt x="398496" y="7175"/>
                  <a:pt x="352242" y="1838"/>
                </a:cubicBezTo>
                <a:cubicBezTo>
                  <a:pt x="305988" y="-3499"/>
                  <a:pt x="265665" y="3617"/>
                  <a:pt x="231271" y="12512"/>
                </a:cubicBezTo>
                <a:cubicBezTo>
                  <a:pt x="196877" y="21407"/>
                  <a:pt x="179087" y="27930"/>
                  <a:pt x="145879" y="55208"/>
                </a:cubicBezTo>
                <a:cubicBezTo>
                  <a:pt x="112671" y="82486"/>
                  <a:pt x="-591" y="189225"/>
                  <a:pt x="2" y="19752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3E0D26A-97E0-E3F3-0688-A5CF107C44EF}"/>
              </a:ext>
            </a:extLst>
          </p:cNvPr>
          <p:cNvSpPr/>
          <p:nvPr/>
        </p:nvSpPr>
        <p:spPr>
          <a:xfrm>
            <a:off x="3356433" y="5731810"/>
            <a:ext cx="122456" cy="122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135D793-9BB8-93B8-ABE4-9098156AD0F2}"/>
              </a:ext>
            </a:extLst>
          </p:cNvPr>
          <p:cNvSpPr/>
          <p:nvPr/>
        </p:nvSpPr>
        <p:spPr>
          <a:xfrm>
            <a:off x="2860597" y="5625106"/>
            <a:ext cx="291820" cy="551211"/>
          </a:xfrm>
          <a:custGeom>
            <a:avLst/>
            <a:gdLst>
              <a:gd name="connsiteX0" fmla="*/ 17806 w 291820"/>
              <a:gd name="connsiteY0" fmla="*/ 547983 h 551211"/>
              <a:gd name="connsiteX1" fmla="*/ 67618 w 291820"/>
              <a:gd name="connsiteY1" fmla="*/ 252671 h 551211"/>
              <a:gd name="connsiteX2" fmla="*/ 53386 w 291820"/>
              <a:gd name="connsiteY2" fmla="*/ 288251 h 551211"/>
              <a:gd name="connsiteX3" fmla="*/ 167241 w 291820"/>
              <a:gd name="connsiteY3" fmla="*/ 103236 h 551211"/>
              <a:gd name="connsiteX4" fmla="*/ 145893 w 291820"/>
              <a:gd name="connsiteY4" fmla="*/ 131700 h 551211"/>
              <a:gd name="connsiteX5" fmla="*/ 291770 w 291820"/>
              <a:gd name="connsiteY5" fmla="*/ 55 h 551211"/>
              <a:gd name="connsiteX6" fmla="*/ 128103 w 291820"/>
              <a:gd name="connsiteY6" fmla="*/ 149490 h 551211"/>
              <a:gd name="connsiteX7" fmla="*/ 128103 w 291820"/>
              <a:gd name="connsiteY7" fmla="*/ 110352 h 551211"/>
              <a:gd name="connsiteX8" fmla="*/ 153009 w 291820"/>
              <a:gd name="connsiteY8" fmla="*/ 28519 h 551211"/>
              <a:gd name="connsiteX9" fmla="*/ 124545 w 291820"/>
              <a:gd name="connsiteY9" fmla="*/ 106794 h 551211"/>
              <a:gd name="connsiteX10" fmla="*/ 49828 w 291820"/>
              <a:gd name="connsiteY10" fmla="*/ 252671 h 551211"/>
              <a:gd name="connsiteX11" fmla="*/ 56944 w 291820"/>
              <a:gd name="connsiteY11" fmla="*/ 231324 h 551211"/>
              <a:gd name="connsiteX12" fmla="*/ 24922 w 291820"/>
              <a:gd name="connsiteY12" fmla="*/ 295367 h 551211"/>
              <a:gd name="connsiteX13" fmla="*/ 16 w 291820"/>
              <a:gd name="connsiteY13" fmla="*/ 334505 h 551211"/>
              <a:gd name="connsiteX14" fmla="*/ 21364 w 291820"/>
              <a:gd name="connsiteY14" fmla="*/ 302483 h 551211"/>
              <a:gd name="connsiteX15" fmla="*/ 39154 w 291820"/>
              <a:gd name="connsiteY15" fmla="*/ 405664 h 551211"/>
              <a:gd name="connsiteX16" fmla="*/ 17806 w 291820"/>
              <a:gd name="connsiteY16" fmla="*/ 547983 h 55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20" h="551211">
                <a:moveTo>
                  <a:pt x="17806" y="547983"/>
                </a:moveTo>
                <a:cubicBezTo>
                  <a:pt x="22550" y="522484"/>
                  <a:pt x="61688" y="295960"/>
                  <a:pt x="67618" y="252671"/>
                </a:cubicBezTo>
                <a:cubicBezTo>
                  <a:pt x="73548" y="209382"/>
                  <a:pt x="36782" y="313157"/>
                  <a:pt x="53386" y="288251"/>
                </a:cubicBezTo>
                <a:cubicBezTo>
                  <a:pt x="69990" y="263345"/>
                  <a:pt x="151823" y="129328"/>
                  <a:pt x="167241" y="103236"/>
                </a:cubicBezTo>
                <a:cubicBezTo>
                  <a:pt x="182659" y="77144"/>
                  <a:pt x="125138" y="148897"/>
                  <a:pt x="145893" y="131700"/>
                </a:cubicBezTo>
                <a:cubicBezTo>
                  <a:pt x="166648" y="114503"/>
                  <a:pt x="294735" y="-2910"/>
                  <a:pt x="291770" y="55"/>
                </a:cubicBezTo>
                <a:cubicBezTo>
                  <a:pt x="288805" y="3020"/>
                  <a:pt x="155381" y="131107"/>
                  <a:pt x="128103" y="149490"/>
                </a:cubicBezTo>
                <a:cubicBezTo>
                  <a:pt x="100825" y="167873"/>
                  <a:pt x="123952" y="130514"/>
                  <a:pt x="128103" y="110352"/>
                </a:cubicBezTo>
                <a:cubicBezTo>
                  <a:pt x="132254" y="90190"/>
                  <a:pt x="153602" y="29112"/>
                  <a:pt x="153009" y="28519"/>
                </a:cubicBezTo>
                <a:cubicBezTo>
                  <a:pt x="152416" y="27926"/>
                  <a:pt x="141742" y="69435"/>
                  <a:pt x="124545" y="106794"/>
                </a:cubicBezTo>
                <a:cubicBezTo>
                  <a:pt x="107348" y="144153"/>
                  <a:pt x="49828" y="252671"/>
                  <a:pt x="49828" y="252671"/>
                </a:cubicBezTo>
                <a:cubicBezTo>
                  <a:pt x="38561" y="273426"/>
                  <a:pt x="61095" y="224208"/>
                  <a:pt x="56944" y="231324"/>
                </a:cubicBezTo>
                <a:cubicBezTo>
                  <a:pt x="52793" y="238440"/>
                  <a:pt x="34410" y="278170"/>
                  <a:pt x="24922" y="295367"/>
                </a:cubicBezTo>
                <a:cubicBezTo>
                  <a:pt x="15434" y="312564"/>
                  <a:pt x="609" y="333319"/>
                  <a:pt x="16" y="334505"/>
                </a:cubicBezTo>
                <a:cubicBezTo>
                  <a:pt x="-577" y="335691"/>
                  <a:pt x="14841" y="290623"/>
                  <a:pt x="21364" y="302483"/>
                </a:cubicBezTo>
                <a:cubicBezTo>
                  <a:pt x="27887" y="314343"/>
                  <a:pt x="38561" y="370677"/>
                  <a:pt x="39154" y="405664"/>
                </a:cubicBezTo>
                <a:cubicBezTo>
                  <a:pt x="39747" y="440651"/>
                  <a:pt x="13062" y="573482"/>
                  <a:pt x="17806" y="54798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AFF3CA0-815B-7A14-9DFC-867526C683A7}"/>
              </a:ext>
            </a:extLst>
          </p:cNvPr>
          <p:cNvSpPr/>
          <p:nvPr/>
        </p:nvSpPr>
        <p:spPr>
          <a:xfrm>
            <a:off x="2961696" y="5514772"/>
            <a:ext cx="884501" cy="226871"/>
          </a:xfrm>
          <a:custGeom>
            <a:avLst/>
            <a:gdLst>
              <a:gd name="connsiteX0" fmla="*/ 2099 w 884501"/>
              <a:gd name="connsiteY0" fmla="*/ 224244 h 226871"/>
              <a:gd name="connsiteX1" fmla="*/ 240483 w 884501"/>
              <a:gd name="connsiteY1" fmla="*/ 64135 h 226871"/>
              <a:gd name="connsiteX2" fmla="*/ 212019 w 884501"/>
              <a:gd name="connsiteY2" fmla="*/ 92599 h 226871"/>
              <a:gd name="connsiteX3" fmla="*/ 325874 w 884501"/>
              <a:gd name="connsiteY3" fmla="*/ 17882 h 226871"/>
              <a:gd name="connsiteX4" fmla="*/ 525121 w 884501"/>
              <a:gd name="connsiteY4" fmla="*/ 10766 h 226871"/>
              <a:gd name="connsiteX5" fmla="*/ 493099 w 884501"/>
              <a:gd name="connsiteY5" fmla="*/ 3650 h 226871"/>
              <a:gd name="connsiteX6" fmla="*/ 610513 w 884501"/>
              <a:gd name="connsiteY6" fmla="*/ 92 h 226871"/>
              <a:gd name="connsiteX7" fmla="*/ 735042 w 884501"/>
              <a:gd name="connsiteY7" fmla="*/ 7208 h 226871"/>
              <a:gd name="connsiteX8" fmla="*/ 703020 w 884501"/>
              <a:gd name="connsiteY8" fmla="*/ 14324 h 226871"/>
              <a:gd name="connsiteX9" fmla="*/ 795527 w 884501"/>
              <a:gd name="connsiteY9" fmla="*/ 92599 h 226871"/>
              <a:gd name="connsiteX10" fmla="*/ 884477 w 884501"/>
              <a:gd name="connsiteY10" fmla="*/ 167317 h 226871"/>
              <a:gd name="connsiteX11" fmla="*/ 802643 w 884501"/>
              <a:gd name="connsiteY11" fmla="*/ 92599 h 226871"/>
              <a:gd name="connsiteX12" fmla="*/ 638976 w 884501"/>
              <a:gd name="connsiteY12" fmla="*/ 28556 h 226871"/>
              <a:gd name="connsiteX13" fmla="*/ 550027 w 884501"/>
              <a:gd name="connsiteY13" fmla="*/ 3650 h 226871"/>
              <a:gd name="connsiteX14" fmla="*/ 379244 w 884501"/>
              <a:gd name="connsiteY14" fmla="*/ 17882 h 226871"/>
              <a:gd name="connsiteX15" fmla="*/ 268947 w 884501"/>
              <a:gd name="connsiteY15" fmla="*/ 64135 h 226871"/>
              <a:gd name="connsiteX16" fmla="*/ 130186 w 884501"/>
              <a:gd name="connsiteY16" fmla="*/ 156643 h 226871"/>
              <a:gd name="connsiteX17" fmla="*/ 2099 w 884501"/>
              <a:gd name="connsiteY17" fmla="*/ 224244 h 2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4501" h="226871">
                <a:moveTo>
                  <a:pt x="2099" y="224244"/>
                </a:moveTo>
                <a:cubicBezTo>
                  <a:pt x="20482" y="208826"/>
                  <a:pt x="205496" y="86076"/>
                  <a:pt x="240483" y="64135"/>
                </a:cubicBezTo>
                <a:cubicBezTo>
                  <a:pt x="275470" y="42194"/>
                  <a:pt x="197787" y="100308"/>
                  <a:pt x="212019" y="92599"/>
                </a:cubicBezTo>
                <a:cubicBezTo>
                  <a:pt x="226251" y="84890"/>
                  <a:pt x="273690" y="31521"/>
                  <a:pt x="325874" y="17882"/>
                </a:cubicBezTo>
                <a:cubicBezTo>
                  <a:pt x="378058" y="4243"/>
                  <a:pt x="497250" y="13138"/>
                  <a:pt x="525121" y="10766"/>
                </a:cubicBezTo>
                <a:cubicBezTo>
                  <a:pt x="552992" y="8394"/>
                  <a:pt x="478867" y="5429"/>
                  <a:pt x="493099" y="3650"/>
                </a:cubicBezTo>
                <a:cubicBezTo>
                  <a:pt x="507331" y="1871"/>
                  <a:pt x="570189" y="-501"/>
                  <a:pt x="610513" y="92"/>
                </a:cubicBezTo>
                <a:cubicBezTo>
                  <a:pt x="650837" y="685"/>
                  <a:pt x="719624" y="4836"/>
                  <a:pt x="735042" y="7208"/>
                </a:cubicBezTo>
                <a:cubicBezTo>
                  <a:pt x="750460" y="9580"/>
                  <a:pt x="692939" y="92"/>
                  <a:pt x="703020" y="14324"/>
                </a:cubicBezTo>
                <a:cubicBezTo>
                  <a:pt x="713101" y="28556"/>
                  <a:pt x="795527" y="92599"/>
                  <a:pt x="795527" y="92599"/>
                </a:cubicBezTo>
                <a:cubicBezTo>
                  <a:pt x="825770" y="118098"/>
                  <a:pt x="883291" y="167317"/>
                  <a:pt x="884477" y="167317"/>
                </a:cubicBezTo>
                <a:cubicBezTo>
                  <a:pt x="885663" y="167317"/>
                  <a:pt x="843560" y="115726"/>
                  <a:pt x="802643" y="92599"/>
                </a:cubicBezTo>
                <a:cubicBezTo>
                  <a:pt x="761726" y="69472"/>
                  <a:pt x="681079" y="43381"/>
                  <a:pt x="638976" y="28556"/>
                </a:cubicBezTo>
                <a:cubicBezTo>
                  <a:pt x="596873" y="13731"/>
                  <a:pt x="593316" y="5429"/>
                  <a:pt x="550027" y="3650"/>
                </a:cubicBezTo>
                <a:cubicBezTo>
                  <a:pt x="506738" y="1871"/>
                  <a:pt x="426091" y="7801"/>
                  <a:pt x="379244" y="17882"/>
                </a:cubicBezTo>
                <a:cubicBezTo>
                  <a:pt x="332397" y="27963"/>
                  <a:pt x="310457" y="41008"/>
                  <a:pt x="268947" y="64135"/>
                </a:cubicBezTo>
                <a:cubicBezTo>
                  <a:pt x="227437" y="87262"/>
                  <a:pt x="169324" y="129958"/>
                  <a:pt x="130186" y="156643"/>
                </a:cubicBezTo>
                <a:cubicBezTo>
                  <a:pt x="91048" y="183328"/>
                  <a:pt x="-16284" y="239662"/>
                  <a:pt x="2099" y="2242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B755412-281A-7E84-316D-7CE29F4078AA}"/>
              </a:ext>
            </a:extLst>
          </p:cNvPr>
          <p:cNvSpPr/>
          <p:nvPr/>
        </p:nvSpPr>
        <p:spPr>
          <a:xfrm>
            <a:off x="3015862" y="5525538"/>
            <a:ext cx="801148" cy="263639"/>
          </a:xfrm>
          <a:custGeom>
            <a:avLst/>
            <a:gdLst>
              <a:gd name="connsiteX0" fmla="*/ 1302 w 801148"/>
              <a:gd name="connsiteY0" fmla="*/ 263290 h 263639"/>
              <a:gd name="connsiteX1" fmla="*/ 293056 w 801148"/>
              <a:gd name="connsiteY1" fmla="*/ 39137 h 263639"/>
              <a:gd name="connsiteX2" fmla="*/ 253919 w 801148"/>
              <a:gd name="connsiteY2" fmla="*/ 71159 h 263639"/>
              <a:gd name="connsiteX3" fmla="*/ 428259 w 801148"/>
              <a:gd name="connsiteY3" fmla="*/ 21348 h 263639"/>
              <a:gd name="connsiteX4" fmla="*/ 567020 w 801148"/>
              <a:gd name="connsiteY4" fmla="*/ 42695 h 263639"/>
              <a:gd name="connsiteX5" fmla="*/ 542115 w 801148"/>
              <a:gd name="connsiteY5" fmla="*/ 24906 h 263639"/>
              <a:gd name="connsiteX6" fmla="*/ 712898 w 801148"/>
              <a:gd name="connsiteY6" fmla="*/ 78275 h 263639"/>
              <a:gd name="connsiteX7" fmla="*/ 798289 w 801148"/>
              <a:gd name="connsiteY7" fmla="*/ 110297 h 263639"/>
              <a:gd name="connsiteX8" fmla="*/ 613274 w 801148"/>
              <a:gd name="connsiteY8" fmla="*/ 32022 h 263639"/>
              <a:gd name="connsiteX9" fmla="*/ 463839 w 801148"/>
              <a:gd name="connsiteY9" fmla="*/ 0 h 263639"/>
              <a:gd name="connsiteX10" fmla="*/ 243245 w 801148"/>
              <a:gd name="connsiteY10" fmla="*/ 32022 h 263639"/>
              <a:gd name="connsiteX11" fmla="*/ 261034 w 801148"/>
              <a:gd name="connsiteY11" fmla="*/ 53369 h 263639"/>
              <a:gd name="connsiteX12" fmla="*/ 108042 w 801148"/>
              <a:gd name="connsiteY12" fmla="*/ 163667 h 263639"/>
              <a:gd name="connsiteX13" fmla="*/ 182759 w 801148"/>
              <a:gd name="connsiteY13" fmla="*/ 92507 h 263639"/>
              <a:gd name="connsiteX14" fmla="*/ 1302 w 801148"/>
              <a:gd name="connsiteY14" fmla="*/ 263290 h 2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1148" h="263639">
                <a:moveTo>
                  <a:pt x="1302" y="263290"/>
                </a:moveTo>
                <a:cubicBezTo>
                  <a:pt x="19685" y="254395"/>
                  <a:pt x="250953" y="71159"/>
                  <a:pt x="293056" y="39137"/>
                </a:cubicBezTo>
                <a:cubicBezTo>
                  <a:pt x="335159" y="7115"/>
                  <a:pt x="231385" y="74124"/>
                  <a:pt x="253919" y="71159"/>
                </a:cubicBezTo>
                <a:cubicBezTo>
                  <a:pt x="276453" y="68194"/>
                  <a:pt x="376076" y="26092"/>
                  <a:pt x="428259" y="21348"/>
                </a:cubicBezTo>
                <a:cubicBezTo>
                  <a:pt x="480442" y="16604"/>
                  <a:pt x="548044" y="42102"/>
                  <a:pt x="567020" y="42695"/>
                </a:cubicBezTo>
                <a:cubicBezTo>
                  <a:pt x="585996" y="43288"/>
                  <a:pt x="517802" y="18976"/>
                  <a:pt x="542115" y="24906"/>
                </a:cubicBezTo>
                <a:cubicBezTo>
                  <a:pt x="566428" y="30836"/>
                  <a:pt x="670202" y="64043"/>
                  <a:pt x="712898" y="78275"/>
                </a:cubicBezTo>
                <a:cubicBezTo>
                  <a:pt x="755594" y="92507"/>
                  <a:pt x="814893" y="118006"/>
                  <a:pt x="798289" y="110297"/>
                </a:cubicBezTo>
                <a:cubicBezTo>
                  <a:pt x="781685" y="102588"/>
                  <a:pt x="669016" y="50405"/>
                  <a:pt x="613274" y="32022"/>
                </a:cubicBezTo>
                <a:cubicBezTo>
                  <a:pt x="557532" y="13639"/>
                  <a:pt x="525510" y="0"/>
                  <a:pt x="463839" y="0"/>
                </a:cubicBezTo>
                <a:cubicBezTo>
                  <a:pt x="402168" y="0"/>
                  <a:pt x="277046" y="23127"/>
                  <a:pt x="243245" y="32022"/>
                </a:cubicBezTo>
                <a:cubicBezTo>
                  <a:pt x="209444" y="40917"/>
                  <a:pt x="283568" y="31428"/>
                  <a:pt x="261034" y="53369"/>
                </a:cubicBezTo>
                <a:cubicBezTo>
                  <a:pt x="238500" y="75310"/>
                  <a:pt x="121088" y="157144"/>
                  <a:pt x="108042" y="163667"/>
                </a:cubicBezTo>
                <a:cubicBezTo>
                  <a:pt x="94996" y="170190"/>
                  <a:pt x="200549" y="76496"/>
                  <a:pt x="182759" y="92507"/>
                </a:cubicBezTo>
                <a:cubicBezTo>
                  <a:pt x="164969" y="108518"/>
                  <a:pt x="-17081" y="272185"/>
                  <a:pt x="1302" y="26329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E6947C0-77C8-1DB5-EF05-B083706BB3E3}"/>
              </a:ext>
            </a:extLst>
          </p:cNvPr>
          <p:cNvSpPr/>
          <p:nvPr/>
        </p:nvSpPr>
        <p:spPr>
          <a:xfrm>
            <a:off x="3425115" y="5909384"/>
            <a:ext cx="479178" cy="135828"/>
          </a:xfrm>
          <a:custGeom>
            <a:avLst/>
            <a:gdLst>
              <a:gd name="connsiteX0" fmla="*/ 1217 w 479178"/>
              <a:gd name="connsiteY0" fmla="*/ 135618 h 135828"/>
              <a:gd name="connsiteX1" fmla="*/ 296529 w 479178"/>
              <a:gd name="connsiteY1" fmla="*/ 75133 h 135828"/>
              <a:gd name="connsiteX2" fmla="*/ 196905 w 479178"/>
              <a:gd name="connsiteY2" fmla="*/ 117828 h 135828"/>
              <a:gd name="connsiteX3" fmla="*/ 385478 w 479178"/>
              <a:gd name="connsiteY3" fmla="*/ 25321 h 135828"/>
              <a:gd name="connsiteX4" fmla="*/ 477985 w 479178"/>
              <a:gd name="connsiteY4" fmla="*/ 415 h 135828"/>
              <a:gd name="connsiteX5" fmla="*/ 324992 w 479178"/>
              <a:gd name="connsiteY5" fmla="*/ 39553 h 135828"/>
              <a:gd name="connsiteX6" fmla="*/ 196905 w 479178"/>
              <a:gd name="connsiteY6" fmla="*/ 92923 h 135828"/>
              <a:gd name="connsiteX7" fmla="*/ 1217 w 479178"/>
              <a:gd name="connsiteY7" fmla="*/ 135618 h 13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178" h="135828">
                <a:moveTo>
                  <a:pt x="1217" y="135618"/>
                </a:moveTo>
                <a:cubicBezTo>
                  <a:pt x="17821" y="132653"/>
                  <a:pt x="263914" y="78098"/>
                  <a:pt x="296529" y="75133"/>
                </a:cubicBezTo>
                <a:cubicBezTo>
                  <a:pt x="329144" y="72168"/>
                  <a:pt x="182080" y="126130"/>
                  <a:pt x="196905" y="117828"/>
                </a:cubicBezTo>
                <a:cubicBezTo>
                  <a:pt x="211730" y="109526"/>
                  <a:pt x="338631" y="44890"/>
                  <a:pt x="385478" y="25321"/>
                </a:cubicBezTo>
                <a:cubicBezTo>
                  <a:pt x="432325" y="5752"/>
                  <a:pt x="488066" y="-1957"/>
                  <a:pt x="477985" y="415"/>
                </a:cubicBezTo>
                <a:cubicBezTo>
                  <a:pt x="467904" y="2787"/>
                  <a:pt x="371839" y="24135"/>
                  <a:pt x="324992" y="39553"/>
                </a:cubicBezTo>
                <a:cubicBezTo>
                  <a:pt x="278145" y="54971"/>
                  <a:pt x="251460" y="76319"/>
                  <a:pt x="196905" y="92923"/>
                </a:cubicBezTo>
                <a:cubicBezTo>
                  <a:pt x="142350" y="109527"/>
                  <a:pt x="-15387" y="138583"/>
                  <a:pt x="1217" y="1356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76F787F-D58D-9C5D-57DA-F653C251EA99}"/>
              </a:ext>
            </a:extLst>
          </p:cNvPr>
          <p:cNvSpPr/>
          <p:nvPr/>
        </p:nvSpPr>
        <p:spPr>
          <a:xfrm>
            <a:off x="2789304" y="5075609"/>
            <a:ext cx="751231" cy="336091"/>
          </a:xfrm>
          <a:custGeom>
            <a:avLst/>
            <a:gdLst>
              <a:gd name="connsiteX0" fmla="*/ 150 w 751231"/>
              <a:gd name="connsiteY0" fmla="*/ 336073 h 336091"/>
              <a:gd name="connsiteX1" fmla="*/ 106889 w 751231"/>
              <a:gd name="connsiteY1" fmla="*/ 200870 h 336091"/>
              <a:gd name="connsiteX2" fmla="*/ 57077 w 751231"/>
              <a:gd name="connsiteY2" fmla="*/ 257798 h 336091"/>
              <a:gd name="connsiteX3" fmla="*/ 135353 w 751231"/>
              <a:gd name="connsiteY3" fmla="*/ 179523 h 336091"/>
              <a:gd name="connsiteX4" fmla="*/ 213628 w 751231"/>
              <a:gd name="connsiteY4" fmla="*/ 97689 h 336091"/>
              <a:gd name="connsiteX5" fmla="*/ 220744 w 751231"/>
              <a:gd name="connsiteY5" fmla="*/ 122595 h 336091"/>
              <a:gd name="connsiteX6" fmla="*/ 327484 w 751231"/>
              <a:gd name="connsiteY6" fmla="*/ 54993 h 336091"/>
              <a:gd name="connsiteX7" fmla="*/ 352389 w 751231"/>
              <a:gd name="connsiteY7" fmla="*/ 69225 h 336091"/>
              <a:gd name="connsiteX8" fmla="*/ 491150 w 751231"/>
              <a:gd name="connsiteY8" fmla="*/ 26530 h 336091"/>
              <a:gd name="connsiteX9" fmla="*/ 416433 w 751231"/>
              <a:gd name="connsiteY9" fmla="*/ 30087 h 336091"/>
              <a:gd name="connsiteX10" fmla="*/ 747325 w 751231"/>
              <a:gd name="connsiteY10" fmla="*/ 12298 h 336091"/>
              <a:gd name="connsiteX11" fmla="*/ 587216 w 751231"/>
              <a:gd name="connsiteY11" fmla="*/ 1624 h 336091"/>
              <a:gd name="connsiteX12" fmla="*/ 423549 w 751231"/>
              <a:gd name="connsiteY12" fmla="*/ 47877 h 336091"/>
              <a:gd name="connsiteX13" fmla="*/ 178049 w 751231"/>
              <a:gd name="connsiteY13" fmla="*/ 101247 h 336091"/>
              <a:gd name="connsiteX14" fmla="*/ 202954 w 751231"/>
              <a:gd name="connsiteY14" fmla="*/ 94131 h 336091"/>
              <a:gd name="connsiteX15" fmla="*/ 199396 w 751231"/>
              <a:gd name="connsiteY15" fmla="*/ 154617 h 336091"/>
              <a:gd name="connsiteX16" fmla="*/ 85541 w 751231"/>
              <a:gd name="connsiteY16" fmla="*/ 190196 h 336091"/>
              <a:gd name="connsiteX17" fmla="*/ 150 w 751231"/>
              <a:gd name="connsiteY17" fmla="*/ 336073 h 3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231" h="336091">
                <a:moveTo>
                  <a:pt x="150" y="336073"/>
                </a:moveTo>
                <a:cubicBezTo>
                  <a:pt x="3708" y="337852"/>
                  <a:pt x="97401" y="213916"/>
                  <a:pt x="106889" y="200870"/>
                </a:cubicBezTo>
                <a:cubicBezTo>
                  <a:pt x="116377" y="187824"/>
                  <a:pt x="52333" y="261356"/>
                  <a:pt x="57077" y="257798"/>
                </a:cubicBezTo>
                <a:cubicBezTo>
                  <a:pt x="61821" y="254240"/>
                  <a:pt x="109261" y="206208"/>
                  <a:pt x="135353" y="179523"/>
                </a:cubicBezTo>
                <a:cubicBezTo>
                  <a:pt x="161445" y="152838"/>
                  <a:pt x="199396" y="107177"/>
                  <a:pt x="213628" y="97689"/>
                </a:cubicBezTo>
                <a:cubicBezTo>
                  <a:pt x="227860" y="88201"/>
                  <a:pt x="201768" y="129711"/>
                  <a:pt x="220744" y="122595"/>
                </a:cubicBezTo>
                <a:cubicBezTo>
                  <a:pt x="239720" y="115479"/>
                  <a:pt x="305543" y="63888"/>
                  <a:pt x="327484" y="54993"/>
                </a:cubicBezTo>
                <a:cubicBezTo>
                  <a:pt x="349425" y="46098"/>
                  <a:pt x="325111" y="73969"/>
                  <a:pt x="352389" y="69225"/>
                </a:cubicBezTo>
                <a:cubicBezTo>
                  <a:pt x="379667" y="64481"/>
                  <a:pt x="480476" y="33053"/>
                  <a:pt x="491150" y="26530"/>
                </a:cubicBezTo>
                <a:cubicBezTo>
                  <a:pt x="501824" y="20007"/>
                  <a:pt x="416433" y="30087"/>
                  <a:pt x="416433" y="30087"/>
                </a:cubicBezTo>
                <a:cubicBezTo>
                  <a:pt x="459129" y="27715"/>
                  <a:pt x="718861" y="17042"/>
                  <a:pt x="747325" y="12298"/>
                </a:cubicBezTo>
                <a:cubicBezTo>
                  <a:pt x="775789" y="7554"/>
                  <a:pt x="641179" y="-4306"/>
                  <a:pt x="587216" y="1624"/>
                </a:cubicBezTo>
                <a:cubicBezTo>
                  <a:pt x="533253" y="7554"/>
                  <a:pt x="491744" y="31273"/>
                  <a:pt x="423549" y="47877"/>
                </a:cubicBezTo>
                <a:cubicBezTo>
                  <a:pt x="355355" y="64481"/>
                  <a:pt x="214815" y="93538"/>
                  <a:pt x="178049" y="101247"/>
                </a:cubicBezTo>
                <a:cubicBezTo>
                  <a:pt x="141283" y="108956"/>
                  <a:pt x="199396" y="85236"/>
                  <a:pt x="202954" y="94131"/>
                </a:cubicBezTo>
                <a:cubicBezTo>
                  <a:pt x="206512" y="103026"/>
                  <a:pt x="218965" y="138606"/>
                  <a:pt x="199396" y="154617"/>
                </a:cubicBezTo>
                <a:cubicBezTo>
                  <a:pt x="179827" y="170628"/>
                  <a:pt x="114005" y="163511"/>
                  <a:pt x="85541" y="190196"/>
                </a:cubicBezTo>
                <a:cubicBezTo>
                  <a:pt x="57077" y="216881"/>
                  <a:pt x="-3408" y="334294"/>
                  <a:pt x="150" y="33607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CADDD56-F61D-9319-466F-6BF352050C30}"/>
              </a:ext>
            </a:extLst>
          </p:cNvPr>
          <p:cNvSpPr/>
          <p:nvPr/>
        </p:nvSpPr>
        <p:spPr>
          <a:xfrm>
            <a:off x="3374936" y="4981143"/>
            <a:ext cx="493711" cy="138898"/>
          </a:xfrm>
          <a:custGeom>
            <a:avLst/>
            <a:gdLst>
              <a:gd name="connsiteX0" fmla="*/ 1584 w 493711"/>
              <a:gd name="connsiteY0" fmla="*/ 138785 h 138898"/>
              <a:gd name="connsiteX1" fmla="*/ 69185 w 493711"/>
              <a:gd name="connsiteY1" fmla="*/ 71184 h 138898"/>
              <a:gd name="connsiteX2" fmla="*/ 165251 w 493711"/>
              <a:gd name="connsiteY2" fmla="*/ 49836 h 138898"/>
              <a:gd name="connsiteX3" fmla="*/ 254200 w 493711"/>
              <a:gd name="connsiteY3" fmla="*/ 35604 h 138898"/>
              <a:gd name="connsiteX4" fmla="*/ 229294 w 493711"/>
              <a:gd name="connsiteY4" fmla="*/ 7140 h 138898"/>
              <a:gd name="connsiteX5" fmla="*/ 357382 w 493711"/>
              <a:gd name="connsiteY5" fmla="*/ 71184 h 138898"/>
              <a:gd name="connsiteX6" fmla="*/ 307570 w 493711"/>
              <a:gd name="connsiteY6" fmla="*/ 49836 h 138898"/>
              <a:gd name="connsiteX7" fmla="*/ 492585 w 493711"/>
              <a:gd name="connsiteY7" fmla="*/ 103206 h 138898"/>
              <a:gd name="connsiteX8" fmla="*/ 382287 w 493711"/>
              <a:gd name="connsiteY8" fmla="*/ 60510 h 138898"/>
              <a:gd name="connsiteX9" fmla="*/ 321802 w 493711"/>
              <a:gd name="connsiteY9" fmla="*/ 21372 h 138898"/>
              <a:gd name="connsiteX10" fmla="*/ 478353 w 493711"/>
              <a:gd name="connsiteY10" fmla="*/ 99648 h 138898"/>
              <a:gd name="connsiteX11" fmla="*/ 336034 w 493711"/>
              <a:gd name="connsiteY11" fmla="*/ 56952 h 138898"/>
              <a:gd name="connsiteX12" fmla="*/ 133229 w 493711"/>
              <a:gd name="connsiteY12" fmla="*/ 24 h 138898"/>
              <a:gd name="connsiteX13" fmla="*/ 282664 w 493711"/>
              <a:gd name="connsiteY13" fmla="*/ 49836 h 138898"/>
              <a:gd name="connsiteX14" fmla="*/ 136787 w 493711"/>
              <a:gd name="connsiteY14" fmla="*/ 53394 h 138898"/>
              <a:gd name="connsiteX15" fmla="*/ 1584 w 493711"/>
              <a:gd name="connsiteY15" fmla="*/ 138785 h 1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3711" h="138898">
                <a:moveTo>
                  <a:pt x="1584" y="138785"/>
                </a:moveTo>
                <a:cubicBezTo>
                  <a:pt x="-9683" y="141750"/>
                  <a:pt x="41907" y="86009"/>
                  <a:pt x="69185" y="71184"/>
                </a:cubicBezTo>
                <a:cubicBezTo>
                  <a:pt x="96463" y="56359"/>
                  <a:pt x="134415" y="55766"/>
                  <a:pt x="165251" y="49836"/>
                </a:cubicBezTo>
                <a:cubicBezTo>
                  <a:pt x="196087" y="43906"/>
                  <a:pt x="243526" y="42720"/>
                  <a:pt x="254200" y="35604"/>
                </a:cubicBezTo>
                <a:cubicBezTo>
                  <a:pt x="264874" y="28488"/>
                  <a:pt x="212097" y="1210"/>
                  <a:pt x="229294" y="7140"/>
                </a:cubicBezTo>
                <a:cubicBezTo>
                  <a:pt x="246491" y="13070"/>
                  <a:pt x="344336" y="64068"/>
                  <a:pt x="357382" y="71184"/>
                </a:cubicBezTo>
                <a:cubicBezTo>
                  <a:pt x="370428" y="78300"/>
                  <a:pt x="285036" y="44499"/>
                  <a:pt x="307570" y="49836"/>
                </a:cubicBezTo>
                <a:cubicBezTo>
                  <a:pt x="330104" y="55173"/>
                  <a:pt x="480132" y="101427"/>
                  <a:pt x="492585" y="103206"/>
                </a:cubicBezTo>
                <a:cubicBezTo>
                  <a:pt x="505038" y="104985"/>
                  <a:pt x="410751" y="74149"/>
                  <a:pt x="382287" y="60510"/>
                </a:cubicBezTo>
                <a:cubicBezTo>
                  <a:pt x="353823" y="46871"/>
                  <a:pt x="305791" y="14849"/>
                  <a:pt x="321802" y="21372"/>
                </a:cubicBezTo>
                <a:cubicBezTo>
                  <a:pt x="337813" y="27895"/>
                  <a:pt x="475981" y="93718"/>
                  <a:pt x="478353" y="99648"/>
                </a:cubicBezTo>
                <a:cubicBezTo>
                  <a:pt x="480725" y="105578"/>
                  <a:pt x="336034" y="56952"/>
                  <a:pt x="336034" y="56952"/>
                </a:cubicBezTo>
                <a:lnTo>
                  <a:pt x="133229" y="24"/>
                </a:lnTo>
                <a:cubicBezTo>
                  <a:pt x="124334" y="-1162"/>
                  <a:pt x="282071" y="40941"/>
                  <a:pt x="282664" y="49836"/>
                </a:cubicBezTo>
                <a:cubicBezTo>
                  <a:pt x="283257" y="58731"/>
                  <a:pt x="180076" y="44499"/>
                  <a:pt x="136787" y="53394"/>
                </a:cubicBezTo>
                <a:cubicBezTo>
                  <a:pt x="93498" y="62289"/>
                  <a:pt x="12851" y="135820"/>
                  <a:pt x="1584" y="13878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05DCFD6-A472-A7BA-E03A-6A4E3E4BB5CE}"/>
              </a:ext>
            </a:extLst>
          </p:cNvPr>
          <p:cNvSpPr/>
          <p:nvPr/>
        </p:nvSpPr>
        <p:spPr>
          <a:xfrm>
            <a:off x="2820497" y="5151868"/>
            <a:ext cx="535000" cy="267222"/>
          </a:xfrm>
          <a:custGeom>
            <a:avLst/>
            <a:gdLst>
              <a:gd name="connsiteX0" fmla="*/ 978 w 535000"/>
              <a:gd name="connsiteY0" fmla="*/ 266930 h 267222"/>
              <a:gd name="connsiteX1" fmla="*/ 118392 w 535000"/>
              <a:gd name="connsiteY1" fmla="*/ 192213 h 267222"/>
              <a:gd name="connsiteX2" fmla="*/ 239363 w 535000"/>
              <a:gd name="connsiteY2" fmla="*/ 202887 h 267222"/>
              <a:gd name="connsiteX3" fmla="*/ 193109 w 535000"/>
              <a:gd name="connsiteY3" fmla="*/ 174423 h 267222"/>
              <a:gd name="connsiteX4" fmla="*/ 499095 w 535000"/>
              <a:gd name="connsiteY4" fmla="*/ 117495 h 267222"/>
              <a:gd name="connsiteX5" fmla="*/ 257153 w 535000"/>
              <a:gd name="connsiteY5" fmla="*/ 149517 h 267222"/>
              <a:gd name="connsiteX6" fmla="*/ 321196 w 535000"/>
              <a:gd name="connsiteY6" fmla="*/ 99706 h 267222"/>
              <a:gd name="connsiteX7" fmla="*/ 534675 w 535000"/>
              <a:gd name="connsiteY7" fmla="*/ 82 h 267222"/>
              <a:gd name="connsiteX8" fmla="*/ 267827 w 535000"/>
              <a:gd name="connsiteY8" fmla="*/ 117495 h 267222"/>
              <a:gd name="connsiteX9" fmla="*/ 185993 w 535000"/>
              <a:gd name="connsiteY9" fmla="*/ 160191 h 267222"/>
              <a:gd name="connsiteX10" fmla="*/ 978 w 535000"/>
              <a:gd name="connsiteY10" fmla="*/ 266930 h 26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000" h="267222">
                <a:moveTo>
                  <a:pt x="978" y="266930"/>
                </a:moveTo>
                <a:cubicBezTo>
                  <a:pt x="-10289" y="272267"/>
                  <a:pt x="78661" y="202887"/>
                  <a:pt x="118392" y="192213"/>
                </a:cubicBezTo>
                <a:cubicBezTo>
                  <a:pt x="158123" y="181539"/>
                  <a:pt x="226910" y="205852"/>
                  <a:pt x="239363" y="202887"/>
                </a:cubicBezTo>
                <a:cubicBezTo>
                  <a:pt x="251816" y="199922"/>
                  <a:pt x="149820" y="188655"/>
                  <a:pt x="193109" y="174423"/>
                </a:cubicBezTo>
                <a:cubicBezTo>
                  <a:pt x="236398" y="160191"/>
                  <a:pt x="488421" y="121646"/>
                  <a:pt x="499095" y="117495"/>
                </a:cubicBezTo>
                <a:cubicBezTo>
                  <a:pt x="509769" y="113344"/>
                  <a:pt x="286803" y="152482"/>
                  <a:pt x="257153" y="149517"/>
                </a:cubicBezTo>
                <a:cubicBezTo>
                  <a:pt x="227503" y="146552"/>
                  <a:pt x="274942" y="124612"/>
                  <a:pt x="321196" y="99706"/>
                </a:cubicBezTo>
                <a:cubicBezTo>
                  <a:pt x="367450" y="74800"/>
                  <a:pt x="543570" y="-2883"/>
                  <a:pt x="534675" y="82"/>
                </a:cubicBezTo>
                <a:cubicBezTo>
                  <a:pt x="525780" y="3047"/>
                  <a:pt x="325941" y="90810"/>
                  <a:pt x="267827" y="117495"/>
                </a:cubicBezTo>
                <a:cubicBezTo>
                  <a:pt x="209713" y="144180"/>
                  <a:pt x="229282" y="141808"/>
                  <a:pt x="185993" y="160191"/>
                </a:cubicBezTo>
                <a:cubicBezTo>
                  <a:pt x="142704" y="178574"/>
                  <a:pt x="12245" y="261593"/>
                  <a:pt x="978" y="2669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6F5BA11-65CF-5A9C-8ADB-8DCD3D04DCA6}"/>
              </a:ext>
            </a:extLst>
          </p:cNvPr>
          <p:cNvSpPr/>
          <p:nvPr/>
        </p:nvSpPr>
        <p:spPr>
          <a:xfrm>
            <a:off x="3255417" y="5221160"/>
            <a:ext cx="382509" cy="76922"/>
          </a:xfrm>
          <a:custGeom>
            <a:avLst/>
            <a:gdLst>
              <a:gd name="connsiteX0" fmla="*/ 302560 w 382509"/>
              <a:gd name="connsiteY0" fmla="*/ 76667 h 76922"/>
              <a:gd name="connsiteX1" fmla="*/ 74849 w 382509"/>
              <a:gd name="connsiteY1" fmla="*/ 51761 h 76922"/>
              <a:gd name="connsiteX2" fmla="*/ 10806 w 382509"/>
              <a:gd name="connsiteY2" fmla="*/ 51761 h 76922"/>
              <a:gd name="connsiteX3" fmla="*/ 160241 w 382509"/>
              <a:gd name="connsiteY3" fmla="*/ 5508 h 76922"/>
              <a:gd name="connsiteX4" fmla="*/ 380835 w 382509"/>
              <a:gd name="connsiteY4" fmla="*/ 12624 h 76922"/>
              <a:gd name="connsiteX5" fmla="*/ 252748 w 382509"/>
              <a:gd name="connsiteY5" fmla="*/ 5508 h 76922"/>
              <a:gd name="connsiteX6" fmla="*/ 89081 w 382509"/>
              <a:gd name="connsiteY6" fmla="*/ 1950 h 76922"/>
              <a:gd name="connsiteX7" fmla="*/ 117545 w 382509"/>
              <a:gd name="connsiteY7" fmla="*/ 37529 h 76922"/>
              <a:gd name="connsiteX8" fmla="*/ 3690 w 382509"/>
              <a:gd name="connsiteY8" fmla="*/ 33972 h 76922"/>
              <a:gd name="connsiteX9" fmla="*/ 302560 w 382509"/>
              <a:gd name="connsiteY9" fmla="*/ 76667 h 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509" h="76922">
                <a:moveTo>
                  <a:pt x="302560" y="76667"/>
                </a:moveTo>
                <a:cubicBezTo>
                  <a:pt x="314420" y="79632"/>
                  <a:pt x="123475" y="55912"/>
                  <a:pt x="74849" y="51761"/>
                </a:cubicBezTo>
                <a:cubicBezTo>
                  <a:pt x="26223" y="47610"/>
                  <a:pt x="-3426" y="59470"/>
                  <a:pt x="10806" y="51761"/>
                </a:cubicBezTo>
                <a:cubicBezTo>
                  <a:pt x="25038" y="44052"/>
                  <a:pt x="98570" y="12031"/>
                  <a:pt x="160241" y="5508"/>
                </a:cubicBezTo>
                <a:cubicBezTo>
                  <a:pt x="221912" y="-1015"/>
                  <a:pt x="365417" y="12624"/>
                  <a:pt x="380835" y="12624"/>
                </a:cubicBezTo>
                <a:cubicBezTo>
                  <a:pt x="396253" y="12624"/>
                  <a:pt x="301374" y="7287"/>
                  <a:pt x="252748" y="5508"/>
                </a:cubicBezTo>
                <a:cubicBezTo>
                  <a:pt x="204122" y="3729"/>
                  <a:pt x="111615" y="-3387"/>
                  <a:pt x="89081" y="1950"/>
                </a:cubicBezTo>
                <a:cubicBezTo>
                  <a:pt x="66547" y="7287"/>
                  <a:pt x="131777" y="32192"/>
                  <a:pt x="117545" y="37529"/>
                </a:cubicBezTo>
                <a:cubicBezTo>
                  <a:pt x="103313" y="42866"/>
                  <a:pt x="-22995" y="26856"/>
                  <a:pt x="3690" y="33972"/>
                </a:cubicBezTo>
                <a:cubicBezTo>
                  <a:pt x="30375" y="41088"/>
                  <a:pt x="290700" y="73702"/>
                  <a:pt x="302560" y="7666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5385339-3E7C-7781-8E56-CCA6F3D96088}"/>
              </a:ext>
            </a:extLst>
          </p:cNvPr>
          <p:cNvSpPr/>
          <p:nvPr/>
        </p:nvSpPr>
        <p:spPr>
          <a:xfrm>
            <a:off x="3579110" y="5055332"/>
            <a:ext cx="327553" cy="179022"/>
          </a:xfrm>
          <a:custGeom>
            <a:avLst/>
            <a:gdLst>
              <a:gd name="connsiteX0" fmla="*/ 215 w 327553"/>
              <a:gd name="connsiteY0" fmla="*/ 553 h 179022"/>
              <a:gd name="connsiteX1" fmla="*/ 249273 w 327553"/>
              <a:gd name="connsiteY1" fmla="*/ 53922 h 179022"/>
              <a:gd name="connsiteX2" fmla="*/ 316874 w 327553"/>
              <a:gd name="connsiteY2" fmla="*/ 75270 h 179022"/>
              <a:gd name="connsiteX3" fmla="*/ 263505 w 327553"/>
              <a:gd name="connsiteY3" fmla="*/ 39691 h 179022"/>
              <a:gd name="connsiteX4" fmla="*/ 267063 w 327553"/>
              <a:gd name="connsiteY4" fmla="*/ 78828 h 179022"/>
              <a:gd name="connsiteX5" fmla="*/ 327548 w 327553"/>
              <a:gd name="connsiteY5" fmla="*/ 121524 h 179022"/>
              <a:gd name="connsiteX6" fmla="*/ 263505 w 327553"/>
              <a:gd name="connsiteY6" fmla="*/ 114408 h 179022"/>
              <a:gd name="connsiteX7" fmla="*/ 309758 w 327553"/>
              <a:gd name="connsiteY7" fmla="*/ 178452 h 179022"/>
              <a:gd name="connsiteX8" fmla="*/ 263505 w 327553"/>
              <a:gd name="connsiteY8" fmla="*/ 71712 h 179022"/>
              <a:gd name="connsiteX9" fmla="*/ 206577 w 327553"/>
              <a:gd name="connsiteY9" fmla="*/ 29017 h 179022"/>
              <a:gd name="connsiteX10" fmla="*/ 215 w 327553"/>
              <a:gd name="connsiteY10" fmla="*/ 553 h 1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553" h="179022">
                <a:moveTo>
                  <a:pt x="215" y="553"/>
                </a:moveTo>
                <a:cubicBezTo>
                  <a:pt x="7331" y="4704"/>
                  <a:pt x="196497" y="41469"/>
                  <a:pt x="249273" y="53922"/>
                </a:cubicBezTo>
                <a:cubicBezTo>
                  <a:pt x="302050" y="66375"/>
                  <a:pt x="314502" y="77642"/>
                  <a:pt x="316874" y="75270"/>
                </a:cubicBezTo>
                <a:cubicBezTo>
                  <a:pt x="319246" y="72898"/>
                  <a:pt x="271807" y="39098"/>
                  <a:pt x="263505" y="39691"/>
                </a:cubicBezTo>
                <a:cubicBezTo>
                  <a:pt x="255203" y="40284"/>
                  <a:pt x="256389" y="65189"/>
                  <a:pt x="267063" y="78828"/>
                </a:cubicBezTo>
                <a:cubicBezTo>
                  <a:pt x="277737" y="92467"/>
                  <a:pt x="328141" y="115594"/>
                  <a:pt x="327548" y="121524"/>
                </a:cubicBezTo>
                <a:cubicBezTo>
                  <a:pt x="326955" y="127454"/>
                  <a:pt x="266470" y="104920"/>
                  <a:pt x="263505" y="114408"/>
                </a:cubicBezTo>
                <a:cubicBezTo>
                  <a:pt x="260540" y="123896"/>
                  <a:pt x="309758" y="185568"/>
                  <a:pt x="309758" y="178452"/>
                </a:cubicBezTo>
                <a:cubicBezTo>
                  <a:pt x="309758" y="171336"/>
                  <a:pt x="280702" y="96618"/>
                  <a:pt x="263505" y="71712"/>
                </a:cubicBezTo>
                <a:cubicBezTo>
                  <a:pt x="246308" y="46806"/>
                  <a:pt x="249273" y="41470"/>
                  <a:pt x="206577" y="29017"/>
                </a:cubicBezTo>
                <a:cubicBezTo>
                  <a:pt x="163881" y="16564"/>
                  <a:pt x="-6901" y="-3598"/>
                  <a:pt x="215" y="55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D6491EA-EDB7-8B78-AE78-89F5E706A9CC}"/>
              </a:ext>
            </a:extLst>
          </p:cNvPr>
          <p:cNvSpPr/>
          <p:nvPr/>
        </p:nvSpPr>
        <p:spPr>
          <a:xfrm>
            <a:off x="3476054" y="5073559"/>
            <a:ext cx="491789" cy="229015"/>
          </a:xfrm>
          <a:custGeom>
            <a:avLst/>
            <a:gdLst>
              <a:gd name="connsiteX0" fmla="*/ 89 w 491789"/>
              <a:gd name="connsiteY0" fmla="*/ 174457 h 229015"/>
              <a:gd name="connsiteX1" fmla="*/ 142408 w 491789"/>
              <a:gd name="connsiteY1" fmla="*/ 178015 h 229015"/>
              <a:gd name="connsiteX2" fmla="*/ 256264 w 491789"/>
              <a:gd name="connsiteY2" fmla="*/ 195804 h 229015"/>
              <a:gd name="connsiteX3" fmla="*/ 174430 w 491789"/>
              <a:gd name="connsiteY3" fmla="*/ 170899 h 229015"/>
              <a:gd name="connsiteX4" fmla="*/ 249148 w 491789"/>
              <a:gd name="connsiteY4" fmla="*/ 170899 h 229015"/>
              <a:gd name="connsiteX5" fmla="*/ 192220 w 491789"/>
              <a:gd name="connsiteY5" fmla="*/ 96181 h 229015"/>
              <a:gd name="connsiteX6" fmla="*/ 284727 w 491789"/>
              <a:gd name="connsiteY6" fmla="*/ 167341 h 229015"/>
              <a:gd name="connsiteX7" fmla="*/ 245590 w 491789"/>
              <a:gd name="connsiteY7" fmla="*/ 60601 h 229015"/>
              <a:gd name="connsiteX8" fmla="*/ 487532 w 491789"/>
              <a:gd name="connsiteY8" fmla="*/ 227826 h 229015"/>
              <a:gd name="connsiteX9" fmla="*/ 387909 w 491789"/>
              <a:gd name="connsiteY9" fmla="*/ 131761 h 229015"/>
              <a:gd name="connsiteX10" fmla="*/ 234916 w 491789"/>
              <a:gd name="connsiteY10" fmla="*/ 60601 h 229015"/>
              <a:gd name="connsiteX11" fmla="*/ 213568 w 491789"/>
              <a:gd name="connsiteY11" fmla="*/ 113971 h 229015"/>
              <a:gd name="connsiteX12" fmla="*/ 202894 w 491789"/>
              <a:gd name="connsiteY12" fmla="*/ 116 h 229015"/>
              <a:gd name="connsiteX13" fmla="*/ 202894 w 491789"/>
              <a:gd name="connsiteY13" fmla="*/ 138877 h 229015"/>
              <a:gd name="connsiteX14" fmla="*/ 163756 w 491789"/>
              <a:gd name="connsiteY14" fmla="*/ 142435 h 229015"/>
              <a:gd name="connsiteX15" fmla="*/ 113944 w 491789"/>
              <a:gd name="connsiteY15" fmla="*/ 25022 h 229015"/>
              <a:gd name="connsiteX16" fmla="*/ 163756 w 491789"/>
              <a:gd name="connsiteY16" fmla="*/ 131761 h 229015"/>
              <a:gd name="connsiteX17" fmla="*/ 89 w 491789"/>
              <a:gd name="connsiteY17" fmla="*/ 174457 h 22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789" h="229015">
                <a:moveTo>
                  <a:pt x="89" y="174457"/>
                </a:moveTo>
                <a:cubicBezTo>
                  <a:pt x="-3469" y="182166"/>
                  <a:pt x="99712" y="174457"/>
                  <a:pt x="142408" y="178015"/>
                </a:cubicBezTo>
                <a:cubicBezTo>
                  <a:pt x="185104" y="181573"/>
                  <a:pt x="250927" y="196990"/>
                  <a:pt x="256264" y="195804"/>
                </a:cubicBezTo>
                <a:cubicBezTo>
                  <a:pt x="261601" y="194618"/>
                  <a:pt x="175616" y="175050"/>
                  <a:pt x="174430" y="170899"/>
                </a:cubicBezTo>
                <a:cubicBezTo>
                  <a:pt x="173244" y="166748"/>
                  <a:pt x="246183" y="183352"/>
                  <a:pt x="249148" y="170899"/>
                </a:cubicBezTo>
                <a:cubicBezTo>
                  <a:pt x="252113" y="158446"/>
                  <a:pt x="186290" y="96774"/>
                  <a:pt x="192220" y="96181"/>
                </a:cubicBezTo>
                <a:cubicBezTo>
                  <a:pt x="198150" y="95588"/>
                  <a:pt x="275832" y="173271"/>
                  <a:pt x="284727" y="167341"/>
                </a:cubicBezTo>
                <a:cubicBezTo>
                  <a:pt x="293622" y="161411"/>
                  <a:pt x="211789" y="50520"/>
                  <a:pt x="245590" y="60601"/>
                </a:cubicBezTo>
                <a:cubicBezTo>
                  <a:pt x="279391" y="70682"/>
                  <a:pt x="463812" y="215966"/>
                  <a:pt x="487532" y="227826"/>
                </a:cubicBezTo>
                <a:cubicBezTo>
                  <a:pt x="511252" y="239686"/>
                  <a:pt x="430012" y="159632"/>
                  <a:pt x="387909" y="131761"/>
                </a:cubicBezTo>
                <a:cubicBezTo>
                  <a:pt x="345806" y="103890"/>
                  <a:pt x="263973" y="63566"/>
                  <a:pt x="234916" y="60601"/>
                </a:cubicBezTo>
                <a:cubicBezTo>
                  <a:pt x="205859" y="57636"/>
                  <a:pt x="218905" y="124052"/>
                  <a:pt x="213568" y="113971"/>
                </a:cubicBezTo>
                <a:cubicBezTo>
                  <a:pt x="208231" y="103890"/>
                  <a:pt x="204673" y="-4035"/>
                  <a:pt x="202894" y="116"/>
                </a:cubicBezTo>
                <a:cubicBezTo>
                  <a:pt x="201115" y="4267"/>
                  <a:pt x="209417" y="115157"/>
                  <a:pt x="202894" y="138877"/>
                </a:cubicBezTo>
                <a:cubicBezTo>
                  <a:pt x="196371" y="162597"/>
                  <a:pt x="178581" y="161411"/>
                  <a:pt x="163756" y="142435"/>
                </a:cubicBezTo>
                <a:cubicBezTo>
                  <a:pt x="148931" y="123459"/>
                  <a:pt x="113944" y="26801"/>
                  <a:pt x="113944" y="25022"/>
                </a:cubicBezTo>
                <a:cubicBezTo>
                  <a:pt x="113944" y="23243"/>
                  <a:pt x="178581" y="109820"/>
                  <a:pt x="163756" y="131761"/>
                </a:cubicBezTo>
                <a:cubicBezTo>
                  <a:pt x="148931" y="153702"/>
                  <a:pt x="3647" y="166748"/>
                  <a:pt x="89" y="17445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A257970-A33F-344C-E9DE-92D52F1DD16F}"/>
              </a:ext>
            </a:extLst>
          </p:cNvPr>
          <p:cNvSpPr/>
          <p:nvPr/>
        </p:nvSpPr>
        <p:spPr>
          <a:xfrm>
            <a:off x="4519309" y="4883639"/>
            <a:ext cx="169318" cy="1000449"/>
          </a:xfrm>
          <a:custGeom>
            <a:avLst/>
            <a:gdLst>
              <a:gd name="connsiteX0" fmla="*/ 169131 w 169318"/>
              <a:gd name="connsiteY0" fmla="*/ 10 h 1000449"/>
              <a:gd name="connsiteX1" fmla="*/ 35567 w 169318"/>
              <a:gd name="connsiteY1" fmla="*/ 445224 h 1000449"/>
              <a:gd name="connsiteX2" fmla="*/ 90363 w 169318"/>
              <a:gd name="connsiteY2" fmla="*/ 390428 h 1000449"/>
              <a:gd name="connsiteX3" fmla="*/ 152008 w 169318"/>
              <a:gd name="connsiteY3" fmla="*/ 592487 h 1000449"/>
              <a:gd name="connsiteX4" fmla="*/ 148583 w 169318"/>
              <a:gd name="connsiteY4" fmla="*/ 554815 h 1000449"/>
              <a:gd name="connsiteX5" fmla="*/ 124610 w 169318"/>
              <a:gd name="connsiteY5" fmla="*/ 753449 h 1000449"/>
              <a:gd name="connsiteX6" fmla="*/ 114336 w 169318"/>
              <a:gd name="connsiteY6" fmla="*/ 996604 h 1000449"/>
              <a:gd name="connsiteX7" fmla="*/ 145158 w 169318"/>
              <a:gd name="connsiteY7" fmla="*/ 547965 h 1000449"/>
              <a:gd name="connsiteX8" fmla="*/ 134884 w 169318"/>
              <a:gd name="connsiteY8" fmla="*/ 431525 h 1000449"/>
              <a:gd name="connsiteX9" fmla="*/ 152008 w 169318"/>
              <a:gd name="connsiteY9" fmla="*/ 267139 h 1000449"/>
              <a:gd name="connsiteX10" fmla="*/ 97212 w 169318"/>
              <a:gd name="connsiteY10" fmla="*/ 380154 h 1000449"/>
              <a:gd name="connsiteX11" fmla="*/ 100637 w 169318"/>
              <a:gd name="connsiteY11" fmla="*/ 308235 h 1000449"/>
              <a:gd name="connsiteX12" fmla="*/ 1320 w 169318"/>
              <a:gd name="connsiteY12" fmla="*/ 431525 h 1000449"/>
              <a:gd name="connsiteX13" fmla="*/ 169131 w 169318"/>
              <a:gd name="connsiteY13" fmla="*/ 10 h 100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18" h="1000449">
                <a:moveTo>
                  <a:pt x="169131" y="10"/>
                </a:moveTo>
                <a:cubicBezTo>
                  <a:pt x="174839" y="2293"/>
                  <a:pt x="48695" y="380154"/>
                  <a:pt x="35567" y="445224"/>
                </a:cubicBezTo>
                <a:cubicBezTo>
                  <a:pt x="22439" y="510294"/>
                  <a:pt x="70956" y="365884"/>
                  <a:pt x="90363" y="390428"/>
                </a:cubicBezTo>
                <a:cubicBezTo>
                  <a:pt x="109770" y="414972"/>
                  <a:pt x="142305" y="565089"/>
                  <a:pt x="152008" y="592487"/>
                </a:cubicBezTo>
                <a:cubicBezTo>
                  <a:pt x="161711" y="619885"/>
                  <a:pt x="153149" y="527988"/>
                  <a:pt x="148583" y="554815"/>
                </a:cubicBezTo>
                <a:cubicBezTo>
                  <a:pt x="144017" y="581642"/>
                  <a:pt x="130318" y="679818"/>
                  <a:pt x="124610" y="753449"/>
                </a:cubicBezTo>
                <a:cubicBezTo>
                  <a:pt x="118902" y="827080"/>
                  <a:pt x="110911" y="1030851"/>
                  <a:pt x="114336" y="996604"/>
                </a:cubicBezTo>
                <a:cubicBezTo>
                  <a:pt x="117761" y="962357"/>
                  <a:pt x="141733" y="642145"/>
                  <a:pt x="145158" y="547965"/>
                </a:cubicBezTo>
                <a:cubicBezTo>
                  <a:pt x="148583" y="453785"/>
                  <a:pt x="133742" y="478329"/>
                  <a:pt x="134884" y="431525"/>
                </a:cubicBezTo>
                <a:cubicBezTo>
                  <a:pt x="136026" y="384721"/>
                  <a:pt x="158287" y="275701"/>
                  <a:pt x="152008" y="267139"/>
                </a:cubicBezTo>
                <a:cubicBezTo>
                  <a:pt x="145729" y="258577"/>
                  <a:pt x="105774" y="373305"/>
                  <a:pt x="97212" y="380154"/>
                </a:cubicBezTo>
                <a:cubicBezTo>
                  <a:pt x="88650" y="387003"/>
                  <a:pt x="116619" y="299673"/>
                  <a:pt x="100637" y="308235"/>
                </a:cubicBezTo>
                <a:cubicBezTo>
                  <a:pt x="84655" y="316797"/>
                  <a:pt x="-12379" y="481183"/>
                  <a:pt x="1320" y="431525"/>
                </a:cubicBezTo>
                <a:cubicBezTo>
                  <a:pt x="15019" y="381867"/>
                  <a:pt x="163423" y="-2273"/>
                  <a:pt x="169131" y="1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9B21BAB-0D5C-8549-3E8B-E1583CF75D9F}"/>
              </a:ext>
            </a:extLst>
          </p:cNvPr>
          <p:cNvSpPr/>
          <p:nvPr/>
        </p:nvSpPr>
        <p:spPr>
          <a:xfrm>
            <a:off x="4396160" y="5268727"/>
            <a:ext cx="233167" cy="923378"/>
          </a:xfrm>
          <a:custGeom>
            <a:avLst/>
            <a:gdLst>
              <a:gd name="connsiteX0" fmla="*/ 4604 w 233167"/>
              <a:gd name="connsiteY0" fmla="*/ 1916 h 923378"/>
              <a:gd name="connsiteX1" fmla="*/ 11453 w 233167"/>
              <a:gd name="connsiteY1" fmla="*/ 409457 h 923378"/>
              <a:gd name="connsiteX2" fmla="*/ 124469 w 233167"/>
              <a:gd name="connsiteY2" fmla="*/ 642338 h 923378"/>
              <a:gd name="connsiteX3" fmla="*/ 90222 w 233167"/>
              <a:gd name="connsiteY3" fmla="*/ 546446 h 923378"/>
              <a:gd name="connsiteX4" fmla="*/ 230636 w 233167"/>
              <a:gd name="connsiteY4" fmla="*/ 916316 h 923378"/>
              <a:gd name="connsiteX5" fmla="*/ 168991 w 233167"/>
              <a:gd name="connsiteY5" fmla="*/ 762203 h 923378"/>
              <a:gd name="connsiteX6" fmla="*/ 25152 w 233167"/>
              <a:gd name="connsiteY6" fmla="*/ 430006 h 923378"/>
              <a:gd name="connsiteX7" fmla="*/ 18303 w 233167"/>
              <a:gd name="connsiteY7" fmla="*/ 262194 h 923378"/>
              <a:gd name="connsiteX8" fmla="*/ 4604 w 233167"/>
              <a:gd name="connsiteY8" fmla="*/ 1916 h 92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167" h="923378">
                <a:moveTo>
                  <a:pt x="4604" y="1916"/>
                </a:moveTo>
                <a:cubicBezTo>
                  <a:pt x="3462" y="26460"/>
                  <a:pt x="-8524" y="302720"/>
                  <a:pt x="11453" y="409457"/>
                </a:cubicBezTo>
                <a:cubicBezTo>
                  <a:pt x="31430" y="516194"/>
                  <a:pt x="111341" y="619507"/>
                  <a:pt x="124469" y="642338"/>
                </a:cubicBezTo>
                <a:cubicBezTo>
                  <a:pt x="137597" y="665169"/>
                  <a:pt x="72528" y="500783"/>
                  <a:pt x="90222" y="546446"/>
                </a:cubicBezTo>
                <a:cubicBezTo>
                  <a:pt x="107916" y="592109"/>
                  <a:pt x="217508" y="880357"/>
                  <a:pt x="230636" y="916316"/>
                </a:cubicBezTo>
                <a:cubicBezTo>
                  <a:pt x="243764" y="952276"/>
                  <a:pt x="203238" y="843255"/>
                  <a:pt x="168991" y="762203"/>
                </a:cubicBezTo>
                <a:cubicBezTo>
                  <a:pt x="134744" y="681151"/>
                  <a:pt x="50267" y="513341"/>
                  <a:pt x="25152" y="430006"/>
                </a:cubicBezTo>
                <a:cubicBezTo>
                  <a:pt x="37" y="346671"/>
                  <a:pt x="23440" y="328976"/>
                  <a:pt x="18303" y="262194"/>
                </a:cubicBezTo>
                <a:cubicBezTo>
                  <a:pt x="13166" y="195412"/>
                  <a:pt x="5746" y="-22628"/>
                  <a:pt x="4604" y="191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3C89020-13D4-9035-22D8-CF624CF4F9E6}"/>
              </a:ext>
            </a:extLst>
          </p:cNvPr>
          <p:cNvSpPr/>
          <p:nvPr/>
        </p:nvSpPr>
        <p:spPr>
          <a:xfrm>
            <a:off x="4442262" y="5216031"/>
            <a:ext cx="85279" cy="1195384"/>
          </a:xfrm>
          <a:custGeom>
            <a:avLst/>
            <a:gdLst>
              <a:gd name="connsiteX0" fmla="*/ 6448 w 85279"/>
              <a:gd name="connsiteY0" fmla="*/ 6666 h 1195384"/>
              <a:gd name="connsiteX1" fmla="*/ 6448 w 85279"/>
              <a:gd name="connsiteY1" fmla="*/ 732706 h 1195384"/>
              <a:gd name="connsiteX2" fmla="*/ 16722 w 85279"/>
              <a:gd name="connsiteY2" fmla="*/ 681335 h 1195384"/>
              <a:gd name="connsiteX3" fmla="*/ 3023 w 85279"/>
              <a:gd name="connsiteY3" fmla="*/ 945039 h 1195384"/>
              <a:gd name="connsiteX4" fmla="*/ 85217 w 85279"/>
              <a:gd name="connsiteY4" fmla="*/ 1195043 h 1195384"/>
              <a:gd name="connsiteX5" fmla="*/ 16722 w 85279"/>
              <a:gd name="connsiteY5" fmla="*/ 992985 h 1195384"/>
              <a:gd name="connsiteX6" fmla="*/ 26996 w 85279"/>
              <a:gd name="connsiteY6" fmla="*/ 739556 h 1195384"/>
              <a:gd name="connsiteX7" fmla="*/ 78367 w 85279"/>
              <a:gd name="connsiteY7" fmla="*/ 208724 h 1195384"/>
              <a:gd name="connsiteX8" fmla="*/ 20147 w 85279"/>
              <a:gd name="connsiteY8" fmla="*/ 599142 h 1195384"/>
              <a:gd name="connsiteX9" fmla="*/ 23572 w 85279"/>
              <a:gd name="connsiteY9" fmla="*/ 383385 h 1195384"/>
              <a:gd name="connsiteX10" fmla="*/ 6448 w 85279"/>
              <a:gd name="connsiteY10" fmla="*/ 6666 h 11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79" h="1195384">
                <a:moveTo>
                  <a:pt x="6448" y="6666"/>
                </a:moveTo>
                <a:cubicBezTo>
                  <a:pt x="3594" y="64886"/>
                  <a:pt x="4736" y="620261"/>
                  <a:pt x="6448" y="732706"/>
                </a:cubicBezTo>
                <a:cubicBezTo>
                  <a:pt x="8160" y="845151"/>
                  <a:pt x="17293" y="645946"/>
                  <a:pt x="16722" y="681335"/>
                </a:cubicBezTo>
                <a:cubicBezTo>
                  <a:pt x="16151" y="716724"/>
                  <a:pt x="-8393" y="859421"/>
                  <a:pt x="3023" y="945039"/>
                </a:cubicBezTo>
                <a:cubicBezTo>
                  <a:pt x="14439" y="1030657"/>
                  <a:pt x="82934" y="1187052"/>
                  <a:pt x="85217" y="1195043"/>
                </a:cubicBezTo>
                <a:cubicBezTo>
                  <a:pt x="87500" y="1203034"/>
                  <a:pt x="26425" y="1068899"/>
                  <a:pt x="16722" y="992985"/>
                </a:cubicBezTo>
                <a:cubicBezTo>
                  <a:pt x="7019" y="917071"/>
                  <a:pt x="16722" y="870266"/>
                  <a:pt x="26996" y="739556"/>
                </a:cubicBezTo>
                <a:cubicBezTo>
                  <a:pt x="37270" y="608846"/>
                  <a:pt x="79508" y="232126"/>
                  <a:pt x="78367" y="208724"/>
                </a:cubicBezTo>
                <a:cubicBezTo>
                  <a:pt x="77226" y="185322"/>
                  <a:pt x="29279" y="570032"/>
                  <a:pt x="20147" y="599142"/>
                </a:cubicBezTo>
                <a:cubicBezTo>
                  <a:pt x="11015" y="628252"/>
                  <a:pt x="25284" y="478706"/>
                  <a:pt x="23572" y="383385"/>
                </a:cubicBezTo>
                <a:cubicBezTo>
                  <a:pt x="21860" y="288064"/>
                  <a:pt x="9302" y="-51554"/>
                  <a:pt x="6448" y="66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E472D0F-9FA1-589A-9D76-709A089C7EB6}"/>
              </a:ext>
            </a:extLst>
          </p:cNvPr>
          <p:cNvSpPr/>
          <p:nvPr/>
        </p:nvSpPr>
        <p:spPr>
          <a:xfrm>
            <a:off x="4616283" y="5497672"/>
            <a:ext cx="377096" cy="1344924"/>
          </a:xfrm>
          <a:custGeom>
            <a:avLst/>
            <a:gdLst>
              <a:gd name="connsiteX0" fmla="*/ 89281 w 377096"/>
              <a:gd name="connsiteY0" fmla="*/ 2427 h 1344924"/>
              <a:gd name="connsiteX1" fmla="*/ 79007 w 377096"/>
              <a:gd name="connsiteY1" fmla="*/ 721618 h 1344924"/>
              <a:gd name="connsiteX2" fmla="*/ 79007 w 377096"/>
              <a:gd name="connsiteY2" fmla="*/ 694220 h 1344924"/>
              <a:gd name="connsiteX3" fmla="*/ 205721 w 377096"/>
              <a:gd name="connsiteY3" fmla="*/ 971622 h 1344924"/>
              <a:gd name="connsiteX4" fmla="*/ 198872 w 377096"/>
              <a:gd name="connsiteY4" fmla="*/ 937375 h 1344924"/>
              <a:gd name="connsiteX5" fmla="*/ 370108 w 377096"/>
              <a:gd name="connsiteY5" fmla="*/ 1129159 h 1344924"/>
              <a:gd name="connsiteX6" fmla="*/ 346135 w 377096"/>
              <a:gd name="connsiteY6" fmla="*/ 1064090 h 1344924"/>
              <a:gd name="connsiteX7" fmla="*/ 366683 w 377096"/>
              <a:gd name="connsiteY7" fmla="*/ 1163407 h 1344924"/>
              <a:gd name="connsiteX8" fmla="*/ 322162 w 377096"/>
              <a:gd name="connsiteY8" fmla="*/ 1344917 h 1344924"/>
              <a:gd name="connsiteX9" fmla="*/ 349560 w 377096"/>
              <a:gd name="connsiteY9" fmla="*/ 1170256 h 1344924"/>
              <a:gd name="connsiteX10" fmla="*/ 339286 w 377096"/>
              <a:gd name="connsiteY10" fmla="*/ 1101762 h 1344924"/>
              <a:gd name="connsiteX11" fmla="*/ 236544 w 377096"/>
              <a:gd name="connsiteY11" fmla="*/ 827784 h 1344924"/>
              <a:gd name="connsiteX12" fmla="*/ 257092 w 377096"/>
              <a:gd name="connsiteY12" fmla="*/ 971622 h 1344924"/>
              <a:gd name="connsiteX13" fmla="*/ 102980 w 377096"/>
              <a:gd name="connsiteY13" fmla="*/ 793537 h 1344924"/>
              <a:gd name="connsiteX14" fmla="*/ 37910 w 377096"/>
              <a:gd name="connsiteY14" fmla="*/ 707919 h 1344924"/>
              <a:gd name="connsiteX15" fmla="*/ 238 w 377096"/>
              <a:gd name="connsiteY15" fmla="*/ 509285 h 1344924"/>
              <a:gd name="connsiteX16" fmla="*/ 55034 w 377096"/>
              <a:gd name="connsiteY16" fmla="*/ 697645 h 1344924"/>
              <a:gd name="connsiteX17" fmla="*/ 72157 w 377096"/>
              <a:gd name="connsiteY17" fmla="*/ 495586 h 1344924"/>
              <a:gd name="connsiteX18" fmla="*/ 89281 w 377096"/>
              <a:gd name="connsiteY18" fmla="*/ 2427 h 134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096" h="1344924">
                <a:moveTo>
                  <a:pt x="89281" y="2427"/>
                </a:moveTo>
                <a:cubicBezTo>
                  <a:pt x="90423" y="40099"/>
                  <a:pt x="80719" y="606319"/>
                  <a:pt x="79007" y="721618"/>
                </a:cubicBezTo>
                <a:cubicBezTo>
                  <a:pt x="77295" y="836917"/>
                  <a:pt x="57888" y="652553"/>
                  <a:pt x="79007" y="694220"/>
                </a:cubicBezTo>
                <a:cubicBezTo>
                  <a:pt x="100126" y="735887"/>
                  <a:pt x="185744" y="931096"/>
                  <a:pt x="205721" y="971622"/>
                </a:cubicBezTo>
                <a:cubicBezTo>
                  <a:pt x="225698" y="1012148"/>
                  <a:pt x="171474" y="911119"/>
                  <a:pt x="198872" y="937375"/>
                </a:cubicBezTo>
                <a:cubicBezTo>
                  <a:pt x="226270" y="963631"/>
                  <a:pt x="345564" y="1108040"/>
                  <a:pt x="370108" y="1129159"/>
                </a:cubicBezTo>
                <a:cubicBezTo>
                  <a:pt x="394652" y="1150278"/>
                  <a:pt x="346706" y="1058382"/>
                  <a:pt x="346135" y="1064090"/>
                </a:cubicBezTo>
                <a:cubicBezTo>
                  <a:pt x="345564" y="1069798"/>
                  <a:pt x="370678" y="1116603"/>
                  <a:pt x="366683" y="1163407"/>
                </a:cubicBezTo>
                <a:cubicBezTo>
                  <a:pt x="362688" y="1210211"/>
                  <a:pt x="325016" y="1343776"/>
                  <a:pt x="322162" y="1344917"/>
                </a:cubicBezTo>
                <a:cubicBezTo>
                  <a:pt x="319308" y="1346058"/>
                  <a:pt x="346706" y="1210782"/>
                  <a:pt x="349560" y="1170256"/>
                </a:cubicBezTo>
                <a:cubicBezTo>
                  <a:pt x="352414" y="1129730"/>
                  <a:pt x="358122" y="1158841"/>
                  <a:pt x="339286" y="1101762"/>
                </a:cubicBezTo>
                <a:cubicBezTo>
                  <a:pt x="320450" y="1044683"/>
                  <a:pt x="250243" y="849474"/>
                  <a:pt x="236544" y="827784"/>
                </a:cubicBezTo>
                <a:cubicBezTo>
                  <a:pt x="222845" y="806094"/>
                  <a:pt x="279353" y="977330"/>
                  <a:pt x="257092" y="971622"/>
                </a:cubicBezTo>
                <a:cubicBezTo>
                  <a:pt x="234831" y="965914"/>
                  <a:pt x="139510" y="837488"/>
                  <a:pt x="102980" y="793537"/>
                </a:cubicBezTo>
                <a:cubicBezTo>
                  <a:pt x="66450" y="749587"/>
                  <a:pt x="55034" y="755294"/>
                  <a:pt x="37910" y="707919"/>
                </a:cubicBezTo>
                <a:cubicBezTo>
                  <a:pt x="20786" y="660544"/>
                  <a:pt x="-2616" y="510997"/>
                  <a:pt x="238" y="509285"/>
                </a:cubicBezTo>
                <a:cubicBezTo>
                  <a:pt x="3092" y="507573"/>
                  <a:pt x="43048" y="699928"/>
                  <a:pt x="55034" y="697645"/>
                </a:cubicBezTo>
                <a:cubicBezTo>
                  <a:pt x="67020" y="695362"/>
                  <a:pt x="63595" y="614880"/>
                  <a:pt x="72157" y="495586"/>
                </a:cubicBezTo>
                <a:cubicBezTo>
                  <a:pt x="80719" y="376292"/>
                  <a:pt x="88139" y="-35245"/>
                  <a:pt x="89281" y="242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3968BE2-26C1-AF6B-92DA-4484B70F86C9}"/>
              </a:ext>
            </a:extLst>
          </p:cNvPr>
          <p:cNvSpPr/>
          <p:nvPr/>
        </p:nvSpPr>
        <p:spPr>
          <a:xfrm>
            <a:off x="4489482" y="5923479"/>
            <a:ext cx="416010" cy="1004778"/>
          </a:xfrm>
          <a:custGeom>
            <a:avLst/>
            <a:gdLst>
              <a:gd name="connsiteX0" fmla="*/ 116765 w 416010"/>
              <a:gd name="connsiteY0" fmla="*/ 1285 h 1004778"/>
              <a:gd name="connsiteX1" fmla="*/ 27722 w 416010"/>
              <a:gd name="connsiteY1" fmla="*/ 586912 h 1004778"/>
              <a:gd name="connsiteX2" fmla="*/ 325 w 416010"/>
              <a:gd name="connsiteY2" fmla="*/ 905411 h 1004778"/>
              <a:gd name="connsiteX3" fmla="*/ 14024 w 416010"/>
              <a:gd name="connsiteY3" fmla="*/ 823218 h 1004778"/>
              <a:gd name="connsiteX4" fmla="*/ 34572 w 416010"/>
              <a:gd name="connsiteY4" fmla="*/ 936233 h 1004778"/>
              <a:gd name="connsiteX5" fmla="*/ 137314 w 416010"/>
              <a:gd name="connsiteY5" fmla="*/ 963631 h 1004778"/>
              <a:gd name="connsiteX6" fmla="*/ 130464 w 416010"/>
              <a:gd name="connsiteY6" fmla="*/ 1001303 h 1004778"/>
              <a:gd name="connsiteX7" fmla="*/ 216082 w 416010"/>
              <a:gd name="connsiteY7" fmla="*/ 963631 h 1004778"/>
              <a:gd name="connsiteX8" fmla="*/ 226356 w 416010"/>
              <a:gd name="connsiteY8" fmla="*/ 1004728 h 1004778"/>
              <a:gd name="connsiteX9" fmla="*/ 281152 w 416010"/>
              <a:gd name="connsiteY9" fmla="*/ 953357 h 1004778"/>
              <a:gd name="connsiteX10" fmla="*/ 414716 w 416010"/>
              <a:gd name="connsiteY10" fmla="*/ 922534 h 1004778"/>
              <a:gd name="connsiteX11" fmla="*/ 192109 w 416010"/>
              <a:gd name="connsiteY11" fmla="*/ 987604 h 1004778"/>
              <a:gd name="connsiteX12" fmla="*/ 68819 w 416010"/>
              <a:gd name="connsiteY12" fmla="*/ 960206 h 1004778"/>
              <a:gd name="connsiteX13" fmla="*/ 34572 w 416010"/>
              <a:gd name="connsiteY13" fmla="*/ 860890 h 1004778"/>
              <a:gd name="connsiteX14" fmla="*/ 48271 w 416010"/>
              <a:gd name="connsiteY14" fmla="*/ 593761 h 1004778"/>
              <a:gd name="connsiteX15" fmla="*/ 17448 w 416010"/>
              <a:gd name="connsiteY15" fmla="*/ 744449 h 1004778"/>
              <a:gd name="connsiteX16" fmla="*/ 41421 w 416010"/>
              <a:gd name="connsiteY16" fmla="*/ 333483 h 1004778"/>
              <a:gd name="connsiteX17" fmla="*/ 31147 w 416010"/>
              <a:gd name="connsiteY17" fmla="*/ 425950 h 1004778"/>
              <a:gd name="connsiteX18" fmla="*/ 116765 w 416010"/>
              <a:gd name="connsiteY18" fmla="*/ 1285 h 100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6010" h="1004778">
                <a:moveTo>
                  <a:pt x="116765" y="1285"/>
                </a:moveTo>
                <a:cubicBezTo>
                  <a:pt x="116194" y="28112"/>
                  <a:pt x="47129" y="436224"/>
                  <a:pt x="27722" y="586912"/>
                </a:cubicBezTo>
                <a:cubicBezTo>
                  <a:pt x="8315" y="737600"/>
                  <a:pt x="2608" y="866027"/>
                  <a:pt x="325" y="905411"/>
                </a:cubicBezTo>
                <a:cubicBezTo>
                  <a:pt x="-1958" y="944795"/>
                  <a:pt x="8316" y="818081"/>
                  <a:pt x="14024" y="823218"/>
                </a:cubicBezTo>
                <a:cubicBezTo>
                  <a:pt x="19732" y="828355"/>
                  <a:pt x="14024" y="912831"/>
                  <a:pt x="34572" y="936233"/>
                </a:cubicBezTo>
                <a:cubicBezTo>
                  <a:pt x="55120" y="959635"/>
                  <a:pt x="121332" y="952786"/>
                  <a:pt x="137314" y="963631"/>
                </a:cubicBezTo>
                <a:cubicBezTo>
                  <a:pt x="153296" y="974476"/>
                  <a:pt x="117336" y="1001303"/>
                  <a:pt x="130464" y="1001303"/>
                </a:cubicBezTo>
                <a:cubicBezTo>
                  <a:pt x="143592" y="1001303"/>
                  <a:pt x="200100" y="963060"/>
                  <a:pt x="216082" y="963631"/>
                </a:cubicBezTo>
                <a:cubicBezTo>
                  <a:pt x="232064" y="964202"/>
                  <a:pt x="215511" y="1006440"/>
                  <a:pt x="226356" y="1004728"/>
                </a:cubicBezTo>
                <a:cubicBezTo>
                  <a:pt x="237201" y="1003016"/>
                  <a:pt x="249759" y="967056"/>
                  <a:pt x="281152" y="953357"/>
                </a:cubicBezTo>
                <a:cubicBezTo>
                  <a:pt x="312545" y="939658"/>
                  <a:pt x="429556" y="916826"/>
                  <a:pt x="414716" y="922534"/>
                </a:cubicBezTo>
                <a:cubicBezTo>
                  <a:pt x="399876" y="928242"/>
                  <a:pt x="249758" y="981325"/>
                  <a:pt x="192109" y="987604"/>
                </a:cubicBezTo>
                <a:cubicBezTo>
                  <a:pt x="134460" y="993883"/>
                  <a:pt x="95075" y="981325"/>
                  <a:pt x="68819" y="960206"/>
                </a:cubicBezTo>
                <a:cubicBezTo>
                  <a:pt x="42563" y="939087"/>
                  <a:pt x="37997" y="921964"/>
                  <a:pt x="34572" y="860890"/>
                </a:cubicBezTo>
                <a:cubicBezTo>
                  <a:pt x="31147" y="799816"/>
                  <a:pt x="51125" y="613168"/>
                  <a:pt x="48271" y="593761"/>
                </a:cubicBezTo>
                <a:cubicBezTo>
                  <a:pt x="45417" y="574354"/>
                  <a:pt x="18590" y="787829"/>
                  <a:pt x="17448" y="744449"/>
                </a:cubicBezTo>
                <a:cubicBezTo>
                  <a:pt x="16306" y="701069"/>
                  <a:pt x="39138" y="386566"/>
                  <a:pt x="41421" y="333483"/>
                </a:cubicBezTo>
                <a:cubicBezTo>
                  <a:pt x="43704" y="280400"/>
                  <a:pt x="16306" y="476179"/>
                  <a:pt x="31147" y="425950"/>
                </a:cubicBezTo>
                <a:cubicBezTo>
                  <a:pt x="45987" y="375721"/>
                  <a:pt x="117336" y="-25542"/>
                  <a:pt x="116765" y="128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6EA5739-62EC-9DC9-8F8A-5E04CB0CB5DE}"/>
              </a:ext>
            </a:extLst>
          </p:cNvPr>
          <p:cNvSpPr/>
          <p:nvPr/>
        </p:nvSpPr>
        <p:spPr>
          <a:xfrm>
            <a:off x="4619894" y="6499927"/>
            <a:ext cx="263871" cy="351000"/>
          </a:xfrm>
          <a:custGeom>
            <a:avLst/>
            <a:gdLst>
              <a:gd name="connsiteX0" fmla="*/ 52 w 263871"/>
              <a:gd name="connsiteY0" fmla="*/ 190 h 351000"/>
              <a:gd name="connsiteX1" fmla="*/ 167863 w 263871"/>
              <a:gd name="connsiteY1" fmla="*/ 188549 h 351000"/>
              <a:gd name="connsiteX2" fmla="*/ 140466 w 263871"/>
              <a:gd name="connsiteY2" fmla="*/ 277592 h 351000"/>
              <a:gd name="connsiteX3" fmla="*/ 188412 w 263871"/>
              <a:gd name="connsiteY3" fmla="*/ 236495 h 351000"/>
              <a:gd name="connsiteX4" fmla="*/ 154164 w 263871"/>
              <a:gd name="connsiteY4" fmla="*/ 349511 h 351000"/>
              <a:gd name="connsiteX5" fmla="*/ 222659 w 263871"/>
              <a:gd name="connsiteY5" fmla="*/ 298140 h 351000"/>
              <a:gd name="connsiteX6" fmla="*/ 236358 w 263871"/>
              <a:gd name="connsiteY6" fmla="*/ 253619 h 351000"/>
              <a:gd name="connsiteX7" fmla="*/ 229508 w 263871"/>
              <a:gd name="connsiteY7" fmla="*/ 202248 h 351000"/>
              <a:gd name="connsiteX8" fmla="*/ 263755 w 263871"/>
              <a:gd name="connsiteY8" fmla="*/ 85808 h 351000"/>
              <a:gd name="connsiteX9" fmla="*/ 215809 w 263871"/>
              <a:gd name="connsiteY9" fmla="*/ 229646 h 351000"/>
              <a:gd name="connsiteX10" fmla="*/ 150740 w 263871"/>
              <a:gd name="connsiteY10" fmla="*/ 154302 h 351000"/>
              <a:gd name="connsiteX11" fmla="*/ 52 w 263871"/>
              <a:gd name="connsiteY11" fmla="*/ 190 h 3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71" h="351000">
                <a:moveTo>
                  <a:pt x="52" y="190"/>
                </a:moveTo>
                <a:cubicBezTo>
                  <a:pt x="2906" y="5898"/>
                  <a:pt x="144461" y="142315"/>
                  <a:pt x="167863" y="188549"/>
                </a:cubicBezTo>
                <a:cubicBezTo>
                  <a:pt x="191265" y="234783"/>
                  <a:pt x="137041" y="269601"/>
                  <a:pt x="140466" y="277592"/>
                </a:cubicBezTo>
                <a:cubicBezTo>
                  <a:pt x="143891" y="285583"/>
                  <a:pt x="186129" y="224509"/>
                  <a:pt x="188412" y="236495"/>
                </a:cubicBezTo>
                <a:cubicBezTo>
                  <a:pt x="190695" y="248482"/>
                  <a:pt x="148456" y="339237"/>
                  <a:pt x="154164" y="349511"/>
                </a:cubicBezTo>
                <a:cubicBezTo>
                  <a:pt x="159872" y="359785"/>
                  <a:pt x="208960" y="314122"/>
                  <a:pt x="222659" y="298140"/>
                </a:cubicBezTo>
                <a:cubicBezTo>
                  <a:pt x="236358" y="282158"/>
                  <a:pt x="235217" y="269601"/>
                  <a:pt x="236358" y="253619"/>
                </a:cubicBezTo>
                <a:cubicBezTo>
                  <a:pt x="237500" y="237637"/>
                  <a:pt x="224942" y="230216"/>
                  <a:pt x="229508" y="202248"/>
                </a:cubicBezTo>
                <a:cubicBezTo>
                  <a:pt x="234074" y="174280"/>
                  <a:pt x="266038" y="81242"/>
                  <a:pt x="263755" y="85808"/>
                </a:cubicBezTo>
                <a:cubicBezTo>
                  <a:pt x="261472" y="90374"/>
                  <a:pt x="234645" y="218230"/>
                  <a:pt x="215809" y="229646"/>
                </a:cubicBezTo>
                <a:cubicBezTo>
                  <a:pt x="196973" y="241062"/>
                  <a:pt x="190695" y="190262"/>
                  <a:pt x="150740" y="154302"/>
                </a:cubicBezTo>
                <a:cubicBezTo>
                  <a:pt x="110785" y="118342"/>
                  <a:pt x="-2802" y="-5518"/>
                  <a:pt x="52" y="19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A3988D8-00E4-46F9-5B8D-9E99FDA71DD7}"/>
              </a:ext>
            </a:extLst>
          </p:cNvPr>
          <p:cNvSpPr/>
          <p:nvPr/>
        </p:nvSpPr>
        <p:spPr>
          <a:xfrm>
            <a:off x="4325420" y="6396513"/>
            <a:ext cx="378058" cy="747506"/>
          </a:xfrm>
          <a:custGeom>
            <a:avLst/>
            <a:gdLst>
              <a:gd name="connsiteX0" fmla="*/ 109591 w 378058"/>
              <a:gd name="connsiteY0" fmla="*/ 862 h 747506"/>
              <a:gd name="connsiteX1" fmla="*/ 92468 w 378058"/>
              <a:gd name="connsiteY1" fmla="*/ 350184 h 747506"/>
              <a:gd name="connsiteX2" fmla="*/ 102742 w 378058"/>
              <a:gd name="connsiteY2" fmla="*/ 456350 h 747506"/>
              <a:gd name="connsiteX3" fmla="*/ 85618 w 378058"/>
              <a:gd name="connsiteY3" fmla="*/ 494022 h 747506"/>
              <a:gd name="connsiteX4" fmla="*/ 250005 w 378058"/>
              <a:gd name="connsiteY4" fmla="*/ 552242 h 747506"/>
              <a:gd name="connsiteX5" fmla="*/ 212333 w 378058"/>
              <a:gd name="connsiteY5" fmla="*/ 562516 h 747506"/>
              <a:gd name="connsiteX6" fmla="*/ 332198 w 378058"/>
              <a:gd name="connsiteY6" fmla="*/ 589914 h 747506"/>
              <a:gd name="connsiteX7" fmla="*/ 376719 w 378058"/>
              <a:gd name="connsiteY7" fmla="*/ 654984 h 747506"/>
              <a:gd name="connsiteX8" fmla="*/ 366445 w 378058"/>
              <a:gd name="connsiteY8" fmla="*/ 747451 h 747506"/>
              <a:gd name="connsiteX9" fmla="*/ 366445 w 378058"/>
              <a:gd name="connsiteY9" fmla="*/ 641285 h 747506"/>
              <a:gd name="connsiteX10" fmla="*/ 328773 w 378058"/>
              <a:gd name="connsiteY10" fmla="*/ 600188 h 747506"/>
              <a:gd name="connsiteX11" fmla="*/ 256854 w 378058"/>
              <a:gd name="connsiteY11" fmla="*/ 572790 h 747506"/>
              <a:gd name="connsiteX12" fmla="*/ 143838 w 378058"/>
              <a:gd name="connsiteY12" fmla="*/ 589914 h 747506"/>
              <a:gd name="connsiteX13" fmla="*/ 0 w 378058"/>
              <a:gd name="connsiteY13" fmla="*/ 607038 h 747506"/>
              <a:gd name="connsiteX14" fmla="*/ 202059 w 378058"/>
              <a:gd name="connsiteY14" fmla="*/ 583065 h 747506"/>
              <a:gd name="connsiteX15" fmla="*/ 119865 w 378058"/>
              <a:gd name="connsiteY15" fmla="*/ 538543 h 747506"/>
              <a:gd name="connsiteX16" fmla="*/ 89043 w 378058"/>
              <a:gd name="connsiteY16" fmla="*/ 463199 h 747506"/>
              <a:gd name="connsiteX17" fmla="*/ 23973 w 378058"/>
              <a:gd name="connsiteY17" fmla="*/ 233743 h 747506"/>
              <a:gd name="connsiteX18" fmla="*/ 71919 w 378058"/>
              <a:gd name="connsiteY18" fmla="*/ 363883 h 747506"/>
              <a:gd name="connsiteX19" fmla="*/ 61645 w 378058"/>
              <a:gd name="connsiteY19" fmla="*/ 247442 h 747506"/>
              <a:gd name="connsiteX20" fmla="*/ 89043 w 378058"/>
              <a:gd name="connsiteY20" fmla="*/ 250867 h 747506"/>
              <a:gd name="connsiteX21" fmla="*/ 109591 w 378058"/>
              <a:gd name="connsiteY21" fmla="*/ 862 h 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8058" h="747506">
                <a:moveTo>
                  <a:pt x="109591" y="862"/>
                </a:moveTo>
                <a:cubicBezTo>
                  <a:pt x="110162" y="17415"/>
                  <a:pt x="93609" y="274269"/>
                  <a:pt x="92468" y="350184"/>
                </a:cubicBezTo>
                <a:cubicBezTo>
                  <a:pt x="91327" y="426099"/>
                  <a:pt x="103884" y="432377"/>
                  <a:pt x="102742" y="456350"/>
                </a:cubicBezTo>
                <a:cubicBezTo>
                  <a:pt x="101600" y="480323"/>
                  <a:pt x="61074" y="478040"/>
                  <a:pt x="85618" y="494022"/>
                </a:cubicBezTo>
                <a:cubicBezTo>
                  <a:pt x="110162" y="510004"/>
                  <a:pt x="228886" y="540826"/>
                  <a:pt x="250005" y="552242"/>
                </a:cubicBezTo>
                <a:cubicBezTo>
                  <a:pt x="271124" y="563658"/>
                  <a:pt x="198634" y="556237"/>
                  <a:pt x="212333" y="562516"/>
                </a:cubicBezTo>
                <a:cubicBezTo>
                  <a:pt x="226032" y="568795"/>
                  <a:pt x="304801" y="574503"/>
                  <a:pt x="332198" y="589914"/>
                </a:cubicBezTo>
                <a:cubicBezTo>
                  <a:pt x="359595" y="605325"/>
                  <a:pt x="371011" y="628728"/>
                  <a:pt x="376719" y="654984"/>
                </a:cubicBezTo>
                <a:cubicBezTo>
                  <a:pt x="382427" y="681240"/>
                  <a:pt x="368157" y="749734"/>
                  <a:pt x="366445" y="747451"/>
                </a:cubicBezTo>
                <a:cubicBezTo>
                  <a:pt x="364733" y="745168"/>
                  <a:pt x="372724" y="665829"/>
                  <a:pt x="366445" y="641285"/>
                </a:cubicBezTo>
                <a:cubicBezTo>
                  <a:pt x="360166" y="616741"/>
                  <a:pt x="347038" y="611604"/>
                  <a:pt x="328773" y="600188"/>
                </a:cubicBezTo>
                <a:cubicBezTo>
                  <a:pt x="310508" y="588772"/>
                  <a:pt x="287676" y="574502"/>
                  <a:pt x="256854" y="572790"/>
                </a:cubicBezTo>
                <a:cubicBezTo>
                  <a:pt x="226032" y="571078"/>
                  <a:pt x="186647" y="584206"/>
                  <a:pt x="143838" y="589914"/>
                </a:cubicBezTo>
                <a:cubicBezTo>
                  <a:pt x="101029" y="595622"/>
                  <a:pt x="0" y="607038"/>
                  <a:pt x="0" y="607038"/>
                </a:cubicBezTo>
                <a:cubicBezTo>
                  <a:pt x="9703" y="605897"/>
                  <a:pt x="182082" y="594481"/>
                  <a:pt x="202059" y="583065"/>
                </a:cubicBezTo>
                <a:cubicBezTo>
                  <a:pt x="222036" y="571649"/>
                  <a:pt x="138701" y="558521"/>
                  <a:pt x="119865" y="538543"/>
                </a:cubicBezTo>
                <a:cubicBezTo>
                  <a:pt x="101029" y="518565"/>
                  <a:pt x="105025" y="513999"/>
                  <a:pt x="89043" y="463199"/>
                </a:cubicBezTo>
                <a:cubicBezTo>
                  <a:pt x="73061" y="412399"/>
                  <a:pt x="26827" y="250296"/>
                  <a:pt x="23973" y="233743"/>
                </a:cubicBezTo>
                <a:cubicBezTo>
                  <a:pt x="21119" y="217190"/>
                  <a:pt x="65640" y="361600"/>
                  <a:pt x="71919" y="363883"/>
                </a:cubicBezTo>
                <a:cubicBezTo>
                  <a:pt x="78198" y="366166"/>
                  <a:pt x="58791" y="266278"/>
                  <a:pt x="61645" y="247442"/>
                </a:cubicBezTo>
                <a:cubicBezTo>
                  <a:pt x="64499" y="228606"/>
                  <a:pt x="82194" y="290822"/>
                  <a:pt x="89043" y="250867"/>
                </a:cubicBezTo>
                <a:cubicBezTo>
                  <a:pt x="95892" y="210912"/>
                  <a:pt x="109020" y="-15691"/>
                  <a:pt x="109591" y="8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5C9F805-127F-FCF1-1441-35628A6F184E}"/>
              </a:ext>
            </a:extLst>
          </p:cNvPr>
          <p:cNvSpPr/>
          <p:nvPr/>
        </p:nvSpPr>
        <p:spPr>
          <a:xfrm>
            <a:off x="4132908" y="6999884"/>
            <a:ext cx="162025" cy="343640"/>
          </a:xfrm>
          <a:custGeom>
            <a:avLst/>
            <a:gdLst>
              <a:gd name="connsiteX0" fmla="*/ 161690 w 162025"/>
              <a:gd name="connsiteY0" fmla="*/ 242 h 343640"/>
              <a:gd name="connsiteX1" fmla="*/ 72647 w 162025"/>
              <a:gd name="connsiteY1" fmla="*/ 126956 h 343640"/>
              <a:gd name="connsiteX2" fmla="*/ 93195 w 162025"/>
              <a:gd name="connsiteY2" fmla="*/ 215999 h 343640"/>
              <a:gd name="connsiteX3" fmla="*/ 728 w 162025"/>
              <a:gd name="connsiteY3" fmla="*/ 195451 h 343640"/>
              <a:gd name="connsiteX4" fmla="*/ 151416 w 162025"/>
              <a:gd name="connsiteY4" fmla="*/ 342714 h 343640"/>
              <a:gd name="connsiteX5" fmla="*/ 79496 w 162025"/>
              <a:gd name="connsiteY5" fmla="*/ 253671 h 343640"/>
              <a:gd name="connsiteX6" fmla="*/ 45249 w 162025"/>
              <a:gd name="connsiteY6" fmla="*/ 164628 h 343640"/>
              <a:gd name="connsiteX7" fmla="*/ 31550 w 162025"/>
              <a:gd name="connsiteY7" fmla="*/ 126956 h 343640"/>
              <a:gd name="connsiteX8" fmla="*/ 34975 w 162025"/>
              <a:gd name="connsiteY8" fmla="*/ 161204 h 343640"/>
              <a:gd name="connsiteX9" fmla="*/ 161690 w 162025"/>
              <a:gd name="connsiteY9" fmla="*/ 242 h 3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25" h="343640">
                <a:moveTo>
                  <a:pt x="161690" y="242"/>
                </a:moveTo>
                <a:cubicBezTo>
                  <a:pt x="167969" y="-5466"/>
                  <a:pt x="84063" y="90997"/>
                  <a:pt x="72647" y="126956"/>
                </a:cubicBezTo>
                <a:cubicBezTo>
                  <a:pt x="61231" y="162916"/>
                  <a:pt x="105181" y="204583"/>
                  <a:pt x="93195" y="215999"/>
                </a:cubicBezTo>
                <a:cubicBezTo>
                  <a:pt x="81209" y="227415"/>
                  <a:pt x="-8975" y="174332"/>
                  <a:pt x="728" y="195451"/>
                </a:cubicBezTo>
                <a:cubicBezTo>
                  <a:pt x="10431" y="216570"/>
                  <a:pt x="138288" y="333011"/>
                  <a:pt x="151416" y="342714"/>
                </a:cubicBezTo>
                <a:cubicBezTo>
                  <a:pt x="164544" y="352417"/>
                  <a:pt x="97190" y="283352"/>
                  <a:pt x="79496" y="253671"/>
                </a:cubicBezTo>
                <a:cubicBezTo>
                  <a:pt x="61802" y="223990"/>
                  <a:pt x="53240" y="185747"/>
                  <a:pt x="45249" y="164628"/>
                </a:cubicBezTo>
                <a:cubicBezTo>
                  <a:pt x="37258" y="143509"/>
                  <a:pt x="33262" y="127527"/>
                  <a:pt x="31550" y="126956"/>
                </a:cubicBezTo>
                <a:cubicBezTo>
                  <a:pt x="29838" y="126385"/>
                  <a:pt x="10431" y="180040"/>
                  <a:pt x="34975" y="161204"/>
                </a:cubicBezTo>
                <a:cubicBezTo>
                  <a:pt x="59519" y="142368"/>
                  <a:pt x="155411" y="5950"/>
                  <a:pt x="161690" y="24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82E394F-5B79-B991-9E1E-0BB3C3CB6445}"/>
              </a:ext>
            </a:extLst>
          </p:cNvPr>
          <p:cNvSpPr/>
          <p:nvPr/>
        </p:nvSpPr>
        <p:spPr>
          <a:xfrm>
            <a:off x="4253574" y="6519745"/>
            <a:ext cx="126833" cy="509788"/>
          </a:xfrm>
          <a:custGeom>
            <a:avLst/>
            <a:gdLst>
              <a:gd name="connsiteX0" fmla="*/ 126642 w 126833"/>
              <a:gd name="connsiteY0" fmla="*/ 920 h 509788"/>
              <a:gd name="connsiteX1" fmla="*/ 61572 w 126833"/>
              <a:gd name="connsiteY1" fmla="*/ 250925 h 509788"/>
              <a:gd name="connsiteX2" fmla="*/ 68422 w 126833"/>
              <a:gd name="connsiteY2" fmla="*/ 381064 h 509788"/>
              <a:gd name="connsiteX3" fmla="*/ 71846 w 126833"/>
              <a:gd name="connsiteY3" fmla="*/ 360516 h 509788"/>
              <a:gd name="connsiteX4" fmla="*/ 10201 w 126833"/>
              <a:gd name="connsiteY4" fmla="*/ 487230 h 509788"/>
              <a:gd name="connsiteX5" fmla="*/ 3352 w 126833"/>
              <a:gd name="connsiteY5" fmla="*/ 500929 h 509788"/>
              <a:gd name="connsiteX6" fmla="*/ 44448 w 126833"/>
              <a:gd name="connsiteY6" fmla="*/ 391338 h 509788"/>
              <a:gd name="connsiteX7" fmla="*/ 20475 w 126833"/>
              <a:gd name="connsiteY7" fmla="*/ 319419 h 509788"/>
              <a:gd name="connsiteX8" fmla="*/ 27325 w 126833"/>
              <a:gd name="connsiteY8" fmla="*/ 199554 h 509788"/>
              <a:gd name="connsiteX9" fmla="*/ 41024 w 126833"/>
              <a:gd name="connsiteY9" fmla="*/ 309145 h 509788"/>
              <a:gd name="connsiteX10" fmla="*/ 78696 w 126833"/>
              <a:gd name="connsiteY10" fmla="*/ 172156 h 509788"/>
              <a:gd name="connsiteX11" fmla="*/ 126642 w 126833"/>
              <a:gd name="connsiteY11" fmla="*/ 920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33" h="509788">
                <a:moveTo>
                  <a:pt x="126642" y="920"/>
                </a:moveTo>
                <a:cubicBezTo>
                  <a:pt x="123788" y="14048"/>
                  <a:pt x="71275" y="187568"/>
                  <a:pt x="61572" y="250925"/>
                </a:cubicBezTo>
                <a:cubicBezTo>
                  <a:pt x="51869" y="314282"/>
                  <a:pt x="66710" y="362799"/>
                  <a:pt x="68422" y="381064"/>
                </a:cubicBezTo>
                <a:cubicBezTo>
                  <a:pt x="70134" y="399329"/>
                  <a:pt x="81549" y="342822"/>
                  <a:pt x="71846" y="360516"/>
                </a:cubicBezTo>
                <a:cubicBezTo>
                  <a:pt x="62142" y="378210"/>
                  <a:pt x="21617" y="463828"/>
                  <a:pt x="10201" y="487230"/>
                </a:cubicBezTo>
                <a:cubicBezTo>
                  <a:pt x="-1215" y="510632"/>
                  <a:pt x="-2356" y="516911"/>
                  <a:pt x="3352" y="500929"/>
                </a:cubicBezTo>
                <a:cubicBezTo>
                  <a:pt x="9060" y="484947"/>
                  <a:pt x="41594" y="421590"/>
                  <a:pt x="44448" y="391338"/>
                </a:cubicBezTo>
                <a:cubicBezTo>
                  <a:pt x="47302" y="361086"/>
                  <a:pt x="23329" y="351383"/>
                  <a:pt x="20475" y="319419"/>
                </a:cubicBezTo>
                <a:cubicBezTo>
                  <a:pt x="17621" y="287455"/>
                  <a:pt x="23900" y="201266"/>
                  <a:pt x="27325" y="199554"/>
                </a:cubicBezTo>
                <a:cubicBezTo>
                  <a:pt x="30750" y="197842"/>
                  <a:pt x="32462" y="313711"/>
                  <a:pt x="41024" y="309145"/>
                </a:cubicBezTo>
                <a:cubicBezTo>
                  <a:pt x="49586" y="304579"/>
                  <a:pt x="57577" y="225810"/>
                  <a:pt x="78696" y="172156"/>
                </a:cubicBezTo>
                <a:cubicBezTo>
                  <a:pt x="99815" y="118502"/>
                  <a:pt x="129496" y="-12208"/>
                  <a:pt x="126642" y="92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447132-E6FA-6F40-9B0F-00C08E763FF7}"/>
              </a:ext>
            </a:extLst>
          </p:cNvPr>
          <p:cNvSpPr/>
          <p:nvPr/>
        </p:nvSpPr>
        <p:spPr>
          <a:xfrm>
            <a:off x="4586198" y="6060431"/>
            <a:ext cx="140363" cy="826725"/>
          </a:xfrm>
          <a:custGeom>
            <a:avLst/>
            <a:gdLst>
              <a:gd name="connsiteX0" fmla="*/ 81694 w 140363"/>
              <a:gd name="connsiteY0" fmla="*/ 1322 h 826725"/>
              <a:gd name="connsiteX1" fmla="*/ 13200 w 140363"/>
              <a:gd name="connsiteY1" fmla="*/ 665717 h 826725"/>
              <a:gd name="connsiteX2" fmla="*/ 30323 w 140363"/>
              <a:gd name="connsiteY2" fmla="*/ 631470 h 826725"/>
              <a:gd name="connsiteX3" fmla="*/ 139914 w 140363"/>
              <a:gd name="connsiteY3" fmla="*/ 699965 h 826725"/>
              <a:gd name="connsiteX4" fmla="*/ 71420 w 140363"/>
              <a:gd name="connsiteY4" fmla="*/ 826679 h 826725"/>
              <a:gd name="connsiteX5" fmla="*/ 129640 w 140363"/>
              <a:gd name="connsiteY5" fmla="*/ 713663 h 826725"/>
              <a:gd name="connsiteX6" fmla="*/ 54296 w 140363"/>
              <a:gd name="connsiteY6" fmla="*/ 631470 h 826725"/>
              <a:gd name="connsiteX7" fmla="*/ 2926 w 140363"/>
              <a:gd name="connsiteY7" fmla="*/ 669142 h 826725"/>
              <a:gd name="connsiteX8" fmla="*/ 6350 w 140363"/>
              <a:gd name="connsiteY8" fmla="*/ 384890 h 826725"/>
              <a:gd name="connsiteX9" fmla="*/ 6350 w 140363"/>
              <a:gd name="connsiteY9" fmla="*/ 491057 h 826725"/>
              <a:gd name="connsiteX10" fmla="*/ 81694 w 140363"/>
              <a:gd name="connsiteY10" fmla="*/ 1322 h 82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363" h="826725">
                <a:moveTo>
                  <a:pt x="81694" y="1322"/>
                </a:moveTo>
                <a:cubicBezTo>
                  <a:pt x="82836" y="30432"/>
                  <a:pt x="21762" y="560692"/>
                  <a:pt x="13200" y="665717"/>
                </a:cubicBezTo>
                <a:cubicBezTo>
                  <a:pt x="4638" y="770742"/>
                  <a:pt x="9204" y="625762"/>
                  <a:pt x="30323" y="631470"/>
                </a:cubicBezTo>
                <a:cubicBezTo>
                  <a:pt x="51442" y="637178"/>
                  <a:pt x="133065" y="667430"/>
                  <a:pt x="139914" y="699965"/>
                </a:cubicBezTo>
                <a:cubicBezTo>
                  <a:pt x="146764" y="732500"/>
                  <a:pt x="73132" y="824396"/>
                  <a:pt x="71420" y="826679"/>
                </a:cubicBezTo>
                <a:cubicBezTo>
                  <a:pt x="69708" y="828962"/>
                  <a:pt x="132494" y="746198"/>
                  <a:pt x="129640" y="713663"/>
                </a:cubicBezTo>
                <a:cubicBezTo>
                  <a:pt x="126786" y="681128"/>
                  <a:pt x="75415" y="638890"/>
                  <a:pt x="54296" y="631470"/>
                </a:cubicBezTo>
                <a:cubicBezTo>
                  <a:pt x="33177" y="624050"/>
                  <a:pt x="10917" y="710239"/>
                  <a:pt x="2926" y="669142"/>
                </a:cubicBezTo>
                <a:cubicBezTo>
                  <a:pt x="-5065" y="628045"/>
                  <a:pt x="5779" y="414571"/>
                  <a:pt x="6350" y="384890"/>
                </a:cubicBezTo>
                <a:cubicBezTo>
                  <a:pt x="6921" y="355209"/>
                  <a:pt x="-6207" y="549277"/>
                  <a:pt x="6350" y="491057"/>
                </a:cubicBezTo>
                <a:cubicBezTo>
                  <a:pt x="18907" y="432837"/>
                  <a:pt x="80552" y="-27788"/>
                  <a:pt x="81694" y="13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56D75FB-D269-B28E-8634-993CCA5C5832}"/>
              </a:ext>
            </a:extLst>
          </p:cNvPr>
          <p:cNvSpPr/>
          <p:nvPr/>
        </p:nvSpPr>
        <p:spPr>
          <a:xfrm>
            <a:off x="4717691" y="6841342"/>
            <a:ext cx="192514" cy="200751"/>
          </a:xfrm>
          <a:custGeom>
            <a:avLst/>
            <a:gdLst>
              <a:gd name="connsiteX0" fmla="*/ 1572 w 192514"/>
              <a:gd name="connsiteY0" fmla="*/ 199880 h 200751"/>
              <a:gd name="connsiteX1" fmla="*/ 189931 w 192514"/>
              <a:gd name="connsiteY1" fmla="*/ 4671 h 200751"/>
              <a:gd name="connsiteX2" fmla="*/ 104313 w 192514"/>
              <a:gd name="connsiteY2" fmla="*/ 73166 h 200751"/>
              <a:gd name="connsiteX3" fmla="*/ 1572 w 192514"/>
              <a:gd name="connsiteY3" fmla="*/ 199880 h 20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14" h="200751">
                <a:moveTo>
                  <a:pt x="1572" y="199880"/>
                </a:moveTo>
                <a:cubicBezTo>
                  <a:pt x="15842" y="188464"/>
                  <a:pt x="172808" y="25790"/>
                  <a:pt x="189931" y="4671"/>
                </a:cubicBezTo>
                <a:cubicBezTo>
                  <a:pt x="207054" y="-16448"/>
                  <a:pt x="134565" y="38919"/>
                  <a:pt x="104313" y="73166"/>
                </a:cubicBezTo>
                <a:cubicBezTo>
                  <a:pt x="74061" y="107413"/>
                  <a:pt x="-12698" y="211296"/>
                  <a:pt x="1572" y="19988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953BF82-BED6-4274-9565-4A0344F15F11}"/>
              </a:ext>
            </a:extLst>
          </p:cNvPr>
          <p:cNvSpPr/>
          <p:nvPr/>
        </p:nvSpPr>
        <p:spPr>
          <a:xfrm>
            <a:off x="5191852" y="6661056"/>
            <a:ext cx="150914" cy="328799"/>
          </a:xfrm>
          <a:custGeom>
            <a:avLst/>
            <a:gdLst>
              <a:gd name="connsiteX0" fmla="*/ 22 w 150914"/>
              <a:gd name="connsiteY0" fmla="*/ 23 h 328799"/>
              <a:gd name="connsiteX1" fmla="*/ 113038 w 150914"/>
              <a:gd name="connsiteY1" fmla="*/ 178108 h 328799"/>
              <a:gd name="connsiteX2" fmla="*/ 123312 w 150914"/>
              <a:gd name="connsiteY2" fmla="*/ 243178 h 328799"/>
              <a:gd name="connsiteX3" fmla="*/ 51393 w 150914"/>
              <a:gd name="connsiteY3" fmla="*/ 328796 h 328799"/>
              <a:gd name="connsiteX4" fmla="*/ 126737 w 150914"/>
              <a:gd name="connsiteY4" fmla="*/ 246602 h 328799"/>
              <a:gd name="connsiteX5" fmla="*/ 147285 w 150914"/>
              <a:gd name="connsiteY5" fmla="*/ 198656 h 328799"/>
              <a:gd name="connsiteX6" fmla="*/ 61667 w 150914"/>
              <a:gd name="connsiteY6" fmla="*/ 51393 h 328799"/>
              <a:gd name="connsiteX7" fmla="*/ 102764 w 150914"/>
              <a:gd name="connsiteY7" fmla="*/ 164409 h 328799"/>
              <a:gd name="connsiteX8" fmla="*/ 22 w 150914"/>
              <a:gd name="connsiteY8" fmla="*/ 23 h 32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14" h="328799">
                <a:moveTo>
                  <a:pt x="22" y="23"/>
                </a:moveTo>
                <a:cubicBezTo>
                  <a:pt x="1734" y="2306"/>
                  <a:pt x="92490" y="137582"/>
                  <a:pt x="113038" y="178108"/>
                </a:cubicBezTo>
                <a:cubicBezTo>
                  <a:pt x="133586" y="218634"/>
                  <a:pt x="133586" y="218063"/>
                  <a:pt x="123312" y="243178"/>
                </a:cubicBezTo>
                <a:cubicBezTo>
                  <a:pt x="113038" y="268293"/>
                  <a:pt x="50822" y="328225"/>
                  <a:pt x="51393" y="328796"/>
                </a:cubicBezTo>
                <a:cubicBezTo>
                  <a:pt x="51964" y="329367"/>
                  <a:pt x="110755" y="268292"/>
                  <a:pt x="126737" y="246602"/>
                </a:cubicBezTo>
                <a:cubicBezTo>
                  <a:pt x="142719" y="224912"/>
                  <a:pt x="158130" y="231191"/>
                  <a:pt x="147285" y="198656"/>
                </a:cubicBezTo>
                <a:cubicBezTo>
                  <a:pt x="136440" y="166121"/>
                  <a:pt x="69087" y="57101"/>
                  <a:pt x="61667" y="51393"/>
                </a:cubicBezTo>
                <a:cubicBezTo>
                  <a:pt x="54247" y="45685"/>
                  <a:pt x="111896" y="167834"/>
                  <a:pt x="102764" y="164409"/>
                </a:cubicBezTo>
                <a:cubicBezTo>
                  <a:pt x="93632" y="160984"/>
                  <a:pt x="-1690" y="-2260"/>
                  <a:pt x="22" y="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D781A5C-405D-D291-DF4C-6D23A1E4E695}"/>
              </a:ext>
            </a:extLst>
          </p:cNvPr>
          <p:cNvSpPr/>
          <p:nvPr/>
        </p:nvSpPr>
        <p:spPr>
          <a:xfrm>
            <a:off x="4605996" y="7099440"/>
            <a:ext cx="202362" cy="119868"/>
          </a:xfrm>
          <a:custGeom>
            <a:avLst/>
            <a:gdLst>
              <a:gd name="connsiteX0" fmla="*/ 251 w 202362"/>
              <a:gd name="connsiteY0" fmla="*/ 6852 h 119868"/>
              <a:gd name="connsiteX1" fmla="*/ 89294 w 202362"/>
              <a:gd name="connsiteY1" fmla="*/ 71922 h 119868"/>
              <a:gd name="connsiteX2" fmla="*/ 106417 w 202362"/>
              <a:gd name="connsiteY2" fmla="*/ 119868 h 119868"/>
              <a:gd name="connsiteX3" fmla="*/ 130391 w 202362"/>
              <a:gd name="connsiteY3" fmla="*/ 71922 h 119868"/>
              <a:gd name="connsiteX4" fmla="*/ 202310 w 202362"/>
              <a:gd name="connsiteY4" fmla="*/ 3 h 119868"/>
              <a:gd name="connsiteX5" fmla="*/ 140665 w 202362"/>
              <a:gd name="connsiteY5" fmla="*/ 68497 h 119868"/>
              <a:gd name="connsiteX6" fmla="*/ 65321 w 202362"/>
              <a:gd name="connsiteY6" fmla="*/ 34250 h 119868"/>
              <a:gd name="connsiteX7" fmla="*/ 251 w 202362"/>
              <a:gd name="connsiteY7" fmla="*/ 6852 h 1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362" h="119868">
                <a:moveTo>
                  <a:pt x="251" y="6852"/>
                </a:moveTo>
                <a:cubicBezTo>
                  <a:pt x="4246" y="13130"/>
                  <a:pt x="71600" y="53086"/>
                  <a:pt x="89294" y="71922"/>
                </a:cubicBezTo>
                <a:cubicBezTo>
                  <a:pt x="106988" y="90758"/>
                  <a:pt x="99568" y="119868"/>
                  <a:pt x="106417" y="119868"/>
                </a:cubicBezTo>
                <a:cubicBezTo>
                  <a:pt x="113266" y="119868"/>
                  <a:pt x="114409" y="91899"/>
                  <a:pt x="130391" y="71922"/>
                </a:cubicBezTo>
                <a:cubicBezTo>
                  <a:pt x="146373" y="51945"/>
                  <a:pt x="200598" y="574"/>
                  <a:pt x="202310" y="3"/>
                </a:cubicBezTo>
                <a:cubicBezTo>
                  <a:pt x="204022" y="-568"/>
                  <a:pt x="163496" y="62789"/>
                  <a:pt x="140665" y="68497"/>
                </a:cubicBezTo>
                <a:cubicBezTo>
                  <a:pt x="117834" y="74205"/>
                  <a:pt x="89865" y="44524"/>
                  <a:pt x="65321" y="34250"/>
                </a:cubicBezTo>
                <a:cubicBezTo>
                  <a:pt x="40777" y="23976"/>
                  <a:pt x="-3744" y="574"/>
                  <a:pt x="251" y="685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1F5C32A-3DA6-FE8E-D82A-417B30590E5F}"/>
              </a:ext>
            </a:extLst>
          </p:cNvPr>
          <p:cNvSpPr/>
          <p:nvPr/>
        </p:nvSpPr>
        <p:spPr>
          <a:xfrm>
            <a:off x="4280323" y="6996555"/>
            <a:ext cx="441437" cy="167960"/>
          </a:xfrm>
          <a:custGeom>
            <a:avLst/>
            <a:gdLst>
              <a:gd name="connsiteX0" fmla="*/ 576 w 441437"/>
              <a:gd name="connsiteY0" fmla="*/ 167957 h 167960"/>
              <a:gd name="connsiteX1" fmla="*/ 130715 w 441437"/>
              <a:gd name="connsiteY1" fmla="*/ 92614 h 167960"/>
              <a:gd name="connsiteX2" fmla="*/ 284828 w 441437"/>
              <a:gd name="connsiteY2" fmla="*/ 147409 h 167960"/>
              <a:gd name="connsiteX3" fmla="*/ 277978 w 441437"/>
              <a:gd name="connsiteY3" fmla="*/ 78915 h 167960"/>
              <a:gd name="connsiteX4" fmla="*/ 438940 w 441437"/>
              <a:gd name="connsiteY4" fmla="*/ 120011 h 167960"/>
              <a:gd name="connsiteX5" fmla="*/ 367021 w 441437"/>
              <a:gd name="connsiteY5" fmla="*/ 85764 h 167960"/>
              <a:gd name="connsiteX6" fmla="*/ 247156 w 441437"/>
              <a:gd name="connsiteY6" fmla="*/ 146 h 167960"/>
              <a:gd name="connsiteX7" fmla="*/ 295102 w 441437"/>
              <a:gd name="connsiteY7" fmla="*/ 65216 h 167960"/>
              <a:gd name="connsiteX8" fmla="*/ 240306 w 441437"/>
              <a:gd name="connsiteY8" fmla="*/ 65216 h 167960"/>
              <a:gd name="connsiteX9" fmla="*/ 110167 w 441437"/>
              <a:gd name="connsiteY9" fmla="*/ 20694 h 167960"/>
              <a:gd name="connsiteX10" fmla="*/ 284828 w 441437"/>
              <a:gd name="connsiteY10" fmla="*/ 85764 h 167960"/>
              <a:gd name="connsiteX11" fmla="*/ 168387 w 441437"/>
              <a:gd name="connsiteY11" fmla="*/ 89189 h 167960"/>
              <a:gd name="connsiteX12" fmla="*/ 86194 w 441437"/>
              <a:gd name="connsiteY12" fmla="*/ 89189 h 167960"/>
              <a:gd name="connsiteX13" fmla="*/ 576 w 441437"/>
              <a:gd name="connsiteY13" fmla="*/ 167957 h 1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437" h="167960">
                <a:moveTo>
                  <a:pt x="576" y="167957"/>
                </a:moveTo>
                <a:cubicBezTo>
                  <a:pt x="7996" y="168528"/>
                  <a:pt x="83340" y="96039"/>
                  <a:pt x="130715" y="92614"/>
                </a:cubicBezTo>
                <a:cubicBezTo>
                  <a:pt x="178090" y="89189"/>
                  <a:pt x="260284" y="149692"/>
                  <a:pt x="284828" y="147409"/>
                </a:cubicBezTo>
                <a:cubicBezTo>
                  <a:pt x="309372" y="145126"/>
                  <a:pt x="252293" y="83481"/>
                  <a:pt x="277978" y="78915"/>
                </a:cubicBezTo>
                <a:cubicBezTo>
                  <a:pt x="303663" y="74349"/>
                  <a:pt x="424100" y="118870"/>
                  <a:pt x="438940" y="120011"/>
                </a:cubicBezTo>
                <a:cubicBezTo>
                  <a:pt x="453780" y="121152"/>
                  <a:pt x="398985" y="105741"/>
                  <a:pt x="367021" y="85764"/>
                </a:cubicBezTo>
                <a:cubicBezTo>
                  <a:pt x="335057" y="65786"/>
                  <a:pt x="259143" y="3571"/>
                  <a:pt x="247156" y="146"/>
                </a:cubicBezTo>
                <a:cubicBezTo>
                  <a:pt x="235170" y="-3279"/>
                  <a:pt x="296244" y="54371"/>
                  <a:pt x="295102" y="65216"/>
                </a:cubicBezTo>
                <a:cubicBezTo>
                  <a:pt x="293960" y="76061"/>
                  <a:pt x="271128" y="72636"/>
                  <a:pt x="240306" y="65216"/>
                </a:cubicBezTo>
                <a:cubicBezTo>
                  <a:pt x="209484" y="57796"/>
                  <a:pt x="102747" y="17269"/>
                  <a:pt x="110167" y="20694"/>
                </a:cubicBezTo>
                <a:cubicBezTo>
                  <a:pt x="117587" y="24119"/>
                  <a:pt x="275125" y="74348"/>
                  <a:pt x="284828" y="85764"/>
                </a:cubicBezTo>
                <a:cubicBezTo>
                  <a:pt x="294531" y="97180"/>
                  <a:pt x="201493" y="88618"/>
                  <a:pt x="168387" y="89189"/>
                </a:cubicBezTo>
                <a:cubicBezTo>
                  <a:pt x="135281" y="89760"/>
                  <a:pt x="113021" y="77203"/>
                  <a:pt x="86194" y="89189"/>
                </a:cubicBezTo>
                <a:cubicBezTo>
                  <a:pt x="59367" y="101175"/>
                  <a:pt x="-6844" y="167386"/>
                  <a:pt x="576" y="16795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F127351-FF70-46EB-50C0-08E11197A501}"/>
              </a:ext>
            </a:extLst>
          </p:cNvPr>
          <p:cNvSpPr/>
          <p:nvPr/>
        </p:nvSpPr>
        <p:spPr>
          <a:xfrm>
            <a:off x="5020344" y="6609708"/>
            <a:ext cx="268367" cy="366450"/>
          </a:xfrm>
          <a:custGeom>
            <a:avLst/>
            <a:gdLst>
              <a:gd name="connsiteX0" fmla="*/ 294 w 268367"/>
              <a:gd name="connsiteY0" fmla="*/ 243155 h 366450"/>
              <a:gd name="connsiteX1" fmla="*/ 72213 w 268367"/>
              <a:gd name="connsiteY1" fmla="*/ 184935 h 366450"/>
              <a:gd name="connsiteX2" fmla="*/ 161256 w 268367"/>
              <a:gd name="connsiteY2" fmla="*/ 246580 h 366450"/>
              <a:gd name="connsiteX3" fmla="*/ 154407 w 268367"/>
              <a:gd name="connsiteY3" fmla="*/ 205483 h 366450"/>
              <a:gd name="connsiteX4" fmla="*/ 250299 w 268367"/>
              <a:gd name="connsiteY4" fmla="*/ 294526 h 366450"/>
              <a:gd name="connsiteX5" fmla="*/ 263998 w 268367"/>
              <a:gd name="connsiteY5" fmla="*/ 366445 h 366450"/>
              <a:gd name="connsiteX6" fmla="*/ 257148 w 268367"/>
              <a:gd name="connsiteY6" fmla="*/ 297950 h 366450"/>
              <a:gd name="connsiteX7" fmla="*/ 147557 w 268367"/>
              <a:gd name="connsiteY7" fmla="*/ 215757 h 366450"/>
              <a:gd name="connsiteX8" fmla="*/ 147557 w 268367"/>
              <a:gd name="connsiteY8" fmla="*/ 157537 h 366450"/>
              <a:gd name="connsiteX9" fmla="*/ 147557 w 268367"/>
              <a:gd name="connsiteY9" fmla="*/ 89043 h 366450"/>
              <a:gd name="connsiteX10" fmla="*/ 103036 w 268367"/>
              <a:gd name="connsiteY10" fmla="*/ 0 h 366450"/>
              <a:gd name="connsiteX11" fmla="*/ 161256 w 268367"/>
              <a:gd name="connsiteY11" fmla="*/ 116440 h 366450"/>
              <a:gd name="connsiteX12" fmla="*/ 168105 w 268367"/>
              <a:gd name="connsiteY12" fmla="*/ 202058 h 366450"/>
              <a:gd name="connsiteX13" fmla="*/ 99611 w 268367"/>
              <a:gd name="connsiteY13" fmla="*/ 191784 h 366450"/>
              <a:gd name="connsiteX14" fmla="*/ 294 w 268367"/>
              <a:gd name="connsiteY14" fmla="*/ 243155 h 36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367" h="366450">
                <a:moveTo>
                  <a:pt x="294" y="243155"/>
                </a:moveTo>
                <a:cubicBezTo>
                  <a:pt x="-4272" y="242013"/>
                  <a:pt x="45386" y="184364"/>
                  <a:pt x="72213" y="184935"/>
                </a:cubicBezTo>
                <a:cubicBezTo>
                  <a:pt x="99040" y="185506"/>
                  <a:pt x="147557" y="243155"/>
                  <a:pt x="161256" y="246580"/>
                </a:cubicBezTo>
                <a:cubicBezTo>
                  <a:pt x="174955" y="250005"/>
                  <a:pt x="139567" y="197492"/>
                  <a:pt x="154407" y="205483"/>
                </a:cubicBezTo>
                <a:cubicBezTo>
                  <a:pt x="169248" y="213474"/>
                  <a:pt x="232034" y="267699"/>
                  <a:pt x="250299" y="294526"/>
                </a:cubicBezTo>
                <a:cubicBezTo>
                  <a:pt x="268564" y="321353"/>
                  <a:pt x="262857" y="365874"/>
                  <a:pt x="263998" y="366445"/>
                </a:cubicBezTo>
                <a:cubicBezTo>
                  <a:pt x="265140" y="367016"/>
                  <a:pt x="276555" y="323065"/>
                  <a:pt x="257148" y="297950"/>
                </a:cubicBezTo>
                <a:cubicBezTo>
                  <a:pt x="237741" y="272835"/>
                  <a:pt x="165822" y="239159"/>
                  <a:pt x="147557" y="215757"/>
                </a:cubicBezTo>
                <a:cubicBezTo>
                  <a:pt x="129292" y="192355"/>
                  <a:pt x="147557" y="157537"/>
                  <a:pt x="147557" y="157537"/>
                </a:cubicBezTo>
                <a:cubicBezTo>
                  <a:pt x="147557" y="136418"/>
                  <a:pt x="154977" y="115299"/>
                  <a:pt x="147557" y="89043"/>
                </a:cubicBezTo>
                <a:cubicBezTo>
                  <a:pt x="140137" y="62787"/>
                  <a:pt x="103036" y="0"/>
                  <a:pt x="103036" y="0"/>
                </a:cubicBezTo>
                <a:cubicBezTo>
                  <a:pt x="105319" y="4566"/>
                  <a:pt x="150411" y="82764"/>
                  <a:pt x="161256" y="116440"/>
                </a:cubicBezTo>
                <a:cubicBezTo>
                  <a:pt x="172101" y="150116"/>
                  <a:pt x="178379" y="189501"/>
                  <a:pt x="168105" y="202058"/>
                </a:cubicBezTo>
                <a:cubicBezTo>
                  <a:pt x="157831" y="214615"/>
                  <a:pt x="125867" y="187218"/>
                  <a:pt x="99611" y="191784"/>
                </a:cubicBezTo>
                <a:cubicBezTo>
                  <a:pt x="73355" y="196350"/>
                  <a:pt x="4860" y="244297"/>
                  <a:pt x="294" y="24315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CBA4F4B-74A8-4056-B396-F0C42FB2BE43}"/>
              </a:ext>
            </a:extLst>
          </p:cNvPr>
          <p:cNvSpPr/>
          <p:nvPr/>
        </p:nvSpPr>
        <p:spPr>
          <a:xfrm>
            <a:off x="4777435" y="6840996"/>
            <a:ext cx="253503" cy="241381"/>
          </a:xfrm>
          <a:custGeom>
            <a:avLst/>
            <a:gdLst>
              <a:gd name="connsiteX0" fmla="*/ 48 w 253503"/>
              <a:gd name="connsiteY0" fmla="*/ 241323 h 241381"/>
              <a:gd name="connsiteX1" fmla="*/ 140462 w 253503"/>
              <a:gd name="connsiteY1" fmla="*/ 76937 h 241381"/>
              <a:gd name="connsiteX2" fmla="*/ 109639 w 253503"/>
              <a:gd name="connsiteY2" fmla="*/ 128307 h 241381"/>
              <a:gd name="connsiteX3" fmla="*/ 215805 w 253503"/>
              <a:gd name="connsiteY3" fmla="*/ 1593 h 241381"/>
              <a:gd name="connsiteX4" fmla="*/ 212381 w 253503"/>
              <a:gd name="connsiteY4" fmla="*/ 59813 h 241381"/>
              <a:gd name="connsiteX5" fmla="*/ 253477 w 253503"/>
              <a:gd name="connsiteY5" fmla="*/ 100910 h 241381"/>
              <a:gd name="connsiteX6" fmla="*/ 205531 w 253503"/>
              <a:gd name="connsiteY6" fmla="*/ 49539 h 241381"/>
              <a:gd name="connsiteX7" fmla="*/ 157585 w 253503"/>
              <a:gd name="connsiteY7" fmla="*/ 56388 h 241381"/>
              <a:gd name="connsiteX8" fmla="*/ 48 w 253503"/>
              <a:gd name="connsiteY8" fmla="*/ 241323 h 24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03" h="241381">
                <a:moveTo>
                  <a:pt x="48" y="241323"/>
                </a:moveTo>
                <a:cubicBezTo>
                  <a:pt x="-2806" y="244748"/>
                  <a:pt x="122197" y="95773"/>
                  <a:pt x="140462" y="76937"/>
                </a:cubicBezTo>
                <a:cubicBezTo>
                  <a:pt x="158727" y="58101"/>
                  <a:pt x="97082" y="140864"/>
                  <a:pt x="109639" y="128307"/>
                </a:cubicBezTo>
                <a:cubicBezTo>
                  <a:pt x="122196" y="115750"/>
                  <a:pt x="198681" y="13009"/>
                  <a:pt x="215805" y="1593"/>
                </a:cubicBezTo>
                <a:cubicBezTo>
                  <a:pt x="232929" y="-9823"/>
                  <a:pt x="206102" y="43260"/>
                  <a:pt x="212381" y="59813"/>
                </a:cubicBezTo>
                <a:cubicBezTo>
                  <a:pt x="218660" y="76366"/>
                  <a:pt x="254619" y="102622"/>
                  <a:pt x="253477" y="100910"/>
                </a:cubicBezTo>
                <a:cubicBezTo>
                  <a:pt x="252335" y="99198"/>
                  <a:pt x="221513" y="56959"/>
                  <a:pt x="205531" y="49539"/>
                </a:cubicBezTo>
                <a:cubicBezTo>
                  <a:pt x="189549" y="42119"/>
                  <a:pt x="187266" y="29561"/>
                  <a:pt x="157585" y="56388"/>
                </a:cubicBezTo>
                <a:cubicBezTo>
                  <a:pt x="127904" y="83215"/>
                  <a:pt x="2902" y="237898"/>
                  <a:pt x="48" y="2413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FA75FD8-11F0-B6C4-9DED-66AE26EF9B85}"/>
              </a:ext>
            </a:extLst>
          </p:cNvPr>
          <p:cNvSpPr/>
          <p:nvPr/>
        </p:nvSpPr>
        <p:spPr>
          <a:xfrm>
            <a:off x="4952096" y="6910959"/>
            <a:ext cx="394431" cy="168074"/>
          </a:xfrm>
          <a:custGeom>
            <a:avLst/>
            <a:gdLst>
              <a:gd name="connsiteX0" fmla="*/ 48 w 394431"/>
              <a:gd name="connsiteY0" fmla="*/ 54920 h 168074"/>
              <a:gd name="connsiteX1" fmla="*/ 164434 w 394431"/>
              <a:gd name="connsiteY1" fmla="*/ 17248 h 168074"/>
              <a:gd name="connsiteX2" fmla="*/ 260326 w 394431"/>
              <a:gd name="connsiteY2" fmla="*/ 68619 h 168074"/>
              <a:gd name="connsiteX3" fmla="*/ 219230 w 394431"/>
              <a:gd name="connsiteY3" fmla="*/ 20672 h 168074"/>
              <a:gd name="connsiteX4" fmla="*/ 304848 w 394431"/>
              <a:gd name="connsiteY4" fmla="*/ 113140 h 168074"/>
              <a:gd name="connsiteX5" fmla="*/ 270601 w 394431"/>
              <a:gd name="connsiteY5" fmla="*/ 167935 h 168074"/>
              <a:gd name="connsiteX6" fmla="*/ 297998 w 394431"/>
              <a:gd name="connsiteY6" fmla="*/ 126839 h 168074"/>
              <a:gd name="connsiteX7" fmla="*/ 393891 w 394431"/>
              <a:gd name="connsiteY7" fmla="*/ 65194 h 168074"/>
              <a:gd name="connsiteX8" fmla="*/ 339095 w 394431"/>
              <a:gd name="connsiteY8" fmla="*/ 124 h 168074"/>
              <a:gd name="connsiteX9" fmla="*/ 387041 w 394431"/>
              <a:gd name="connsiteY9" fmla="*/ 82317 h 168074"/>
              <a:gd name="connsiteX10" fmla="*/ 291149 w 394431"/>
              <a:gd name="connsiteY10" fmla="*/ 41221 h 168074"/>
              <a:gd name="connsiteX11" fmla="*/ 181558 w 394431"/>
              <a:gd name="connsiteY11" fmla="*/ 24097 h 168074"/>
              <a:gd name="connsiteX12" fmla="*/ 48 w 394431"/>
              <a:gd name="connsiteY12" fmla="*/ 54920 h 16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431" h="168074">
                <a:moveTo>
                  <a:pt x="48" y="54920"/>
                </a:moveTo>
                <a:cubicBezTo>
                  <a:pt x="-2806" y="53779"/>
                  <a:pt x="121054" y="14965"/>
                  <a:pt x="164434" y="17248"/>
                </a:cubicBezTo>
                <a:cubicBezTo>
                  <a:pt x="207814" y="19531"/>
                  <a:pt x="251193" y="68048"/>
                  <a:pt x="260326" y="68619"/>
                </a:cubicBezTo>
                <a:cubicBezTo>
                  <a:pt x="269459" y="69190"/>
                  <a:pt x="211810" y="13252"/>
                  <a:pt x="219230" y="20672"/>
                </a:cubicBezTo>
                <a:cubicBezTo>
                  <a:pt x="226650" y="28092"/>
                  <a:pt x="296286" y="88596"/>
                  <a:pt x="304848" y="113140"/>
                </a:cubicBezTo>
                <a:cubicBezTo>
                  <a:pt x="313410" y="137684"/>
                  <a:pt x="271743" y="165652"/>
                  <a:pt x="270601" y="167935"/>
                </a:cubicBezTo>
                <a:cubicBezTo>
                  <a:pt x="269459" y="170218"/>
                  <a:pt x="277450" y="143962"/>
                  <a:pt x="297998" y="126839"/>
                </a:cubicBezTo>
                <a:cubicBezTo>
                  <a:pt x="318546" y="109716"/>
                  <a:pt x="387042" y="86313"/>
                  <a:pt x="393891" y="65194"/>
                </a:cubicBezTo>
                <a:cubicBezTo>
                  <a:pt x="400740" y="44075"/>
                  <a:pt x="340237" y="-2730"/>
                  <a:pt x="339095" y="124"/>
                </a:cubicBezTo>
                <a:cubicBezTo>
                  <a:pt x="337953" y="2978"/>
                  <a:pt x="395032" y="75468"/>
                  <a:pt x="387041" y="82317"/>
                </a:cubicBezTo>
                <a:cubicBezTo>
                  <a:pt x="379050" y="89166"/>
                  <a:pt x="325396" y="50924"/>
                  <a:pt x="291149" y="41221"/>
                </a:cubicBezTo>
                <a:cubicBezTo>
                  <a:pt x="256902" y="31518"/>
                  <a:pt x="235783" y="21243"/>
                  <a:pt x="181558" y="24097"/>
                </a:cubicBezTo>
                <a:cubicBezTo>
                  <a:pt x="127333" y="26951"/>
                  <a:pt x="2902" y="56061"/>
                  <a:pt x="48" y="5492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A5E3F6D0-EC94-2991-26A1-016AD3A240E0}"/>
              </a:ext>
            </a:extLst>
          </p:cNvPr>
          <p:cNvSpPr/>
          <p:nvPr/>
        </p:nvSpPr>
        <p:spPr>
          <a:xfrm>
            <a:off x="4180334" y="4844940"/>
            <a:ext cx="224318" cy="950760"/>
          </a:xfrm>
          <a:custGeom>
            <a:avLst/>
            <a:gdLst>
              <a:gd name="connsiteX0" fmla="*/ 207470 w 224318"/>
              <a:gd name="connsiteY0" fmla="*/ 64 h 950760"/>
              <a:gd name="connsiteX1" fmla="*/ 174578 w 224318"/>
              <a:gd name="connsiteY1" fmla="*/ 407926 h 950760"/>
              <a:gd name="connsiteX2" fmla="*/ 164711 w 224318"/>
              <a:gd name="connsiteY2" fmla="*/ 592122 h 950760"/>
              <a:gd name="connsiteX3" fmla="*/ 138397 w 224318"/>
              <a:gd name="connsiteY3" fmla="*/ 565808 h 950760"/>
              <a:gd name="connsiteX4" fmla="*/ 223916 w 224318"/>
              <a:gd name="connsiteY4" fmla="*/ 947356 h 950760"/>
              <a:gd name="connsiteX5" fmla="*/ 168000 w 224318"/>
              <a:gd name="connsiteY5" fmla="*/ 740136 h 950760"/>
              <a:gd name="connsiteX6" fmla="*/ 108794 w 224318"/>
              <a:gd name="connsiteY6" fmla="*/ 516470 h 950760"/>
              <a:gd name="connsiteX7" fmla="*/ 250 w 224318"/>
              <a:gd name="connsiteY7" fmla="*/ 213863 h 950760"/>
              <a:gd name="connsiteX8" fmla="*/ 141686 w 224318"/>
              <a:gd name="connsiteY8" fmla="*/ 559230 h 950760"/>
              <a:gd name="connsiteX9" fmla="*/ 135108 w 224318"/>
              <a:gd name="connsiteY9" fmla="*/ 532916 h 950760"/>
              <a:gd name="connsiteX10" fmla="*/ 191024 w 224318"/>
              <a:gd name="connsiteY10" fmla="*/ 184260 h 950760"/>
              <a:gd name="connsiteX11" fmla="*/ 154843 w 224318"/>
              <a:gd name="connsiteY11" fmla="*/ 375034 h 950760"/>
              <a:gd name="connsiteX12" fmla="*/ 207470 w 224318"/>
              <a:gd name="connsiteY12" fmla="*/ 64 h 95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318" h="950760">
                <a:moveTo>
                  <a:pt x="207470" y="64"/>
                </a:moveTo>
                <a:cubicBezTo>
                  <a:pt x="210759" y="5546"/>
                  <a:pt x="181704" y="309250"/>
                  <a:pt x="174578" y="407926"/>
                </a:cubicBezTo>
                <a:cubicBezTo>
                  <a:pt x="167451" y="506602"/>
                  <a:pt x="170741" y="565808"/>
                  <a:pt x="164711" y="592122"/>
                </a:cubicBezTo>
                <a:cubicBezTo>
                  <a:pt x="158681" y="618436"/>
                  <a:pt x="128530" y="506602"/>
                  <a:pt x="138397" y="565808"/>
                </a:cubicBezTo>
                <a:cubicBezTo>
                  <a:pt x="148264" y="625014"/>
                  <a:pt x="218982" y="918301"/>
                  <a:pt x="223916" y="947356"/>
                </a:cubicBezTo>
                <a:cubicBezTo>
                  <a:pt x="228850" y="976411"/>
                  <a:pt x="187187" y="811950"/>
                  <a:pt x="168000" y="740136"/>
                </a:cubicBezTo>
                <a:cubicBezTo>
                  <a:pt x="148813" y="668322"/>
                  <a:pt x="136752" y="604182"/>
                  <a:pt x="108794" y="516470"/>
                </a:cubicBezTo>
                <a:cubicBezTo>
                  <a:pt x="80836" y="428758"/>
                  <a:pt x="-5232" y="206736"/>
                  <a:pt x="250" y="213863"/>
                </a:cubicBezTo>
                <a:cubicBezTo>
                  <a:pt x="5732" y="220990"/>
                  <a:pt x="141686" y="559230"/>
                  <a:pt x="141686" y="559230"/>
                </a:cubicBezTo>
                <a:cubicBezTo>
                  <a:pt x="164162" y="612406"/>
                  <a:pt x="126885" y="595411"/>
                  <a:pt x="135108" y="532916"/>
                </a:cubicBezTo>
                <a:cubicBezTo>
                  <a:pt x="143331" y="470421"/>
                  <a:pt x="187735" y="210574"/>
                  <a:pt x="191024" y="184260"/>
                </a:cubicBezTo>
                <a:cubicBezTo>
                  <a:pt x="194313" y="157946"/>
                  <a:pt x="146620" y="409571"/>
                  <a:pt x="154843" y="375034"/>
                </a:cubicBezTo>
                <a:cubicBezTo>
                  <a:pt x="163066" y="340497"/>
                  <a:pt x="204181" y="-5418"/>
                  <a:pt x="207470" y="6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13F737E-8FA3-B1C9-1E98-3B0E70204F59}"/>
              </a:ext>
            </a:extLst>
          </p:cNvPr>
          <p:cNvSpPr/>
          <p:nvPr/>
        </p:nvSpPr>
        <p:spPr>
          <a:xfrm>
            <a:off x="4422990" y="4455916"/>
            <a:ext cx="205470" cy="202563"/>
          </a:xfrm>
          <a:custGeom>
            <a:avLst/>
            <a:gdLst>
              <a:gd name="connsiteX0" fmla="*/ 996 w 205470"/>
              <a:gd name="connsiteY0" fmla="*/ 962 h 202563"/>
              <a:gd name="connsiteX1" fmla="*/ 201637 w 205470"/>
              <a:gd name="connsiteY1" fmla="*/ 198314 h 202563"/>
              <a:gd name="connsiteX2" fmla="*/ 125986 w 205470"/>
              <a:gd name="connsiteY2" fmla="*/ 125952 h 202563"/>
              <a:gd name="connsiteX3" fmla="*/ 996 w 205470"/>
              <a:gd name="connsiteY3" fmla="*/ 962 h 20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70" h="202563">
                <a:moveTo>
                  <a:pt x="996" y="962"/>
                </a:moveTo>
                <a:cubicBezTo>
                  <a:pt x="13605" y="13022"/>
                  <a:pt x="180805" y="177482"/>
                  <a:pt x="201637" y="198314"/>
                </a:cubicBezTo>
                <a:cubicBezTo>
                  <a:pt x="222469" y="219146"/>
                  <a:pt x="152848" y="158296"/>
                  <a:pt x="125986" y="125952"/>
                </a:cubicBezTo>
                <a:cubicBezTo>
                  <a:pt x="99124" y="93608"/>
                  <a:pt x="-11613" y="-11098"/>
                  <a:pt x="996" y="9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343B2EF-DBB5-5ECE-1F72-C3A552EC58C6}"/>
              </a:ext>
            </a:extLst>
          </p:cNvPr>
          <p:cNvSpPr/>
          <p:nvPr/>
        </p:nvSpPr>
        <p:spPr>
          <a:xfrm>
            <a:off x="4160789" y="4466745"/>
            <a:ext cx="264470" cy="414648"/>
          </a:xfrm>
          <a:custGeom>
            <a:avLst/>
            <a:gdLst>
              <a:gd name="connsiteX0" fmla="*/ 59266 w 264470"/>
              <a:gd name="connsiteY0" fmla="*/ 0 h 414648"/>
              <a:gd name="connsiteX1" fmla="*/ 19795 w 264470"/>
              <a:gd name="connsiteY1" fmla="*/ 177618 h 414648"/>
              <a:gd name="connsiteX2" fmla="*/ 98736 w 264470"/>
              <a:gd name="connsiteY2" fmla="*/ 302608 h 414648"/>
              <a:gd name="connsiteX3" fmla="*/ 36241 w 264470"/>
              <a:gd name="connsiteY3" fmla="*/ 296029 h 414648"/>
              <a:gd name="connsiteX4" fmla="*/ 263197 w 264470"/>
              <a:gd name="connsiteY4" fmla="*/ 414441 h 414648"/>
              <a:gd name="connsiteX5" fmla="*/ 125050 w 264470"/>
              <a:gd name="connsiteY5" fmla="*/ 322343 h 414648"/>
              <a:gd name="connsiteX6" fmla="*/ 55976 w 264470"/>
              <a:gd name="connsiteY6" fmla="*/ 233534 h 414648"/>
              <a:gd name="connsiteX7" fmla="*/ 60 w 264470"/>
              <a:gd name="connsiteY7" fmla="*/ 177618 h 414648"/>
              <a:gd name="connsiteX8" fmla="*/ 59266 w 264470"/>
              <a:gd name="connsiteY8" fmla="*/ 0 h 4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70" h="414648">
                <a:moveTo>
                  <a:pt x="59266" y="0"/>
                </a:moveTo>
                <a:cubicBezTo>
                  <a:pt x="62555" y="0"/>
                  <a:pt x="13217" y="127183"/>
                  <a:pt x="19795" y="177618"/>
                </a:cubicBezTo>
                <a:cubicBezTo>
                  <a:pt x="26373" y="228053"/>
                  <a:pt x="95995" y="282873"/>
                  <a:pt x="98736" y="302608"/>
                </a:cubicBezTo>
                <a:cubicBezTo>
                  <a:pt x="101477" y="322343"/>
                  <a:pt x="8831" y="277390"/>
                  <a:pt x="36241" y="296029"/>
                </a:cubicBezTo>
                <a:cubicBezTo>
                  <a:pt x="63651" y="314668"/>
                  <a:pt x="248396" y="410055"/>
                  <a:pt x="263197" y="414441"/>
                </a:cubicBezTo>
                <a:cubicBezTo>
                  <a:pt x="277999" y="418827"/>
                  <a:pt x="159587" y="352494"/>
                  <a:pt x="125050" y="322343"/>
                </a:cubicBezTo>
                <a:cubicBezTo>
                  <a:pt x="90513" y="292192"/>
                  <a:pt x="76808" y="257655"/>
                  <a:pt x="55976" y="233534"/>
                </a:cubicBezTo>
                <a:cubicBezTo>
                  <a:pt x="35144" y="209413"/>
                  <a:pt x="2253" y="211058"/>
                  <a:pt x="60" y="177618"/>
                </a:cubicBezTo>
                <a:cubicBezTo>
                  <a:pt x="-2133" y="144178"/>
                  <a:pt x="55977" y="0"/>
                  <a:pt x="5926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8D82A29-B97A-FEDD-D565-5AE5BC483084}"/>
              </a:ext>
            </a:extLst>
          </p:cNvPr>
          <p:cNvSpPr/>
          <p:nvPr/>
        </p:nvSpPr>
        <p:spPr>
          <a:xfrm>
            <a:off x="3985586" y="5008737"/>
            <a:ext cx="191741" cy="169978"/>
          </a:xfrm>
          <a:custGeom>
            <a:avLst/>
            <a:gdLst>
              <a:gd name="connsiteX0" fmla="*/ 4224 w 191741"/>
              <a:gd name="connsiteY0" fmla="*/ 4017 h 169978"/>
              <a:gd name="connsiteX1" fmla="*/ 185131 w 191741"/>
              <a:gd name="connsiteY1" fmla="*/ 165188 h 169978"/>
              <a:gd name="connsiteX2" fmla="*/ 148949 w 191741"/>
              <a:gd name="connsiteY2" fmla="*/ 122428 h 169978"/>
              <a:gd name="connsiteX3" fmla="*/ 116057 w 191741"/>
              <a:gd name="connsiteY3" fmla="*/ 69801 h 169978"/>
              <a:gd name="connsiteX4" fmla="*/ 152238 w 191741"/>
              <a:gd name="connsiteY4" fmla="*/ 27041 h 169978"/>
              <a:gd name="connsiteX5" fmla="*/ 66719 w 191741"/>
              <a:gd name="connsiteY5" fmla="*/ 46777 h 169978"/>
              <a:gd name="connsiteX6" fmla="*/ 4224 w 191741"/>
              <a:gd name="connsiteY6" fmla="*/ 4017 h 1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41" h="169978">
                <a:moveTo>
                  <a:pt x="4224" y="4017"/>
                </a:moveTo>
                <a:cubicBezTo>
                  <a:pt x="23959" y="23752"/>
                  <a:pt x="161010" y="145453"/>
                  <a:pt x="185131" y="165188"/>
                </a:cubicBezTo>
                <a:cubicBezTo>
                  <a:pt x="209252" y="184923"/>
                  <a:pt x="160461" y="138326"/>
                  <a:pt x="148949" y="122428"/>
                </a:cubicBezTo>
                <a:cubicBezTo>
                  <a:pt x="137437" y="106530"/>
                  <a:pt x="115509" y="85699"/>
                  <a:pt x="116057" y="69801"/>
                </a:cubicBezTo>
                <a:cubicBezTo>
                  <a:pt x="116605" y="53903"/>
                  <a:pt x="160461" y="30878"/>
                  <a:pt x="152238" y="27041"/>
                </a:cubicBezTo>
                <a:cubicBezTo>
                  <a:pt x="144015" y="23204"/>
                  <a:pt x="94677" y="50066"/>
                  <a:pt x="66719" y="46777"/>
                </a:cubicBezTo>
                <a:cubicBezTo>
                  <a:pt x="38761" y="43488"/>
                  <a:pt x="-15511" y="-15718"/>
                  <a:pt x="4224" y="401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D5366CF-C1C6-BD7B-1865-B548BE907229}"/>
              </a:ext>
            </a:extLst>
          </p:cNvPr>
          <p:cNvSpPr/>
          <p:nvPr/>
        </p:nvSpPr>
        <p:spPr>
          <a:xfrm>
            <a:off x="4284987" y="5552967"/>
            <a:ext cx="89029" cy="595455"/>
          </a:xfrm>
          <a:custGeom>
            <a:avLst/>
            <a:gdLst>
              <a:gd name="connsiteX0" fmla="*/ 14009 w 89029"/>
              <a:gd name="connsiteY0" fmla="*/ 2506 h 595455"/>
              <a:gd name="connsiteX1" fmla="*/ 852 w 89029"/>
              <a:gd name="connsiteY1" fmla="*/ 232751 h 595455"/>
              <a:gd name="connsiteX2" fmla="*/ 43612 w 89029"/>
              <a:gd name="connsiteY2" fmla="*/ 318270 h 595455"/>
              <a:gd name="connsiteX3" fmla="*/ 56768 w 89029"/>
              <a:gd name="connsiteY3" fmla="*/ 298535 h 595455"/>
              <a:gd name="connsiteX4" fmla="*/ 86371 w 89029"/>
              <a:gd name="connsiteY4" fmla="*/ 594564 h 595455"/>
              <a:gd name="connsiteX5" fmla="*/ 79793 w 89029"/>
              <a:gd name="connsiteY5" fmla="*/ 387344 h 595455"/>
              <a:gd name="connsiteX6" fmla="*/ 17298 w 89029"/>
              <a:gd name="connsiteY6" fmla="*/ 305114 h 595455"/>
              <a:gd name="connsiteX7" fmla="*/ 852 w 89029"/>
              <a:gd name="connsiteY7" fmla="*/ 120918 h 595455"/>
              <a:gd name="connsiteX8" fmla="*/ 14009 w 89029"/>
              <a:gd name="connsiteY8" fmla="*/ 2506 h 59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29" h="595455">
                <a:moveTo>
                  <a:pt x="14009" y="2506"/>
                </a:moveTo>
                <a:cubicBezTo>
                  <a:pt x="14009" y="21145"/>
                  <a:pt x="-4082" y="180124"/>
                  <a:pt x="852" y="232751"/>
                </a:cubicBezTo>
                <a:cubicBezTo>
                  <a:pt x="5786" y="285378"/>
                  <a:pt x="34293" y="307306"/>
                  <a:pt x="43612" y="318270"/>
                </a:cubicBezTo>
                <a:cubicBezTo>
                  <a:pt x="52931" y="329234"/>
                  <a:pt x="49642" y="252486"/>
                  <a:pt x="56768" y="298535"/>
                </a:cubicBezTo>
                <a:cubicBezTo>
                  <a:pt x="63894" y="344584"/>
                  <a:pt x="82533" y="579762"/>
                  <a:pt x="86371" y="594564"/>
                </a:cubicBezTo>
                <a:cubicBezTo>
                  <a:pt x="90209" y="609366"/>
                  <a:pt x="91305" y="435586"/>
                  <a:pt x="79793" y="387344"/>
                </a:cubicBezTo>
                <a:cubicBezTo>
                  <a:pt x="68281" y="339102"/>
                  <a:pt x="30455" y="349518"/>
                  <a:pt x="17298" y="305114"/>
                </a:cubicBezTo>
                <a:cubicBezTo>
                  <a:pt x="4141" y="260710"/>
                  <a:pt x="3045" y="168063"/>
                  <a:pt x="852" y="120918"/>
                </a:cubicBezTo>
                <a:cubicBezTo>
                  <a:pt x="-1341" y="73773"/>
                  <a:pt x="14009" y="-16133"/>
                  <a:pt x="14009" y="250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76F3F539-7040-EF75-99CB-44F01F112EDD}"/>
              </a:ext>
            </a:extLst>
          </p:cNvPr>
          <p:cNvSpPr/>
          <p:nvPr/>
        </p:nvSpPr>
        <p:spPr>
          <a:xfrm>
            <a:off x="4367962" y="6063741"/>
            <a:ext cx="145571" cy="351668"/>
          </a:xfrm>
          <a:custGeom>
            <a:avLst/>
            <a:gdLst>
              <a:gd name="connsiteX0" fmla="*/ 144832 w 145571"/>
              <a:gd name="connsiteY0" fmla="*/ 1560 h 351668"/>
              <a:gd name="connsiteX1" fmla="*/ 65891 w 145571"/>
              <a:gd name="connsiteY1" fmla="*/ 218647 h 351668"/>
              <a:gd name="connsiteX2" fmla="*/ 49445 w 145571"/>
              <a:gd name="connsiteY2" fmla="*/ 350216 h 351668"/>
              <a:gd name="connsiteX3" fmla="*/ 56024 w 145571"/>
              <a:gd name="connsiteY3" fmla="*/ 277853 h 351668"/>
              <a:gd name="connsiteX4" fmla="*/ 107 w 145571"/>
              <a:gd name="connsiteY4" fmla="*/ 110104 h 351668"/>
              <a:gd name="connsiteX5" fmla="*/ 72470 w 145571"/>
              <a:gd name="connsiteY5" fmla="*/ 192334 h 351668"/>
              <a:gd name="connsiteX6" fmla="*/ 102073 w 145571"/>
              <a:gd name="connsiteY6" fmla="*/ 123260 h 351668"/>
              <a:gd name="connsiteX7" fmla="*/ 144832 w 145571"/>
              <a:gd name="connsiteY7" fmla="*/ 1560 h 3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571" h="351668">
                <a:moveTo>
                  <a:pt x="144832" y="1560"/>
                </a:moveTo>
                <a:cubicBezTo>
                  <a:pt x="138802" y="17458"/>
                  <a:pt x="81789" y="160538"/>
                  <a:pt x="65891" y="218647"/>
                </a:cubicBezTo>
                <a:cubicBezTo>
                  <a:pt x="49993" y="276756"/>
                  <a:pt x="51089" y="340348"/>
                  <a:pt x="49445" y="350216"/>
                </a:cubicBezTo>
                <a:cubicBezTo>
                  <a:pt x="47801" y="360084"/>
                  <a:pt x="64247" y="317872"/>
                  <a:pt x="56024" y="277853"/>
                </a:cubicBezTo>
                <a:cubicBezTo>
                  <a:pt x="47801" y="237834"/>
                  <a:pt x="-2634" y="124357"/>
                  <a:pt x="107" y="110104"/>
                </a:cubicBezTo>
                <a:cubicBezTo>
                  <a:pt x="2848" y="95851"/>
                  <a:pt x="55476" y="190141"/>
                  <a:pt x="72470" y="192334"/>
                </a:cubicBezTo>
                <a:cubicBezTo>
                  <a:pt x="89464" y="194527"/>
                  <a:pt x="85627" y="150670"/>
                  <a:pt x="102073" y="123260"/>
                </a:cubicBezTo>
                <a:cubicBezTo>
                  <a:pt x="118519" y="95850"/>
                  <a:pt x="150862" y="-14338"/>
                  <a:pt x="144832" y="15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4F4D5F4-BF50-2CE0-F38E-6E0AE82F1794}"/>
              </a:ext>
            </a:extLst>
          </p:cNvPr>
          <p:cNvSpPr/>
          <p:nvPr/>
        </p:nvSpPr>
        <p:spPr>
          <a:xfrm>
            <a:off x="4769353" y="6932543"/>
            <a:ext cx="196852" cy="254520"/>
          </a:xfrm>
          <a:custGeom>
            <a:avLst/>
            <a:gdLst>
              <a:gd name="connsiteX0" fmla="*/ 0 w 196852"/>
              <a:gd name="connsiteY0" fmla="*/ 254378 h 254520"/>
              <a:gd name="connsiteX1" fmla="*/ 55916 w 196852"/>
              <a:gd name="connsiteY1" fmla="*/ 103074 h 254520"/>
              <a:gd name="connsiteX2" fmla="*/ 194063 w 196852"/>
              <a:gd name="connsiteY2" fmla="*/ 1109 h 254520"/>
              <a:gd name="connsiteX3" fmla="*/ 141435 w 196852"/>
              <a:gd name="connsiteY3" fmla="*/ 53736 h 254520"/>
              <a:gd name="connsiteX4" fmla="*/ 55916 w 196852"/>
              <a:gd name="connsiteY4" fmla="*/ 129388 h 254520"/>
              <a:gd name="connsiteX5" fmla="*/ 0 w 196852"/>
              <a:gd name="connsiteY5" fmla="*/ 254378 h 25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2" h="254520">
                <a:moveTo>
                  <a:pt x="0" y="254378"/>
                </a:moveTo>
                <a:cubicBezTo>
                  <a:pt x="0" y="249992"/>
                  <a:pt x="23572" y="145285"/>
                  <a:pt x="55916" y="103074"/>
                </a:cubicBezTo>
                <a:cubicBezTo>
                  <a:pt x="88260" y="60862"/>
                  <a:pt x="179810" y="9332"/>
                  <a:pt x="194063" y="1109"/>
                </a:cubicBezTo>
                <a:cubicBezTo>
                  <a:pt x="208316" y="-7114"/>
                  <a:pt x="164459" y="32356"/>
                  <a:pt x="141435" y="53736"/>
                </a:cubicBezTo>
                <a:cubicBezTo>
                  <a:pt x="118411" y="75116"/>
                  <a:pt x="80037" y="98140"/>
                  <a:pt x="55916" y="129388"/>
                </a:cubicBezTo>
                <a:cubicBezTo>
                  <a:pt x="31795" y="160635"/>
                  <a:pt x="0" y="258764"/>
                  <a:pt x="0" y="25437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D1C78CA-417D-70F3-7A51-1907FDB3471E}"/>
              </a:ext>
            </a:extLst>
          </p:cNvPr>
          <p:cNvSpPr/>
          <p:nvPr/>
        </p:nvSpPr>
        <p:spPr>
          <a:xfrm>
            <a:off x="4196084" y="7160558"/>
            <a:ext cx="208481" cy="151843"/>
          </a:xfrm>
          <a:custGeom>
            <a:avLst/>
            <a:gdLst>
              <a:gd name="connsiteX0" fmla="*/ 96333 w 208481"/>
              <a:gd name="connsiteY0" fmla="*/ 49 h 151843"/>
              <a:gd name="connsiteX1" fmla="*/ 79887 w 208481"/>
              <a:gd name="connsiteY1" fmla="*/ 55966 h 151843"/>
              <a:gd name="connsiteX2" fmla="*/ 125936 w 208481"/>
              <a:gd name="connsiteY2" fmla="*/ 108593 h 151843"/>
              <a:gd name="connsiteX3" fmla="*/ 109490 w 208481"/>
              <a:gd name="connsiteY3" fmla="*/ 128328 h 151843"/>
              <a:gd name="connsiteX4" fmla="*/ 208166 w 208481"/>
              <a:gd name="connsiteY4" fmla="*/ 151353 h 151843"/>
              <a:gd name="connsiteX5" fmla="*/ 135804 w 208481"/>
              <a:gd name="connsiteY5" fmla="*/ 105304 h 151843"/>
              <a:gd name="connsiteX6" fmla="*/ 946 w 208481"/>
              <a:gd name="connsiteY6" fmla="*/ 75701 h 151843"/>
              <a:gd name="connsiteX7" fmla="*/ 76598 w 208481"/>
              <a:gd name="connsiteY7" fmla="*/ 65833 h 151843"/>
              <a:gd name="connsiteX8" fmla="*/ 96333 w 208481"/>
              <a:gd name="connsiteY8" fmla="*/ 49 h 1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81" h="151843">
                <a:moveTo>
                  <a:pt x="96333" y="49"/>
                </a:moveTo>
                <a:cubicBezTo>
                  <a:pt x="96881" y="-1595"/>
                  <a:pt x="74953" y="37875"/>
                  <a:pt x="79887" y="55966"/>
                </a:cubicBezTo>
                <a:cubicBezTo>
                  <a:pt x="84821" y="74057"/>
                  <a:pt x="121002" y="96533"/>
                  <a:pt x="125936" y="108593"/>
                </a:cubicBezTo>
                <a:cubicBezTo>
                  <a:pt x="130870" y="120653"/>
                  <a:pt x="95785" y="121201"/>
                  <a:pt x="109490" y="128328"/>
                </a:cubicBezTo>
                <a:cubicBezTo>
                  <a:pt x="123195" y="135455"/>
                  <a:pt x="203780" y="155190"/>
                  <a:pt x="208166" y="151353"/>
                </a:cubicBezTo>
                <a:cubicBezTo>
                  <a:pt x="212552" y="147516"/>
                  <a:pt x="170341" y="117913"/>
                  <a:pt x="135804" y="105304"/>
                </a:cubicBezTo>
                <a:cubicBezTo>
                  <a:pt x="101267" y="92695"/>
                  <a:pt x="10814" y="82279"/>
                  <a:pt x="946" y="75701"/>
                </a:cubicBezTo>
                <a:cubicBezTo>
                  <a:pt x="-8922" y="69123"/>
                  <a:pt x="61248" y="79538"/>
                  <a:pt x="76598" y="65833"/>
                </a:cubicBezTo>
                <a:cubicBezTo>
                  <a:pt x="91948" y="52128"/>
                  <a:pt x="95785" y="1693"/>
                  <a:pt x="96333" y="4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CE9A409-43EE-84A8-981B-5C7B5E45B02E}"/>
              </a:ext>
            </a:extLst>
          </p:cNvPr>
          <p:cNvSpPr/>
          <p:nvPr/>
        </p:nvSpPr>
        <p:spPr>
          <a:xfrm>
            <a:off x="4949563" y="7305657"/>
            <a:ext cx="70236" cy="302142"/>
          </a:xfrm>
          <a:custGeom>
            <a:avLst/>
            <a:gdLst>
              <a:gd name="connsiteX0" fmla="*/ 3437 w 70236"/>
              <a:gd name="connsiteY0" fmla="*/ 18 h 302142"/>
              <a:gd name="connsiteX1" fmla="*/ 51062 w 70236"/>
              <a:gd name="connsiteY1" fmla="*/ 120668 h 302142"/>
              <a:gd name="connsiteX2" fmla="*/ 51062 w 70236"/>
              <a:gd name="connsiteY2" fmla="*/ 117493 h 302142"/>
              <a:gd name="connsiteX3" fmla="*/ 54237 w 70236"/>
              <a:gd name="connsiteY3" fmla="*/ 219093 h 302142"/>
              <a:gd name="connsiteX4" fmla="*/ 262 w 70236"/>
              <a:gd name="connsiteY4" fmla="*/ 301643 h 302142"/>
              <a:gd name="connsiteX5" fmla="*/ 35187 w 70236"/>
              <a:gd name="connsiteY5" fmla="*/ 247668 h 302142"/>
              <a:gd name="connsiteX6" fmla="*/ 70112 w 70236"/>
              <a:gd name="connsiteY6" fmla="*/ 130193 h 302142"/>
              <a:gd name="connsiteX7" fmla="*/ 3437 w 70236"/>
              <a:gd name="connsiteY7" fmla="*/ 18 h 3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36" h="302142">
                <a:moveTo>
                  <a:pt x="3437" y="18"/>
                </a:moveTo>
                <a:cubicBezTo>
                  <a:pt x="262" y="-1569"/>
                  <a:pt x="43124" y="101089"/>
                  <a:pt x="51062" y="120668"/>
                </a:cubicBezTo>
                <a:cubicBezTo>
                  <a:pt x="59000" y="140247"/>
                  <a:pt x="50533" y="101089"/>
                  <a:pt x="51062" y="117493"/>
                </a:cubicBezTo>
                <a:cubicBezTo>
                  <a:pt x="51591" y="133897"/>
                  <a:pt x="62704" y="188401"/>
                  <a:pt x="54237" y="219093"/>
                </a:cubicBezTo>
                <a:cubicBezTo>
                  <a:pt x="45770" y="249785"/>
                  <a:pt x="3437" y="296881"/>
                  <a:pt x="262" y="301643"/>
                </a:cubicBezTo>
                <a:cubicBezTo>
                  <a:pt x="-2913" y="306405"/>
                  <a:pt x="23545" y="276243"/>
                  <a:pt x="35187" y="247668"/>
                </a:cubicBezTo>
                <a:cubicBezTo>
                  <a:pt x="46829" y="219093"/>
                  <a:pt x="72229" y="168822"/>
                  <a:pt x="70112" y="130193"/>
                </a:cubicBezTo>
                <a:cubicBezTo>
                  <a:pt x="67995" y="91564"/>
                  <a:pt x="6612" y="1605"/>
                  <a:pt x="3437" y="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E127944-1C01-DD04-FB54-D61CBD349198}"/>
              </a:ext>
            </a:extLst>
          </p:cNvPr>
          <p:cNvSpPr/>
          <p:nvPr/>
        </p:nvSpPr>
        <p:spPr>
          <a:xfrm>
            <a:off x="4716217" y="7334240"/>
            <a:ext cx="122797" cy="337410"/>
          </a:xfrm>
          <a:custGeom>
            <a:avLst/>
            <a:gdLst>
              <a:gd name="connsiteX0" fmla="*/ 11358 w 122797"/>
              <a:gd name="connsiteY0" fmla="*/ 10 h 337410"/>
              <a:gd name="connsiteX1" fmla="*/ 1833 w 122797"/>
              <a:gd name="connsiteY1" fmla="*/ 104785 h 337410"/>
              <a:gd name="connsiteX2" fmla="*/ 1833 w 122797"/>
              <a:gd name="connsiteY2" fmla="*/ 158760 h 337410"/>
              <a:gd name="connsiteX3" fmla="*/ 20883 w 122797"/>
              <a:gd name="connsiteY3" fmla="*/ 152410 h 337410"/>
              <a:gd name="connsiteX4" fmla="*/ 14533 w 122797"/>
              <a:gd name="connsiteY4" fmla="*/ 266710 h 337410"/>
              <a:gd name="connsiteX5" fmla="*/ 122483 w 122797"/>
              <a:gd name="connsiteY5" fmla="*/ 336560 h 337410"/>
              <a:gd name="connsiteX6" fmla="*/ 46283 w 122797"/>
              <a:gd name="connsiteY6" fmla="*/ 301635 h 337410"/>
              <a:gd name="connsiteX7" fmla="*/ 11358 w 122797"/>
              <a:gd name="connsiteY7" fmla="*/ 244485 h 337410"/>
              <a:gd name="connsiteX8" fmla="*/ 5008 w 122797"/>
              <a:gd name="connsiteY8" fmla="*/ 149235 h 337410"/>
              <a:gd name="connsiteX9" fmla="*/ 14533 w 122797"/>
              <a:gd name="connsiteY9" fmla="*/ 98435 h 337410"/>
              <a:gd name="connsiteX10" fmla="*/ 11358 w 122797"/>
              <a:gd name="connsiteY10" fmla="*/ 10 h 3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797" h="337410">
                <a:moveTo>
                  <a:pt x="11358" y="10"/>
                </a:moveTo>
                <a:cubicBezTo>
                  <a:pt x="9241" y="1068"/>
                  <a:pt x="3420" y="78327"/>
                  <a:pt x="1833" y="104785"/>
                </a:cubicBezTo>
                <a:cubicBezTo>
                  <a:pt x="245" y="131243"/>
                  <a:pt x="-1342" y="150822"/>
                  <a:pt x="1833" y="158760"/>
                </a:cubicBezTo>
                <a:cubicBezTo>
                  <a:pt x="5008" y="166698"/>
                  <a:pt x="18766" y="134418"/>
                  <a:pt x="20883" y="152410"/>
                </a:cubicBezTo>
                <a:cubicBezTo>
                  <a:pt x="23000" y="170402"/>
                  <a:pt x="-2400" y="236018"/>
                  <a:pt x="14533" y="266710"/>
                </a:cubicBezTo>
                <a:cubicBezTo>
                  <a:pt x="31466" y="297402"/>
                  <a:pt x="117191" y="330739"/>
                  <a:pt x="122483" y="336560"/>
                </a:cubicBezTo>
                <a:cubicBezTo>
                  <a:pt x="127775" y="342381"/>
                  <a:pt x="64804" y="316981"/>
                  <a:pt x="46283" y="301635"/>
                </a:cubicBezTo>
                <a:cubicBezTo>
                  <a:pt x="27762" y="286289"/>
                  <a:pt x="18237" y="269885"/>
                  <a:pt x="11358" y="244485"/>
                </a:cubicBezTo>
                <a:cubicBezTo>
                  <a:pt x="4479" y="219085"/>
                  <a:pt x="4479" y="173577"/>
                  <a:pt x="5008" y="149235"/>
                </a:cubicBezTo>
                <a:cubicBezTo>
                  <a:pt x="5537" y="124893"/>
                  <a:pt x="13475" y="118014"/>
                  <a:pt x="14533" y="98435"/>
                </a:cubicBezTo>
                <a:cubicBezTo>
                  <a:pt x="15591" y="78856"/>
                  <a:pt x="13475" y="-1048"/>
                  <a:pt x="11358" y="1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31FA0C2-4099-B774-F304-8EEE70137372}"/>
              </a:ext>
            </a:extLst>
          </p:cNvPr>
          <p:cNvSpPr/>
          <p:nvPr/>
        </p:nvSpPr>
        <p:spPr>
          <a:xfrm>
            <a:off x="4870441" y="7310171"/>
            <a:ext cx="53984" cy="344812"/>
          </a:xfrm>
          <a:custGeom>
            <a:avLst/>
            <a:gdLst>
              <a:gd name="connsiteX0" fmla="*/ 53984 w 53984"/>
              <a:gd name="connsiteY0" fmla="*/ 1854 h 344812"/>
              <a:gd name="connsiteX1" fmla="*/ 31759 w 53984"/>
              <a:gd name="connsiteY1" fmla="*/ 112979 h 344812"/>
              <a:gd name="connsiteX2" fmla="*/ 34934 w 53984"/>
              <a:gd name="connsiteY2" fmla="*/ 205054 h 344812"/>
              <a:gd name="connsiteX3" fmla="*/ 34934 w 53984"/>
              <a:gd name="connsiteY3" fmla="*/ 154254 h 344812"/>
              <a:gd name="connsiteX4" fmla="*/ 34934 w 53984"/>
              <a:gd name="connsiteY4" fmla="*/ 259029 h 344812"/>
              <a:gd name="connsiteX5" fmla="*/ 9534 w 53984"/>
              <a:gd name="connsiteY5" fmla="*/ 344754 h 344812"/>
              <a:gd name="connsiteX6" fmla="*/ 34934 w 53984"/>
              <a:gd name="connsiteY6" fmla="*/ 246329 h 344812"/>
              <a:gd name="connsiteX7" fmla="*/ 28584 w 53984"/>
              <a:gd name="connsiteY7" fmla="*/ 173304 h 344812"/>
              <a:gd name="connsiteX8" fmla="*/ 9 w 53984"/>
              <a:gd name="connsiteY8" fmla="*/ 74879 h 344812"/>
              <a:gd name="connsiteX9" fmla="*/ 25409 w 53984"/>
              <a:gd name="connsiteY9" fmla="*/ 166954 h 344812"/>
              <a:gd name="connsiteX10" fmla="*/ 31759 w 53984"/>
              <a:gd name="connsiteY10" fmla="*/ 52654 h 344812"/>
              <a:gd name="connsiteX11" fmla="*/ 53984 w 53984"/>
              <a:gd name="connsiteY11" fmla="*/ 1854 h 34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84" h="344812">
                <a:moveTo>
                  <a:pt x="53984" y="1854"/>
                </a:moveTo>
                <a:cubicBezTo>
                  <a:pt x="53984" y="11908"/>
                  <a:pt x="34934" y="79112"/>
                  <a:pt x="31759" y="112979"/>
                </a:cubicBezTo>
                <a:cubicBezTo>
                  <a:pt x="28584" y="146846"/>
                  <a:pt x="34405" y="198175"/>
                  <a:pt x="34934" y="205054"/>
                </a:cubicBezTo>
                <a:cubicBezTo>
                  <a:pt x="35463" y="211933"/>
                  <a:pt x="34934" y="154254"/>
                  <a:pt x="34934" y="154254"/>
                </a:cubicBezTo>
                <a:cubicBezTo>
                  <a:pt x="34934" y="163250"/>
                  <a:pt x="39167" y="227279"/>
                  <a:pt x="34934" y="259029"/>
                </a:cubicBezTo>
                <a:cubicBezTo>
                  <a:pt x="30701" y="290779"/>
                  <a:pt x="9534" y="346871"/>
                  <a:pt x="9534" y="344754"/>
                </a:cubicBezTo>
                <a:cubicBezTo>
                  <a:pt x="9534" y="342637"/>
                  <a:pt x="31759" y="274904"/>
                  <a:pt x="34934" y="246329"/>
                </a:cubicBezTo>
                <a:cubicBezTo>
                  <a:pt x="38109" y="217754"/>
                  <a:pt x="34405" y="201879"/>
                  <a:pt x="28584" y="173304"/>
                </a:cubicBezTo>
                <a:cubicBezTo>
                  <a:pt x="22763" y="144729"/>
                  <a:pt x="538" y="75937"/>
                  <a:pt x="9" y="74879"/>
                </a:cubicBezTo>
                <a:cubicBezTo>
                  <a:pt x="-520" y="73821"/>
                  <a:pt x="20117" y="170658"/>
                  <a:pt x="25409" y="166954"/>
                </a:cubicBezTo>
                <a:cubicBezTo>
                  <a:pt x="30701" y="163250"/>
                  <a:pt x="23292" y="80700"/>
                  <a:pt x="31759" y="52654"/>
                </a:cubicBezTo>
                <a:cubicBezTo>
                  <a:pt x="40226" y="24608"/>
                  <a:pt x="53984" y="-8200"/>
                  <a:pt x="53984" y="185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AD187B0-D7E2-6B1B-C386-941C9C68EF78}"/>
              </a:ext>
            </a:extLst>
          </p:cNvPr>
          <p:cNvSpPr/>
          <p:nvPr/>
        </p:nvSpPr>
        <p:spPr>
          <a:xfrm>
            <a:off x="4777086" y="7315121"/>
            <a:ext cx="81900" cy="332548"/>
          </a:xfrm>
          <a:custGeom>
            <a:avLst/>
            <a:gdLst>
              <a:gd name="connsiteX0" fmla="*/ 4464 w 81900"/>
              <a:gd name="connsiteY0" fmla="*/ 79 h 332548"/>
              <a:gd name="connsiteX1" fmla="*/ 1289 w 81900"/>
              <a:gd name="connsiteY1" fmla="*/ 101679 h 332548"/>
              <a:gd name="connsiteX2" fmla="*/ 26689 w 81900"/>
              <a:gd name="connsiteY2" fmla="*/ 69929 h 332548"/>
              <a:gd name="connsiteX3" fmla="*/ 29864 w 81900"/>
              <a:gd name="connsiteY3" fmla="*/ 174704 h 332548"/>
              <a:gd name="connsiteX4" fmla="*/ 80664 w 81900"/>
              <a:gd name="connsiteY4" fmla="*/ 330279 h 332548"/>
              <a:gd name="connsiteX5" fmla="*/ 61614 w 81900"/>
              <a:gd name="connsiteY5" fmla="*/ 257254 h 332548"/>
              <a:gd name="connsiteX6" fmla="*/ 10814 w 81900"/>
              <a:gd name="connsiteY6" fmla="*/ 120729 h 332548"/>
              <a:gd name="connsiteX7" fmla="*/ 4464 w 81900"/>
              <a:gd name="connsiteY7" fmla="*/ 79 h 3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00" h="332548">
                <a:moveTo>
                  <a:pt x="4464" y="79"/>
                </a:moveTo>
                <a:cubicBezTo>
                  <a:pt x="2877" y="-3096"/>
                  <a:pt x="-2415" y="90037"/>
                  <a:pt x="1289" y="101679"/>
                </a:cubicBezTo>
                <a:cubicBezTo>
                  <a:pt x="4993" y="113321"/>
                  <a:pt x="21927" y="57758"/>
                  <a:pt x="26689" y="69929"/>
                </a:cubicBezTo>
                <a:cubicBezTo>
                  <a:pt x="31451" y="82100"/>
                  <a:pt x="20868" y="131312"/>
                  <a:pt x="29864" y="174704"/>
                </a:cubicBezTo>
                <a:cubicBezTo>
                  <a:pt x="38860" y="218096"/>
                  <a:pt x="75372" y="316521"/>
                  <a:pt x="80664" y="330279"/>
                </a:cubicBezTo>
                <a:cubicBezTo>
                  <a:pt x="85956" y="344037"/>
                  <a:pt x="73256" y="292179"/>
                  <a:pt x="61614" y="257254"/>
                </a:cubicBezTo>
                <a:cubicBezTo>
                  <a:pt x="49972" y="222329"/>
                  <a:pt x="19281" y="160417"/>
                  <a:pt x="10814" y="120729"/>
                </a:cubicBezTo>
                <a:cubicBezTo>
                  <a:pt x="2347" y="81042"/>
                  <a:pt x="6051" y="3254"/>
                  <a:pt x="4464" y="7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0D7E5F5-4509-641E-C879-08AD0022E931}"/>
              </a:ext>
            </a:extLst>
          </p:cNvPr>
          <p:cNvSpPr/>
          <p:nvPr/>
        </p:nvSpPr>
        <p:spPr>
          <a:xfrm>
            <a:off x="4330612" y="7737471"/>
            <a:ext cx="635930" cy="317529"/>
          </a:xfrm>
          <a:custGeom>
            <a:avLst/>
            <a:gdLst>
              <a:gd name="connsiteX0" fmla="*/ 88 w 635930"/>
              <a:gd name="connsiteY0" fmla="*/ 317504 h 317529"/>
              <a:gd name="connsiteX1" fmla="*/ 238213 w 635930"/>
              <a:gd name="connsiteY1" fmla="*/ 69854 h 317529"/>
              <a:gd name="connsiteX2" fmla="*/ 235038 w 635930"/>
              <a:gd name="connsiteY2" fmla="*/ 92079 h 317529"/>
              <a:gd name="connsiteX3" fmla="*/ 311238 w 635930"/>
              <a:gd name="connsiteY3" fmla="*/ 19054 h 317529"/>
              <a:gd name="connsiteX4" fmla="*/ 457288 w 635930"/>
              <a:gd name="connsiteY4" fmla="*/ 53979 h 317529"/>
              <a:gd name="connsiteX5" fmla="*/ 422363 w 635930"/>
              <a:gd name="connsiteY5" fmla="*/ 4 h 317529"/>
              <a:gd name="connsiteX6" fmla="*/ 635088 w 635930"/>
              <a:gd name="connsiteY6" fmla="*/ 50804 h 317529"/>
              <a:gd name="connsiteX7" fmla="*/ 492213 w 635930"/>
              <a:gd name="connsiteY7" fmla="*/ 9529 h 317529"/>
              <a:gd name="connsiteX8" fmla="*/ 381088 w 635930"/>
              <a:gd name="connsiteY8" fmla="*/ 6354 h 317529"/>
              <a:gd name="connsiteX9" fmla="*/ 301713 w 635930"/>
              <a:gd name="connsiteY9" fmla="*/ 63504 h 317529"/>
              <a:gd name="connsiteX10" fmla="*/ 314413 w 635930"/>
              <a:gd name="connsiteY10" fmla="*/ 12704 h 317529"/>
              <a:gd name="connsiteX11" fmla="*/ 152488 w 635930"/>
              <a:gd name="connsiteY11" fmla="*/ 107954 h 317529"/>
              <a:gd name="connsiteX12" fmla="*/ 209638 w 635930"/>
              <a:gd name="connsiteY12" fmla="*/ 85729 h 317529"/>
              <a:gd name="connsiteX13" fmla="*/ 88 w 635930"/>
              <a:gd name="connsiteY13" fmla="*/ 317504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930" h="317529">
                <a:moveTo>
                  <a:pt x="88" y="317504"/>
                </a:moveTo>
                <a:cubicBezTo>
                  <a:pt x="4850" y="314858"/>
                  <a:pt x="199055" y="107425"/>
                  <a:pt x="238213" y="69854"/>
                </a:cubicBezTo>
                <a:cubicBezTo>
                  <a:pt x="277371" y="32283"/>
                  <a:pt x="222867" y="100546"/>
                  <a:pt x="235038" y="92079"/>
                </a:cubicBezTo>
                <a:cubicBezTo>
                  <a:pt x="247209" y="83612"/>
                  <a:pt x="274196" y="25404"/>
                  <a:pt x="311238" y="19054"/>
                </a:cubicBezTo>
                <a:cubicBezTo>
                  <a:pt x="348280" y="12704"/>
                  <a:pt x="438767" y="57154"/>
                  <a:pt x="457288" y="53979"/>
                </a:cubicBezTo>
                <a:cubicBezTo>
                  <a:pt x="475809" y="50804"/>
                  <a:pt x="392730" y="533"/>
                  <a:pt x="422363" y="4"/>
                </a:cubicBezTo>
                <a:cubicBezTo>
                  <a:pt x="451996" y="-525"/>
                  <a:pt x="623446" y="49217"/>
                  <a:pt x="635088" y="50804"/>
                </a:cubicBezTo>
                <a:cubicBezTo>
                  <a:pt x="646730" y="52391"/>
                  <a:pt x="534546" y="16937"/>
                  <a:pt x="492213" y="9529"/>
                </a:cubicBezTo>
                <a:cubicBezTo>
                  <a:pt x="449880" y="2121"/>
                  <a:pt x="412838" y="-2642"/>
                  <a:pt x="381088" y="6354"/>
                </a:cubicBezTo>
                <a:cubicBezTo>
                  <a:pt x="349338" y="15350"/>
                  <a:pt x="312825" y="62446"/>
                  <a:pt x="301713" y="63504"/>
                </a:cubicBezTo>
                <a:cubicBezTo>
                  <a:pt x="290601" y="64562"/>
                  <a:pt x="339284" y="5296"/>
                  <a:pt x="314413" y="12704"/>
                </a:cubicBezTo>
                <a:cubicBezTo>
                  <a:pt x="289542" y="20112"/>
                  <a:pt x="169950" y="95783"/>
                  <a:pt x="152488" y="107954"/>
                </a:cubicBezTo>
                <a:cubicBezTo>
                  <a:pt x="135026" y="120125"/>
                  <a:pt x="236096" y="55037"/>
                  <a:pt x="209638" y="85729"/>
                </a:cubicBezTo>
                <a:cubicBezTo>
                  <a:pt x="183180" y="116421"/>
                  <a:pt x="-4674" y="320150"/>
                  <a:pt x="88" y="31750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823E1CD-2B23-95BF-5684-9EC03AD22080}"/>
              </a:ext>
            </a:extLst>
          </p:cNvPr>
          <p:cNvSpPr/>
          <p:nvPr/>
        </p:nvSpPr>
        <p:spPr>
          <a:xfrm>
            <a:off x="4813297" y="7615252"/>
            <a:ext cx="1031797" cy="156522"/>
          </a:xfrm>
          <a:custGeom>
            <a:avLst/>
            <a:gdLst>
              <a:gd name="connsiteX0" fmla="*/ 3 w 1031797"/>
              <a:gd name="connsiteY0" fmla="*/ 144448 h 156522"/>
              <a:gd name="connsiteX1" fmla="*/ 107953 w 1031797"/>
              <a:gd name="connsiteY1" fmla="*/ 134923 h 156522"/>
              <a:gd name="connsiteX2" fmla="*/ 215903 w 1031797"/>
              <a:gd name="connsiteY2" fmla="*/ 36498 h 156522"/>
              <a:gd name="connsiteX3" fmla="*/ 371478 w 1031797"/>
              <a:gd name="connsiteY3" fmla="*/ 58723 h 156522"/>
              <a:gd name="connsiteX4" fmla="*/ 374653 w 1031797"/>
              <a:gd name="connsiteY4" fmla="*/ 26973 h 156522"/>
              <a:gd name="connsiteX5" fmla="*/ 596903 w 1031797"/>
              <a:gd name="connsiteY5" fmla="*/ 58723 h 156522"/>
              <a:gd name="connsiteX6" fmla="*/ 723903 w 1031797"/>
              <a:gd name="connsiteY6" fmla="*/ 131748 h 156522"/>
              <a:gd name="connsiteX7" fmla="*/ 669928 w 1031797"/>
              <a:gd name="connsiteY7" fmla="*/ 109523 h 156522"/>
              <a:gd name="connsiteX8" fmla="*/ 796928 w 1031797"/>
              <a:gd name="connsiteY8" fmla="*/ 125398 h 156522"/>
              <a:gd name="connsiteX9" fmla="*/ 939803 w 1031797"/>
              <a:gd name="connsiteY9" fmla="*/ 144448 h 156522"/>
              <a:gd name="connsiteX10" fmla="*/ 1025528 w 1031797"/>
              <a:gd name="connsiteY10" fmla="*/ 153973 h 156522"/>
              <a:gd name="connsiteX11" fmla="*/ 768353 w 1031797"/>
              <a:gd name="connsiteY11" fmla="*/ 96823 h 156522"/>
              <a:gd name="connsiteX12" fmla="*/ 400053 w 1031797"/>
              <a:gd name="connsiteY12" fmla="*/ 1573 h 156522"/>
              <a:gd name="connsiteX13" fmla="*/ 368303 w 1031797"/>
              <a:gd name="connsiteY13" fmla="*/ 36498 h 156522"/>
              <a:gd name="connsiteX14" fmla="*/ 241303 w 1031797"/>
              <a:gd name="connsiteY14" fmla="*/ 23798 h 156522"/>
              <a:gd name="connsiteX15" fmla="*/ 158753 w 1031797"/>
              <a:gd name="connsiteY15" fmla="*/ 55548 h 156522"/>
              <a:gd name="connsiteX16" fmla="*/ 190503 w 1031797"/>
              <a:gd name="connsiteY16" fmla="*/ 17448 h 156522"/>
              <a:gd name="connsiteX17" fmla="*/ 104778 w 1031797"/>
              <a:gd name="connsiteY17" fmla="*/ 128573 h 156522"/>
              <a:gd name="connsiteX18" fmla="*/ 3 w 1031797"/>
              <a:gd name="connsiteY18" fmla="*/ 144448 h 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1797" h="156522">
                <a:moveTo>
                  <a:pt x="3" y="144448"/>
                </a:moveTo>
                <a:cubicBezTo>
                  <a:pt x="532" y="145506"/>
                  <a:pt x="71970" y="152915"/>
                  <a:pt x="107953" y="134923"/>
                </a:cubicBezTo>
                <a:cubicBezTo>
                  <a:pt x="143936" y="116931"/>
                  <a:pt x="171982" y="49198"/>
                  <a:pt x="215903" y="36498"/>
                </a:cubicBezTo>
                <a:cubicBezTo>
                  <a:pt x="259824" y="23798"/>
                  <a:pt x="345020" y="60310"/>
                  <a:pt x="371478" y="58723"/>
                </a:cubicBezTo>
                <a:cubicBezTo>
                  <a:pt x="397936" y="57135"/>
                  <a:pt x="337082" y="26973"/>
                  <a:pt x="374653" y="26973"/>
                </a:cubicBezTo>
                <a:cubicBezTo>
                  <a:pt x="412224" y="26973"/>
                  <a:pt x="538695" y="41261"/>
                  <a:pt x="596903" y="58723"/>
                </a:cubicBezTo>
                <a:cubicBezTo>
                  <a:pt x="655111" y="76185"/>
                  <a:pt x="711732" y="123281"/>
                  <a:pt x="723903" y="131748"/>
                </a:cubicBezTo>
                <a:cubicBezTo>
                  <a:pt x="736074" y="140215"/>
                  <a:pt x="657757" y="110581"/>
                  <a:pt x="669928" y="109523"/>
                </a:cubicBezTo>
                <a:cubicBezTo>
                  <a:pt x="682099" y="108465"/>
                  <a:pt x="796928" y="125398"/>
                  <a:pt x="796928" y="125398"/>
                </a:cubicBezTo>
                <a:lnTo>
                  <a:pt x="939803" y="144448"/>
                </a:lnTo>
                <a:cubicBezTo>
                  <a:pt x="977903" y="149211"/>
                  <a:pt x="1054103" y="161911"/>
                  <a:pt x="1025528" y="153973"/>
                </a:cubicBezTo>
                <a:cubicBezTo>
                  <a:pt x="996953" y="146035"/>
                  <a:pt x="872599" y="122223"/>
                  <a:pt x="768353" y="96823"/>
                </a:cubicBezTo>
                <a:cubicBezTo>
                  <a:pt x="664107" y="71423"/>
                  <a:pt x="466728" y="11627"/>
                  <a:pt x="400053" y="1573"/>
                </a:cubicBezTo>
                <a:cubicBezTo>
                  <a:pt x="333378" y="-8481"/>
                  <a:pt x="394761" y="32794"/>
                  <a:pt x="368303" y="36498"/>
                </a:cubicBezTo>
                <a:cubicBezTo>
                  <a:pt x="341845" y="40202"/>
                  <a:pt x="276228" y="20623"/>
                  <a:pt x="241303" y="23798"/>
                </a:cubicBezTo>
                <a:cubicBezTo>
                  <a:pt x="206378" y="26973"/>
                  <a:pt x="167220" y="56606"/>
                  <a:pt x="158753" y="55548"/>
                </a:cubicBezTo>
                <a:cubicBezTo>
                  <a:pt x="150286" y="54490"/>
                  <a:pt x="199499" y="5277"/>
                  <a:pt x="190503" y="17448"/>
                </a:cubicBezTo>
                <a:cubicBezTo>
                  <a:pt x="181507" y="29619"/>
                  <a:pt x="142349" y="107406"/>
                  <a:pt x="104778" y="128573"/>
                </a:cubicBezTo>
                <a:cubicBezTo>
                  <a:pt x="67207" y="149740"/>
                  <a:pt x="-526" y="143390"/>
                  <a:pt x="3" y="14444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3959652C-9C42-B2F9-6BCC-6327A565C8AC}"/>
              </a:ext>
            </a:extLst>
          </p:cNvPr>
          <p:cNvSpPr/>
          <p:nvPr/>
        </p:nvSpPr>
        <p:spPr>
          <a:xfrm>
            <a:off x="4187491" y="8095691"/>
            <a:ext cx="273391" cy="226184"/>
          </a:xfrm>
          <a:custGeom>
            <a:avLst/>
            <a:gdLst>
              <a:gd name="connsiteX0" fmla="*/ 334 w 273391"/>
              <a:gd name="connsiteY0" fmla="*/ 559 h 226184"/>
              <a:gd name="connsiteX1" fmla="*/ 92409 w 273391"/>
              <a:gd name="connsiteY1" fmla="*/ 45009 h 226184"/>
              <a:gd name="connsiteX2" fmla="*/ 232109 w 273391"/>
              <a:gd name="connsiteY2" fmla="*/ 6909 h 226184"/>
              <a:gd name="connsiteX3" fmla="*/ 159084 w 273391"/>
              <a:gd name="connsiteY3" fmla="*/ 22784 h 226184"/>
              <a:gd name="connsiteX4" fmla="*/ 273384 w 273391"/>
              <a:gd name="connsiteY4" fmla="*/ 86284 h 226184"/>
              <a:gd name="connsiteX5" fmla="*/ 152734 w 273391"/>
              <a:gd name="connsiteY5" fmla="*/ 76759 h 226184"/>
              <a:gd name="connsiteX6" fmla="*/ 82884 w 273391"/>
              <a:gd name="connsiteY6" fmla="*/ 124384 h 226184"/>
              <a:gd name="connsiteX7" fmla="*/ 25734 w 273391"/>
              <a:gd name="connsiteY7" fmla="*/ 225984 h 226184"/>
              <a:gd name="connsiteX8" fmla="*/ 95584 w 273391"/>
              <a:gd name="connsiteY8" fmla="*/ 95809 h 226184"/>
              <a:gd name="connsiteX9" fmla="*/ 51134 w 273391"/>
              <a:gd name="connsiteY9" fmla="*/ 79934 h 226184"/>
              <a:gd name="connsiteX10" fmla="*/ 124159 w 273391"/>
              <a:gd name="connsiteY10" fmla="*/ 83109 h 226184"/>
              <a:gd name="connsiteX11" fmla="*/ 334 w 273391"/>
              <a:gd name="connsiteY11" fmla="*/ 559 h 22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391" h="226184">
                <a:moveTo>
                  <a:pt x="334" y="559"/>
                </a:moveTo>
                <a:cubicBezTo>
                  <a:pt x="-4958" y="-5791"/>
                  <a:pt x="53780" y="43951"/>
                  <a:pt x="92409" y="45009"/>
                </a:cubicBezTo>
                <a:cubicBezTo>
                  <a:pt x="131038" y="46067"/>
                  <a:pt x="220997" y="10613"/>
                  <a:pt x="232109" y="6909"/>
                </a:cubicBezTo>
                <a:cubicBezTo>
                  <a:pt x="243221" y="3205"/>
                  <a:pt x="152205" y="9555"/>
                  <a:pt x="159084" y="22784"/>
                </a:cubicBezTo>
                <a:cubicBezTo>
                  <a:pt x="165963" y="36013"/>
                  <a:pt x="274442" y="77288"/>
                  <a:pt x="273384" y="86284"/>
                </a:cubicBezTo>
                <a:cubicBezTo>
                  <a:pt x="272326" y="95280"/>
                  <a:pt x="184484" y="70409"/>
                  <a:pt x="152734" y="76759"/>
                </a:cubicBezTo>
                <a:cubicBezTo>
                  <a:pt x="120984" y="83109"/>
                  <a:pt x="104051" y="99513"/>
                  <a:pt x="82884" y="124384"/>
                </a:cubicBezTo>
                <a:cubicBezTo>
                  <a:pt x="61717" y="149255"/>
                  <a:pt x="23617" y="230746"/>
                  <a:pt x="25734" y="225984"/>
                </a:cubicBezTo>
                <a:cubicBezTo>
                  <a:pt x="27851" y="221222"/>
                  <a:pt x="91351" y="120151"/>
                  <a:pt x="95584" y="95809"/>
                </a:cubicBezTo>
                <a:cubicBezTo>
                  <a:pt x="99817" y="71467"/>
                  <a:pt x="46372" y="82051"/>
                  <a:pt x="51134" y="79934"/>
                </a:cubicBezTo>
                <a:cubicBezTo>
                  <a:pt x="55896" y="77817"/>
                  <a:pt x="128922" y="92634"/>
                  <a:pt x="124159" y="83109"/>
                </a:cubicBezTo>
                <a:cubicBezTo>
                  <a:pt x="119396" y="73584"/>
                  <a:pt x="5626" y="6909"/>
                  <a:pt x="334" y="5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628C45B-8199-EDCA-F275-9075892D1531}"/>
              </a:ext>
            </a:extLst>
          </p:cNvPr>
          <p:cNvSpPr/>
          <p:nvPr/>
        </p:nvSpPr>
        <p:spPr>
          <a:xfrm>
            <a:off x="4360426" y="7864430"/>
            <a:ext cx="567382" cy="261089"/>
          </a:xfrm>
          <a:custGeom>
            <a:avLst/>
            <a:gdLst>
              <a:gd name="connsiteX0" fmla="*/ 2024 w 567382"/>
              <a:gd name="connsiteY0" fmla="*/ 260395 h 261089"/>
              <a:gd name="connsiteX1" fmla="*/ 351274 w 567382"/>
              <a:gd name="connsiteY1" fmla="*/ 47670 h 261089"/>
              <a:gd name="connsiteX2" fmla="*/ 325874 w 567382"/>
              <a:gd name="connsiteY2" fmla="*/ 82595 h 261089"/>
              <a:gd name="connsiteX3" fmla="*/ 402074 w 567382"/>
              <a:gd name="connsiteY3" fmla="*/ 54020 h 261089"/>
              <a:gd name="connsiteX4" fmla="*/ 567174 w 567382"/>
              <a:gd name="connsiteY4" fmla="*/ 54020 h 261089"/>
              <a:gd name="connsiteX5" fmla="*/ 433824 w 567382"/>
              <a:gd name="connsiteY5" fmla="*/ 38145 h 261089"/>
              <a:gd name="connsiteX6" fmla="*/ 316349 w 567382"/>
              <a:gd name="connsiteY6" fmla="*/ 45 h 261089"/>
              <a:gd name="connsiteX7" fmla="*/ 373499 w 567382"/>
              <a:gd name="connsiteY7" fmla="*/ 31795 h 261089"/>
              <a:gd name="connsiteX8" fmla="*/ 233799 w 567382"/>
              <a:gd name="connsiteY8" fmla="*/ 92120 h 261089"/>
              <a:gd name="connsiteX9" fmla="*/ 135374 w 567382"/>
              <a:gd name="connsiteY9" fmla="*/ 63545 h 261089"/>
              <a:gd name="connsiteX10" fmla="*/ 205224 w 567382"/>
              <a:gd name="connsiteY10" fmla="*/ 114345 h 261089"/>
              <a:gd name="connsiteX11" fmla="*/ 2024 w 567382"/>
              <a:gd name="connsiteY11" fmla="*/ 260395 h 26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7382" h="261089">
                <a:moveTo>
                  <a:pt x="2024" y="260395"/>
                </a:moveTo>
                <a:cubicBezTo>
                  <a:pt x="26366" y="249283"/>
                  <a:pt x="297299" y="77303"/>
                  <a:pt x="351274" y="47670"/>
                </a:cubicBezTo>
                <a:cubicBezTo>
                  <a:pt x="405249" y="18037"/>
                  <a:pt x="317407" y="81537"/>
                  <a:pt x="325874" y="82595"/>
                </a:cubicBezTo>
                <a:cubicBezTo>
                  <a:pt x="334341" y="83653"/>
                  <a:pt x="361857" y="58782"/>
                  <a:pt x="402074" y="54020"/>
                </a:cubicBezTo>
                <a:cubicBezTo>
                  <a:pt x="442291" y="49257"/>
                  <a:pt x="561882" y="56666"/>
                  <a:pt x="567174" y="54020"/>
                </a:cubicBezTo>
                <a:cubicBezTo>
                  <a:pt x="572466" y="51374"/>
                  <a:pt x="475628" y="47141"/>
                  <a:pt x="433824" y="38145"/>
                </a:cubicBezTo>
                <a:cubicBezTo>
                  <a:pt x="392020" y="29149"/>
                  <a:pt x="326403" y="1103"/>
                  <a:pt x="316349" y="45"/>
                </a:cubicBezTo>
                <a:cubicBezTo>
                  <a:pt x="306295" y="-1013"/>
                  <a:pt x="387257" y="16449"/>
                  <a:pt x="373499" y="31795"/>
                </a:cubicBezTo>
                <a:cubicBezTo>
                  <a:pt x="359741" y="47141"/>
                  <a:pt x="273487" y="86828"/>
                  <a:pt x="233799" y="92120"/>
                </a:cubicBezTo>
                <a:cubicBezTo>
                  <a:pt x="194112" y="97412"/>
                  <a:pt x="140136" y="59841"/>
                  <a:pt x="135374" y="63545"/>
                </a:cubicBezTo>
                <a:cubicBezTo>
                  <a:pt x="130612" y="67249"/>
                  <a:pt x="230095" y="82595"/>
                  <a:pt x="205224" y="114345"/>
                </a:cubicBezTo>
                <a:cubicBezTo>
                  <a:pt x="180353" y="146095"/>
                  <a:pt x="-22318" y="271507"/>
                  <a:pt x="2024" y="26039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BF0966E-4E31-1DEA-536B-D3AB0AFD0BCC}"/>
              </a:ext>
            </a:extLst>
          </p:cNvPr>
          <p:cNvSpPr/>
          <p:nvPr/>
        </p:nvSpPr>
        <p:spPr>
          <a:xfrm>
            <a:off x="4902120" y="7734300"/>
            <a:ext cx="940547" cy="133370"/>
          </a:xfrm>
          <a:custGeom>
            <a:avLst/>
            <a:gdLst>
              <a:gd name="connsiteX0" fmla="*/ 80 w 940547"/>
              <a:gd name="connsiteY0" fmla="*/ 133350 h 133370"/>
              <a:gd name="connsiteX1" fmla="*/ 228680 w 940547"/>
              <a:gd name="connsiteY1" fmla="*/ 73025 h 133370"/>
              <a:gd name="connsiteX2" fmla="*/ 244555 w 940547"/>
              <a:gd name="connsiteY2" fmla="*/ 69850 h 133370"/>
              <a:gd name="connsiteX3" fmla="*/ 196930 w 940547"/>
              <a:gd name="connsiteY3" fmla="*/ 28575 h 133370"/>
              <a:gd name="connsiteX4" fmla="*/ 295355 w 940547"/>
              <a:gd name="connsiteY4" fmla="*/ 53975 h 133370"/>
              <a:gd name="connsiteX5" fmla="*/ 136605 w 940547"/>
              <a:gd name="connsiteY5" fmla="*/ 25400 h 133370"/>
              <a:gd name="connsiteX6" fmla="*/ 422355 w 940547"/>
              <a:gd name="connsiteY6" fmla="*/ 50800 h 133370"/>
              <a:gd name="connsiteX7" fmla="*/ 327105 w 940547"/>
              <a:gd name="connsiteY7" fmla="*/ 0 h 133370"/>
              <a:gd name="connsiteX8" fmla="*/ 555705 w 940547"/>
              <a:gd name="connsiteY8" fmla="*/ 50800 h 133370"/>
              <a:gd name="connsiteX9" fmla="*/ 485855 w 940547"/>
              <a:gd name="connsiteY9" fmla="*/ 19050 h 133370"/>
              <a:gd name="connsiteX10" fmla="*/ 628730 w 940547"/>
              <a:gd name="connsiteY10" fmla="*/ 53975 h 133370"/>
              <a:gd name="connsiteX11" fmla="*/ 838280 w 940547"/>
              <a:gd name="connsiteY11" fmla="*/ 44450 h 133370"/>
              <a:gd name="connsiteX12" fmla="*/ 939880 w 940547"/>
              <a:gd name="connsiteY12" fmla="*/ 25400 h 133370"/>
              <a:gd name="connsiteX13" fmla="*/ 879555 w 940547"/>
              <a:gd name="connsiteY13" fmla="*/ 34925 h 133370"/>
              <a:gd name="connsiteX14" fmla="*/ 825580 w 940547"/>
              <a:gd name="connsiteY14" fmla="*/ 79375 h 133370"/>
              <a:gd name="connsiteX15" fmla="*/ 498555 w 940547"/>
              <a:gd name="connsiteY15" fmla="*/ 82550 h 133370"/>
              <a:gd name="connsiteX16" fmla="*/ 616030 w 940547"/>
              <a:gd name="connsiteY16" fmla="*/ 82550 h 133370"/>
              <a:gd name="connsiteX17" fmla="*/ 365205 w 940547"/>
              <a:gd name="connsiteY17" fmla="*/ 85725 h 133370"/>
              <a:gd name="connsiteX18" fmla="*/ 489030 w 940547"/>
              <a:gd name="connsiteY18" fmla="*/ 60325 h 133370"/>
              <a:gd name="connsiteX19" fmla="*/ 285830 w 940547"/>
              <a:gd name="connsiteY19" fmla="*/ 47625 h 133370"/>
              <a:gd name="connsiteX20" fmla="*/ 203280 w 940547"/>
              <a:gd name="connsiteY20" fmla="*/ 79375 h 133370"/>
              <a:gd name="connsiteX21" fmla="*/ 80 w 940547"/>
              <a:gd name="connsiteY21" fmla="*/ 133350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0547" h="133370">
                <a:moveTo>
                  <a:pt x="80" y="133350"/>
                </a:moveTo>
                <a:cubicBezTo>
                  <a:pt x="4313" y="132292"/>
                  <a:pt x="187934" y="83608"/>
                  <a:pt x="228680" y="73025"/>
                </a:cubicBezTo>
                <a:cubicBezTo>
                  <a:pt x="269426" y="62442"/>
                  <a:pt x="249847" y="77258"/>
                  <a:pt x="244555" y="69850"/>
                </a:cubicBezTo>
                <a:cubicBezTo>
                  <a:pt x="239263" y="62442"/>
                  <a:pt x="188463" y="31221"/>
                  <a:pt x="196930" y="28575"/>
                </a:cubicBezTo>
                <a:cubicBezTo>
                  <a:pt x="205397" y="25929"/>
                  <a:pt x="305409" y="54504"/>
                  <a:pt x="295355" y="53975"/>
                </a:cubicBezTo>
                <a:cubicBezTo>
                  <a:pt x="285301" y="53446"/>
                  <a:pt x="115438" y="25929"/>
                  <a:pt x="136605" y="25400"/>
                </a:cubicBezTo>
                <a:cubicBezTo>
                  <a:pt x="157772" y="24871"/>
                  <a:pt x="390605" y="55033"/>
                  <a:pt x="422355" y="50800"/>
                </a:cubicBezTo>
                <a:cubicBezTo>
                  <a:pt x="454105" y="46567"/>
                  <a:pt x="304880" y="0"/>
                  <a:pt x="327105" y="0"/>
                </a:cubicBezTo>
                <a:cubicBezTo>
                  <a:pt x="349330" y="0"/>
                  <a:pt x="529247" y="47625"/>
                  <a:pt x="555705" y="50800"/>
                </a:cubicBezTo>
                <a:cubicBezTo>
                  <a:pt x="582163" y="53975"/>
                  <a:pt x="473684" y="18521"/>
                  <a:pt x="485855" y="19050"/>
                </a:cubicBezTo>
                <a:cubicBezTo>
                  <a:pt x="498026" y="19579"/>
                  <a:pt x="569993" y="49742"/>
                  <a:pt x="628730" y="53975"/>
                </a:cubicBezTo>
                <a:cubicBezTo>
                  <a:pt x="687467" y="58208"/>
                  <a:pt x="786422" y="49212"/>
                  <a:pt x="838280" y="44450"/>
                </a:cubicBezTo>
                <a:cubicBezTo>
                  <a:pt x="890138" y="39687"/>
                  <a:pt x="933001" y="26987"/>
                  <a:pt x="939880" y="25400"/>
                </a:cubicBezTo>
                <a:cubicBezTo>
                  <a:pt x="946759" y="23813"/>
                  <a:pt x="898605" y="25929"/>
                  <a:pt x="879555" y="34925"/>
                </a:cubicBezTo>
                <a:cubicBezTo>
                  <a:pt x="860505" y="43921"/>
                  <a:pt x="889080" y="71438"/>
                  <a:pt x="825580" y="79375"/>
                </a:cubicBezTo>
                <a:cubicBezTo>
                  <a:pt x="762080" y="87312"/>
                  <a:pt x="533480" y="82021"/>
                  <a:pt x="498555" y="82550"/>
                </a:cubicBezTo>
                <a:cubicBezTo>
                  <a:pt x="463630" y="83079"/>
                  <a:pt x="638255" y="82021"/>
                  <a:pt x="616030" y="82550"/>
                </a:cubicBezTo>
                <a:cubicBezTo>
                  <a:pt x="593805" y="83079"/>
                  <a:pt x="386372" y="89429"/>
                  <a:pt x="365205" y="85725"/>
                </a:cubicBezTo>
                <a:cubicBezTo>
                  <a:pt x="344038" y="82021"/>
                  <a:pt x="502259" y="66675"/>
                  <a:pt x="489030" y="60325"/>
                </a:cubicBezTo>
                <a:cubicBezTo>
                  <a:pt x="475801" y="53975"/>
                  <a:pt x="333455" y="44450"/>
                  <a:pt x="285830" y="47625"/>
                </a:cubicBezTo>
                <a:cubicBezTo>
                  <a:pt x="238205" y="50800"/>
                  <a:pt x="247730" y="64558"/>
                  <a:pt x="203280" y="79375"/>
                </a:cubicBezTo>
                <a:cubicBezTo>
                  <a:pt x="158830" y="94192"/>
                  <a:pt x="-4153" y="134408"/>
                  <a:pt x="80" y="13335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7C99392-F1A4-DCF5-75BD-789E9E330F94}"/>
              </a:ext>
            </a:extLst>
          </p:cNvPr>
          <p:cNvSpPr/>
          <p:nvPr/>
        </p:nvSpPr>
        <p:spPr>
          <a:xfrm>
            <a:off x="4543615" y="7853882"/>
            <a:ext cx="990497" cy="252773"/>
          </a:xfrm>
          <a:custGeom>
            <a:avLst/>
            <a:gdLst>
              <a:gd name="connsiteX0" fmla="*/ 2985 w 990497"/>
              <a:gd name="connsiteY0" fmla="*/ 251893 h 252773"/>
              <a:gd name="connsiteX1" fmla="*/ 171260 w 990497"/>
              <a:gd name="connsiteY1" fmla="*/ 140768 h 252773"/>
              <a:gd name="connsiteX2" fmla="*/ 358585 w 990497"/>
              <a:gd name="connsiteY2" fmla="*/ 140768 h 252773"/>
              <a:gd name="connsiteX3" fmla="*/ 320485 w 990497"/>
              <a:gd name="connsiteY3" fmla="*/ 99493 h 252773"/>
              <a:gd name="connsiteX4" fmla="*/ 434785 w 990497"/>
              <a:gd name="connsiteY4" fmla="*/ 115368 h 252773"/>
              <a:gd name="connsiteX5" fmla="*/ 387160 w 990497"/>
              <a:gd name="connsiteY5" fmla="*/ 124893 h 252773"/>
              <a:gd name="connsiteX6" fmla="*/ 549085 w 990497"/>
              <a:gd name="connsiteY6" fmla="*/ 64568 h 252773"/>
              <a:gd name="connsiteX7" fmla="*/ 634810 w 990497"/>
              <a:gd name="connsiteY7" fmla="*/ 61393 h 252773"/>
              <a:gd name="connsiteX8" fmla="*/ 606235 w 990497"/>
              <a:gd name="connsiteY8" fmla="*/ 35993 h 252773"/>
              <a:gd name="connsiteX9" fmla="*/ 730060 w 990497"/>
              <a:gd name="connsiteY9" fmla="*/ 26468 h 252773"/>
              <a:gd name="connsiteX10" fmla="*/ 736410 w 990497"/>
              <a:gd name="connsiteY10" fmla="*/ 10593 h 252773"/>
              <a:gd name="connsiteX11" fmla="*/ 990410 w 990497"/>
              <a:gd name="connsiteY11" fmla="*/ 4243 h 252773"/>
              <a:gd name="connsiteX12" fmla="*/ 761810 w 990497"/>
              <a:gd name="connsiteY12" fmla="*/ 4243 h 252773"/>
              <a:gd name="connsiteX13" fmla="*/ 495110 w 990497"/>
              <a:gd name="connsiteY13" fmla="*/ 58218 h 252773"/>
              <a:gd name="connsiteX14" fmla="*/ 387160 w 990497"/>
              <a:gd name="connsiteY14" fmla="*/ 109018 h 252773"/>
              <a:gd name="connsiteX15" fmla="*/ 241110 w 990497"/>
              <a:gd name="connsiteY15" fmla="*/ 143943 h 252773"/>
              <a:gd name="connsiteX16" fmla="*/ 76010 w 990497"/>
              <a:gd name="connsiteY16" fmla="*/ 191568 h 252773"/>
              <a:gd name="connsiteX17" fmla="*/ 2985 w 990497"/>
              <a:gd name="connsiteY17" fmla="*/ 25189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0497" h="252773">
                <a:moveTo>
                  <a:pt x="2985" y="251893"/>
                </a:moveTo>
                <a:cubicBezTo>
                  <a:pt x="18860" y="243426"/>
                  <a:pt x="111993" y="159289"/>
                  <a:pt x="171260" y="140768"/>
                </a:cubicBezTo>
                <a:cubicBezTo>
                  <a:pt x="230527" y="122247"/>
                  <a:pt x="333714" y="147647"/>
                  <a:pt x="358585" y="140768"/>
                </a:cubicBezTo>
                <a:cubicBezTo>
                  <a:pt x="383456" y="133889"/>
                  <a:pt x="307785" y="103726"/>
                  <a:pt x="320485" y="99493"/>
                </a:cubicBezTo>
                <a:cubicBezTo>
                  <a:pt x="333185" y="95260"/>
                  <a:pt x="423673" y="111135"/>
                  <a:pt x="434785" y="115368"/>
                </a:cubicBezTo>
                <a:cubicBezTo>
                  <a:pt x="445898" y="119601"/>
                  <a:pt x="368110" y="133360"/>
                  <a:pt x="387160" y="124893"/>
                </a:cubicBezTo>
                <a:cubicBezTo>
                  <a:pt x="406210" y="116426"/>
                  <a:pt x="507810" y="75151"/>
                  <a:pt x="549085" y="64568"/>
                </a:cubicBezTo>
                <a:cubicBezTo>
                  <a:pt x="590360" y="53985"/>
                  <a:pt x="625285" y="66156"/>
                  <a:pt x="634810" y="61393"/>
                </a:cubicBezTo>
                <a:cubicBezTo>
                  <a:pt x="644335" y="56630"/>
                  <a:pt x="590360" y="41814"/>
                  <a:pt x="606235" y="35993"/>
                </a:cubicBezTo>
                <a:cubicBezTo>
                  <a:pt x="622110" y="30172"/>
                  <a:pt x="708364" y="30701"/>
                  <a:pt x="730060" y="26468"/>
                </a:cubicBezTo>
                <a:cubicBezTo>
                  <a:pt x="751756" y="22235"/>
                  <a:pt x="693018" y="14297"/>
                  <a:pt x="736410" y="10593"/>
                </a:cubicBezTo>
                <a:cubicBezTo>
                  <a:pt x="779802" y="6889"/>
                  <a:pt x="986177" y="5301"/>
                  <a:pt x="990410" y="4243"/>
                </a:cubicBezTo>
                <a:cubicBezTo>
                  <a:pt x="994643" y="3185"/>
                  <a:pt x="844360" y="-4753"/>
                  <a:pt x="761810" y="4243"/>
                </a:cubicBezTo>
                <a:cubicBezTo>
                  <a:pt x="679260" y="13239"/>
                  <a:pt x="557552" y="40756"/>
                  <a:pt x="495110" y="58218"/>
                </a:cubicBezTo>
                <a:cubicBezTo>
                  <a:pt x="432668" y="75680"/>
                  <a:pt x="429493" y="94731"/>
                  <a:pt x="387160" y="109018"/>
                </a:cubicBezTo>
                <a:cubicBezTo>
                  <a:pt x="344827" y="123305"/>
                  <a:pt x="292968" y="130185"/>
                  <a:pt x="241110" y="143943"/>
                </a:cubicBezTo>
                <a:cubicBezTo>
                  <a:pt x="189252" y="157701"/>
                  <a:pt x="114110" y="177810"/>
                  <a:pt x="76010" y="191568"/>
                </a:cubicBezTo>
                <a:cubicBezTo>
                  <a:pt x="37910" y="205326"/>
                  <a:pt x="-12890" y="260360"/>
                  <a:pt x="2985" y="25189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42F2D72-FB4A-89EA-53C5-949D6BDEB889}"/>
              </a:ext>
            </a:extLst>
          </p:cNvPr>
          <p:cNvSpPr/>
          <p:nvPr/>
        </p:nvSpPr>
        <p:spPr>
          <a:xfrm>
            <a:off x="4617893" y="8119465"/>
            <a:ext cx="512908" cy="90080"/>
          </a:xfrm>
          <a:custGeom>
            <a:avLst/>
            <a:gdLst>
              <a:gd name="connsiteX0" fmla="*/ 4907 w 512908"/>
              <a:gd name="connsiteY0" fmla="*/ 5360 h 90080"/>
              <a:gd name="connsiteX1" fmla="*/ 223982 w 512908"/>
              <a:gd name="connsiteY1" fmla="*/ 49810 h 90080"/>
              <a:gd name="connsiteX2" fmla="*/ 246207 w 512908"/>
              <a:gd name="connsiteY2" fmla="*/ 84735 h 90080"/>
              <a:gd name="connsiteX3" fmla="*/ 363682 w 512908"/>
              <a:gd name="connsiteY3" fmla="*/ 72035 h 90080"/>
              <a:gd name="connsiteX4" fmla="*/ 341457 w 512908"/>
              <a:gd name="connsiteY4" fmla="*/ 87910 h 90080"/>
              <a:gd name="connsiteX5" fmla="*/ 512907 w 512908"/>
              <a:gd name="connsiteY5" fmla="*/ 14885 h 90080"/>
              <a:gd name="connsiteX6" fmla="*/ 338282 w 512908"/>
              <a:gd name="connsiteY6" fmla="*/ 56160 h 90080"/>
              <a:gd name="connsiteX7" fmla="*/ 243032 w 512908"/>
              <a:gd name="connsiteY7" fmla="*/ 21235 h 90080"/>
              <a:gd name="connsiteX8" fmla="*/ 84282 w 512908"/>
              <a:gd name="connsiteY8" fmla="*/ 2185 h 90080"/>
              <a:gd name="connsiteX9" fmla="*/ 4907 w 512908"/>
              <a:gd name="connsiteY9" fmla="*/ 5360 h 9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908" h="90080">
                <a:moveTo>
                  <a:pt x="4907" y="5360"/>
                </a:moveTo>
                <a:cubicBezTo>
                  <a:pt x="28190" y="13298"/>
                  <a:pt x="183765" y="36581"/>
                  <a:pt x="223982" y="49810"/>
                </a:cubicBezTo>
                <a:cubicBezTo>
                  <a:pt x="264199" y="63039"/>
                  <a:pt x="222924" y="81031"/>
                  <a:pt x="246207" y="84735"/>
                </a:cubicBezTo>
                <a:cubicBezTo>
                  <a:pt x="269490" y="88439"/>
                  <a:pt x="347807" y="71506"/>
                  <a:pt x="363682" y="72035"/>
                </a:cubicBezTo>
                <a:cubicBezTo>
                  <a:pt x="379557" y="72564"/>
                  <a:pt x="316586" y="97435"/>
                  <a:pt x="341457" y="87910"/>
                </a:cubicBezTo>
                <a:cubicBezTo>
                  <a:pt x="366328" y="78385"/>
                  <a:pt x="513436" y="20177"/>
                  <a:pt x="512907" y="14885"/>
                </a:cubicBezTo>
                <a:cubicBezTo>
                  <a:pt x="512378" y="9593"/>
                  <a:pt x="383261" y="55102"/>
                  <a:pt x="338282" y="56160"/>
                </a:cubicBezTo>
                <a:cubicBezTo>
                  <a:pt x="293303" y="57218"/>
                  <a:pt x="285365" y="30231"/>
                  <a:pt x="243032" y="21235"/>
                </a:cubicBezTo>
                <a:cubicBezTo>
                  <a:pt x="200699" y="12239"/>
                  <a:pt x="121853" y="4302"/>
                  <a:pt x="84282" y="2185"/>
                </a:cubicBezTo>
                <a:cubicBezTo>
                  <a:pt x="46711" y="68"/>
                  <a:pt x="-18376" y="-2578"/>
                  <a:pt x="4907" y="53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6BF0B16-BD09-EF34-8CFB-2514D3D591B6}"/>
              </a:ext>
            </a:extLst>
          </p:cNvPr>
          <p:cNvSpPr/>
          <p:nvPr/>
        </p:nvSpPr>
        <p:spPr>
          <a:xfrm>
            <a:off x="4851076" y="8020047"/>
            <a:ext cx="140384" cy="124392"/>
          </a:xfrm>
          <a:custGeom>
            <a:avLst/>
            <a:gdLst>
              <a:gd name="connsiteX0" fmla="*/ 140024 w 140384"/>
              <a:gd name="connsiteY0" fmla="*/ 3 h 124392"/>
              <a:gd name="connsiteX1" fmla="*/ 105099 w 140384"/>
              <a:gd name="connsiteY1" fmla="*/ 57153 h 124392"/>
              <a:gd name="connsiteX2" fmla="*/ 111449 w 140384"/>
              <a:gd name="connsiteY2" fmla="*/ 123828 h 124392"/>
              <a:gd name="connsiteX3" fmla="*/ 111449 w 140384"/>
              <a:gd name="connsiteY3" fmla="*/ 85728 h 124392"/>
              <a:gd name="connsiteX4" fmla="*/ 324 w 140384"/>
              <a:gd name="connsiteY4" fmla="*/ 25403 h 124392"/>
              <a:gd name="connsiteX5" fmla="*/ 79699 w 140384"/>
              <a:gd name="connsiteY5" fmla="*/ 53978 h 124392"/>
              <a:gd name="connsiteX6" fmla="*/ 140024 w 140384"/>
              <a:gd name="connsiteY6" fmla="*/ 3 h 1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84" h="124392">
                <a:moveTo>
                  <a:pt x="140024" y="3"/>
                </a:moveTo>
                <a:cubicBezTo>
                  <a:pt x="144257" y="532"/>
                  <a:pt x="109861" y="36516"/>
                  <a:pt x="105099" y="57153"/>
                </a:cubicBezTo>
                <a:cubicBezTo>
                  <a:pt x="100337" y="77790"/>
                  <a:pt x="110391" y="119066"/>
                  <a:pt x="111449" y="123828"/>
                </a:cubicBezTo>
                <a:cubicBezTo>
                  <a:pt x="112507" y="128590"/>
                  <a:pt x="129970" y="102132"/>
                  <a:pt x="111449" y="85728"/>
                </a:cubicBezTo>
                <a:cubicBezTo>
                  <a:pt x="92928" y="69324"/>
                  <a:pt x="5616" y="30695"/>
                  <a:pt x="324" y="25403"/>
                </a:cubicBezTo>
                <a:cubicBezTo>
                  <a:pt x="-4968" y="20111"/>
                  <a:pt x="55886" y="55566"/>
                  <a:pt x="79699" y="53978"/>
                </a:cubicBezTo>
                <a:cubicBezTo>
                  <a:pt x="103512" y="52390"/>
                  <a:pt x="135791" y="-526"/>
                  <a:pt x="140024" y="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9975F5B-6A40-3E9F-CD14-439A5D699CEF}"/>
              </a:ext>
            </a:extLst>
          </p:cNvPr>
          <p:cNvSpPr/>
          <p:nvPr/>
        </p:nvSpPr>
        <p:spPr>
          <a:xfrm>
            <a:off x="5089396" y="7994829"/>
            <a:ext cx="359751" cy="174529"/>
          </a:xfrm>
          <a:custGeom>
            <a:avLst/>
            <a:gdLst>
              <a:gd name="connsiteX0" fmla="*/ 129 w 359751"/>
              <a:gd name="connsiteY0" fmla="*/ 174446 h 174529"/>
              <a:gd name="connsiteX1" fmla="*/ 133479 w 359751"/>
              <a:gd name="connsiteY1" fmla="*/ 72846 h 174529"/>
              <a:gd name="connsiteX2" fmla="*/ 6479 w 359751"/>
              <a:gd name="connsiteY2" fmla="*/ 72846 h 174529"/>
              <a:gd name="connsiteX3" fmla="*/ 254129 w 359751"/>
              <a:gd name="connsiteY3" fmla="*/ 18871 h 174529"/>
              <a:gd name="connsiteX4" fmla="*/ 196979 w 359751"/>
              <a:gd name="connsiteY4" fmla="*/ 28396 h 174529"/>
              <a:gd name="connsiteX5" fmla="*/ 358904 w 359751"/>
              <a:gd name="connsiteY5" fmla="*/ 2996 h 174529"/>
              <a:gd name="connsiteX6" fmla="*/ 254129 w 359751"/>
              <a:gd name="connsiteY6" fmla="*/ 6171 h 174529"/>
              <a:gd name="connsiteX7" fmla="*/ 111254 w 359751"/>
              <a:gd name="connsiteY7" fmla="*/ 53796 h 174529"/>
              <a:gd name="connsiteX8" fmla="*/ 129 w 359751"/>
              <a:gd name="connsiteY8" fmla="*/ 174446 h 17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751" h="174529">
                <a:moveTo>
                  <a:pt x="129" y="174446"/>
                </a:moveTo>
                <a:cubicBezTo>
                  <a:pt x="3833" y="177621"/>
                  <a:pt x="132421" y="89779"/>
                  <a:pt x="133479" y="72846"/>
                </a:cubicBezTo>
                <a:cubicBezTo>
                  <a:pt x="134537" y="55913"/>
                  <a:pt x="-13629" y="81842"/>
                  <a:pt x="6479" y="72846"/>
                </a:cubicBezTo>
                <a:cubicBezTo>
                  <a:pt x="26587" y="63850"/>
                  <a:pt x="222379" y="26279"/>
                  <a:pt x="254129" y="18871"/>
                </a:cubicBezTo>
                <a:cubicBezTo>
                  <a:pt x="285879" y="11463"/>
                  <a:pt x="196979" y="28396"/>
                  <a:pt x="196979" y="28396"/>
                </a:cubicBezTo>
                <a:cubicBezTo>
                  <a:pt x="214442" y="25750"/>
                  <a:pt x="349379" y="6700"/>
                  <a:pt x="358904" y="2996"/>
                </a:cubicBezTo>
                <a:cubicBezTo>
                  <a:pt x="368429" y="-708"/>
                  <a:pt x="295404" y="-2296"/>
                  <a:pt x="254129" y="6171"/>
                </a:cubicBezTo>
                <a:cubicBezTo>
                  <a:pt x="212854" y="14638"/>
                  <a:pt x="149354" y="28925"/>
                  <a:pt x="111254" y="53796"/>
                </a:cubicBezTo>
                <a:cubicBezTo>
                  <a:pt x="73154" y="78667"/>
                  <a:pt x="-3575" y="171271"/>
                  <a:pt x="129" y="1744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9233386-4669-689A-5C2A-7BAE9C26FF5F}"/>
              </a:ext>
            </a:extLst>
          </p:cNvPr>
          <p:cNvSpPr/>
          <p:nvPr/>
        </p:nvSpPr>
        <p:spPr>
          <a:xfrm>
            <a:off x="5118096" y="7317659"/>
            <a:ext cx="114755" cy="246058"/>
          </a:xfrm>
          <a:custGeom>
            <a:avLst/>
            <a:gdLst>
              <a:gd name="connsiteX0" fmla="*/ 4 w 114755"/>
              <a:gd name="connsiteY0" fmla="*/ 716 h 246058"/>
              <a:gd name="connsiteX1" fmla="*/ 63504 w 114755"/>
              <a:gd name="connsiteY1" fmla="*/ 153116 h 246058"/>
              <a:gd name="connsiteX2" fmla="*/ 69854 w 114755"/>
              <a:gd name="connsiteY2" fmla="*/ 118191 h 246058"/>
              <a:gd name="connsiteX3" fmla="*/ 114304 w 114755"/>
              <a:gd name="connsiteY3" fmla="*/ 245191 h 246058"/>
              <a:gd name="connsiteX4" fmla="*/ 92079 w 114755"/>
              <a:gd name="connsiteY4" fmla="*/ 172166 h 246058"/>
              <a:gd name="connsiteX5" fmla="*/ 79379 w 114755"/>
              <a:gd name="connsiteY5" fmla="*/ 134066 h 246058"/>
              <a:gd name="connsiteX6" fmla="*/ 76204 w 114755"/>
              <a:gd name="connsiteY6" fmla="*/ 48341 h 246058"/>
              <a:gd name="connsiteX7" fmla="*/ 60329 w 114755"/>
              <a:gd name="connsiteY7" fmla="*/ 92791 h 246058"/>
              <a:gd name="connsiteX8" fmla="*/ 4 w 114755"/>
              <a:gd name="connsiteY8" fmla="*/ 716 h 2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55" h="246058">
                <a:moveTo>
                  <a:pt x="4" y="716"/>
                </a:moveTo>
                <a:cubicBezTo>
                  <a:pt x="533" y="10770"/>
                  <a:pt x="51862" y="133537"/>
                  <a:pt x="63504" y="153116"/>
                </a:cubicBezTo>
                <a:cubicBezTo>
                  <a:pt x="75146" y="172695"/>
                  <a:pt x="61387" y="102845"/>
                  <a:pt x="69854" y="118191"/>
                </a:cubicBezTo>
                <a:cubicBezTo>
                  <a:pt x="78321" y="133537"/>
                  <a:pt x="110600" y="236195"/>
                  <a:pt x="114304" y="245191"/>
                </a:cubicBezTo>
                <a:cubicBezTo>
                  <a:pt x="118008" y="254187"/>
                  <a:pt x="97900" y="190687"/>
                  <a:pt x="92079" y="172166"/>
                </a:cubicBezTo>
                <a:cubicBezTo>
                  <a:pt x="86258" y="153645"/>
                  <a:pt x="82025" y="154703"/>
                  <a:pt x="79379" y="134066"/>
                </a:cubicBezTo>
                <a:cubicBezTo>
                  <a:pt x="76733" y="113429"/>
                  <a:pt x="79379" y="55220"/>
                  <a:pt x="76204" y="48341"/>
                </a:cubicBezTo>
                <a:cubicBezTo>
                  <a:pt x="73029" y="41462"/>
                  <a:pt x="71971" y="95966"/>
                  <a:pt x="60329" y="92791"/>
                </a:cubicBezTo>
                <a:cubicBezTo>
                  <a:pt x="48687" y="89616"/>
                  <a:pt x="-525" y="-9338"/>
                  <a:pt x="4" y="71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1647A5B-6C22-223E-5D5D-66A6192605BD}"/>
              </a:ext>
            </a:extLst>
          </p:cNvPr>
          <p:cNvSpPr/>
          <p:nvPr/>
        </p:nvSpPr>
        <p:spPr>
          <a:xfrm>
            <a:off x="4577579" y="7393595"/>
            <a:ext cx="192059" cy="290895"/>
          </a:xfrm>
          <a:custGeom>
            <a:avLst/>
            <a:gdLst>
              <a:gd name="connsiteX0" fmla="*/ 32521 w 192059"/>
              <a:gd name="connsiteY0" fmla="*/ 980 h 290895"/>
              <a:gd name="connsiteX1" fmla="*/ 22996 w 192059"/>
              <a:gd name="connsiteY1" fmla="*/ 153380 h 290895"/>
              <a:gd name="connsiteX2" fmla="*/ 61096 w 192059"/>
              <a:gd name="connsiteY2" fmla="*/ 216880 h 290895"/>
              <a:gd name="connsiteX3" fmla="*/ 10296 w 192059"/>
              <a:gd name="connsiteY3" fmla="*/ 226405 h 290895"/>
              <a:gd name="connsiteX4" fmla="*/ 191271 w 192059"/>
              <a:gd name="connsiteY4" fmla="*/ 289905 h 290895"/>
              <a:gd name="connsiteX5" fmla="*/ 73796 w 192059"/>
              <a:gd name="connsiteY5" fmla="*/ 261330 h 290895"/>
              <a:gd name="connsiteX6" fmla="*/ 16646 w 192059"/>
              <a:gd name="connsiteY6" fmla="*/ 210530 h 290895"/>
              <a:gd name="connsiteX7" fmla="*/ 771 w 192059"/>
              <a:gd name="connsiteY7" fmla="*/ 137505 h 290895"/>
              <a:gd name="connsiteX8" fmla="*/ 35696 w 192059"/>
              <a:gd name="connsiteY8" fmla="*/ 197830 h 290895"/>
              <a:gd name="connsiteX9" fmla="*/ 26171 w 192059"/>
              <a:gd name="connsiteY9" fmla="*/ 93055 h 290895"/>
              <a:gd name="connsiteX10" fmla="*/ 32521 w 192059"/>
              <a:gd name="connsiteY10" fmla="*/ 980 h 29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59" h="290895">
                <a:moveTo>
                  <a:pt x="32521" y="980"/>
                </a:moveTo>
                <a:cubicBezTo>
                  <a:pt x="31992" y="11034"/>
                  <a:pt x="18234" y="117397"/>
                  <a:pt x="22996" y="153380"/>
                </a:cubicBezTo>
                <a:cubicBezTo>
                  <a:pt x="27758" y="189363"/>
                  <a:pt x="63213" y="204709"/>
                  <a:pt x="61096" y="216880"/>
                </a:cubicBezTo>
                <a:cubicBezTo>
                  <a:pt x="58979" y="229051"/>
                  <a:pt x="-11400" y="214234"/>
                  <a:pt x="10296" y="226405"/>
                </a:cubicBezTo>
                <a:cubicBezTo>
                  <a:pt x="31992" y="238576"/>
                  <a:pt x="180688" y="284084"/>
                  <a:pt x="191271" y="289905"/>
                </a:cubicBezTo>
                <a:cubicBezTo>
                  <a:pt x="201854" y="295726"/>
                  <a:pt x="102900" y="274559"/>
                  <a:pt x="73796" y="261330"/>
                </a:cubicBezTo>
                <a:cubicBezTo>
                  <a:pt x="44692" y="248101"/>
                  <a:pt x="28817" y="231167"/>
                  <a:pt x="16646" y="210530"/>
                </a:cubicBezTo>
                <a:cubicBezTo>
                  <a:pt x="4475" y="189893"/>
                  <a:pt x="-2404" y="139622"/>
                  <a:pt x="771" y="137505"/>
                </a:cubicBezTo>
                <a:cubicBezTo>
                  <a:pt x="3946" y="135388"/>
                  <a:pt x="31463" y="205238"/>
                  <a:pt x="35696" y="197830"/>
                </a:cubicBezTo>
                <a:cubicBezTo>
                  <a:pt x="39929" y="190422"/>
                  <a:pt x="26171" y="125334"/>
                  <a:pt x="26171" y="93055"/>
                </a:cubicBezTo>
                <a:cubicBezTo>
                  <a:pt x="26171" y="60776"/>
                  <a:pt x="33050" y="-9074"/>
                  <a:pt x="32521" y="98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0B6BFDB-BACB-169A-A660-51F6F1EB42BB}"/>
              </a:ext>
            </a:extLst>
          </p:cNvPr>
          <p:cNvSpPr/>
          <p:nvPr/>
        </p:nvSpPr>
        <p:spPr>
          <a:xfrm>
            <a:off x="5161362" y="7861287"/>
            <a:ext cx="525253" cy="353913"/>
          </a:xfrm>
          <a:custGeom>
            <a:avLst/>
            <a:gdLst>
              <a:gd name="connsiteX0" fmla="*/ 525063 w 525253"/>
              <a:gd name="connsiteY0" fmla="*/ 13 h 353913"/>
              <a:gd name="connsiteX1" fmla="*/ 439338 w 525253"/>
              <a:gd name="connsiteY1" fmla="*/ 69863 h 353913"/>
              <a:gd name="connsiteX2" fmla="*/ 258363 w 525253"/>
              <a:gd name="connsiteY2" fmla="*/ 69863 h 353913"/>
              <a:gd name="connsiteX3" fmla="*/ 331388 w 525253"/>
              <a:gd name="connsiteY3" fmla="*/ 114313 h 353913"/>
              <a:gd name="connsiteX4" fmla="*/ 232963 w 525253"/>
              <a:gd name="connsiteY4" fmla="*/ 158763 h 353913"/>
              <a:gd name="connsiteX5" fmla="*/ 159938 w 525253"/>
              <a:gd name="connsiteY5" fmla="*/ 228613 h 353913"/>
              <a:gd name="connsiteX6" fmla="*/ 248838 w 525253"/>
              <a:gd name="connsiteY6" fmla="*/ 206388 h 353913"/>
              <a:gd name="connsiteX7" fmla="*/ 1188 w 525253"/>
              <a:gd name="connsiteY7" fmla="*/ 352438 h 353913"/>
              <a:gd name="connsiteX8" fmla="*/ 369488 w 525253"/>
              <a:gd name="connsiteY8" fmla="*/ 101613 h 353913"/>
              <a:gd name="connsiteX9" fmla="*/ 347263 w 525253"/>
              <a:gd name="connsiteY9" fmla="*/ 85738 h 353913"/>
              <a:gd name="connsiteX10" fmla="*/ 458388 w 525253"/>
              <a:gd name="connsiteY10" fmla="*/ 76213 h 353913"/>
              <a:gd name="connsiteX11" fmla="*/ 525063 w 525253"/>
              <a:gd name="connsiteY11" fmla="*/ 13 h 3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253" h="353913">
                <a:moveTo>
                  <a:pt x="525063" y="13"/>
                </a:moveTo>
                <a:cubicBezTo>
                  <a:pt x="521888" y="-1045"/>
                  <a:pt x="483788" y="58221"/>
                  <a:pt x="439338" y="69863"/>
                </a:cubicBezTo>
                <a:cubicBezTo>
                  <a:pt x="394888" y="81505"/>
                  <a:pt x="276355" y="62455"/>
                  <a:pt x="258363" y="69863"/>
                </a:cubicBezTo>
                <a:cubicBezTo>
                  <a:pt x="240371" y="77271"/>
                  <a:pt x="335621" y="99496"/>
                  <a:pt x="331388" y="114313"/>
                </a:cubicBezTo>
                <a:cubicBezTo>
                  <a:pt x="327155" y="129130"/>
                  <a:pt x="261538" y="139713"/>
                  <a:pt x="232963" y="158763"/>
                </a:cubicBezTo>
                <a:cubicBezTo>
                  <a:pt x="204388" y="177813"/>
                  <a:pt x="157292" y="220676"/>
                  <a:pt x="159938" y="228613"/>
                </a:cubicBezTo>
                <a:cubicBezTo>
                  <a:pt x="162584" y="236550"/>
                  <a:pt x="275296" y="185750"/>
                  <a:pt x="248838" y="206388"/>
                </a:cubicBezTo>
                <a:cubicBezTo>
                  <a:pt x="222380" y="227026"/>
                  <a:pt x="-18920" y="369900"/>
                  <a:pt x="1188" y="352438"/>
                </a:cubicBezTo>
                <a:cubicBezTo>
                  <a:pt x="21296" y="334976"/>
                  <a:pt x="311809" y="146063"/>
                  <a:pt x="369488" y="101613"/>
                </a:cubicBezTo>
                <a:cubicBezTo>
                  <a:pt x="427167" y="57163"/>
                  <a:pt x="332446" y="89971"/>
                  <a:pt x="347263" y="85738"/>
                </a:cubicBezTo>
                <a:cubicBezTo>
                  <a:pt x="362080" y="81505"/>
                  <a:pt x="425580" y="91559"/>
                  <a:pt x="458388" y="76213"/>
                </a:cubicBezTo>
                <a:cubicBezTo>
                  <a:pt x="491196" y="60867"/>
                  <a:pt x="528238" y="1071"/>
                  <a:pt x="525063" y="1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C9C478C-7034-8207-9D46-343E7ABF86A2}"/>
              </a:ext>
            </a:extLst>
          </p:cNvPr>
          <p:cNvSpPr/>
          <p:nvPr/>
        </p:nvSpPr>
        <p:spPr>
          <a:xfrm>
            <a:off x="4513412" y="8158968"/>
            <a:ext cx="529268" cy="73850"/>
          </a:xfrm>
          <a:custGeom>
            <a:avLst/>
            <a:gdLst>
              <a:gd name="connsiteX0" fmla="*/ 1438 w 529268"/>
              <a:gd name="connsiteY0" fmla="*/ 782 h 73850"/>
              <a:gd name="connsiteX1" fmla="*/ 280838 w 529268"/>
              <a:gd name="connsiteY1" fmla="*/ 57932 h 73850"/>
              <a:gd name="connsiteX2" fmla="*/ 322113 w 529268"/>
              <a:gd name="connsiteY2" fmla="*/ 73807 h 73850"/>
              <a:gd name="connsiteX3" fmla="*/ 528488 w 529268"/>
              <a:gd name="connsiteY3" fmla="*/ 54757 h 73850"/>
              <a:gd name="connsiteX4" fmla="*/ 388788 w 529268"/>
              <a:gd name="connsiteY4" fmla="*/ 57932 h 73850"/>
              <a:gd name="connsiteX5" fmla="*/ 287188 w 529268"/>
              <a:gd name="connsiteY5" fmla="*/ 26182 h 73850"/>
              <a:gd name="connsiteX6" fmla="*/ 249088 w 529268"/>
              <a:gd name="connsiteY6" fmla="*/ 7132 h 73850"/>
              <a:gd name="connsiteX7" fmla="*/ 172888 w 529268"/>
              <a:gd name="connsiteY7" fmla="*/ 23007 h 73850"/>
              <a:gd name="connsiteX8" fmla="*/ 1438 w 529268"/>
              <a:gd name="connsiteY8" fmla="*/ 782 h 7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68" h="73850">
                <a:moveTo>
                  <a:pt x="1438" y="782"/>
                </a:moveTo>
                <a:cubicBezTo>
                  <a:pt x="19430" y="6603"/>
                  <a:pt x="227392" y="45761"/>
                  <a:pt x="280838" y="57932"/>
                </a:cubicBezTo>
                <a:cubicBezTo>
                  <a:pt x="334284" y="70103"/>
                  <a:pt x="280838" y="74336"/>
                  <a:pt x="322113" y="73807"/>
                </a:cubicBezTo>
                <a:cubicBezTo>
                  <a:pt x="363388" y="73278"/>
                  <a:pt x="517375" y="57403"/>
                  <a:pt x="528488" y="54757"/>
                </a:cubicBezTo>
                <a:cubicBezTo>
                  <a:pt x="539601" y="52111"/>
                  <a:pt x="429005" y="62695"/>
                  <a:pt x="388788" y="57932"/>
                </a:cubicBezTo>
                <a:cubicBezTo>
                  <a:pt x="348571" y="53170"/>
                  <a:pt x="310471" y="34649"/>
                  <a:pt x="287188" y="26182"/>
                </a:cubicBezTo>
                <a:cubicBezTo>
                  <a:pt x="263905" y="17715"/>
                  <a:pt x="268138" y="7661"/>
                  <a:pt x="249088" y="7132"/>
                </a:cubicBezTo>
                <a:cubicBezTo>
                  <a:pt x="230038" y="6603"/>
                  <a:pt x="206225" y="22478"/>
                  <a:pt x="172888" y="23007"/>
                </a:cubicBezTo>
                <a:cubicBezTo>
                  <a:pt x="139551" y="23536"/>
                  <a:pt x="-16554" y="-5039"/>
                  <a:pt x="1438" y="78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783F4F6-0015-7B06-FF58-9221331D1312}"/>
              </a:ext>
            </a:extLst>
          </p:cNvPr>
          <p:cNvSpPr/>
          <p:nvPr/>
        </p:nvSpPr>
        <p:spPr>
          <a:xfrm>
            <a:off x="4472921" y="8185052"/>
            <a:ext cx="712225" cy="98733"/>
          </a:xfrm>
          <a:custGeom>
            <a:avLst/>
            <a:gdLst>
              <a:gd name="connsiteX0" fmla="*/ 654 w 712225"/>
              <a:gd name="connsiteY0" fmla="*/ 98 h 98733"/>
              <a:gd name="connsiteX1" fmla="*/ 416579 w 712225"/>
              <a:gd name="connsiteY1" fmla="*/ 76298 h 98733"/>
              <a:gd name="connsiteX2" fmla="*/ 375304 w 712225"/>
              <a:gd name="connsiteY2" fmla="*/ 98523 h 98733"/>
              <a:gd name="connsiteX3" fmla="*/ 454679 w 712225"/>
              <a:gd name="connsiteY3" fmla="*/ 66773 h 98733"/>
              <a:gd name="connsiteX4" fmla="*/ 711854 w 712225"/>
              <a:gd name="connsiteY4" fmla="*/ 69948 h 98733"/>
              <a:gd name="connsiteX5" fmla="*/ 508654 w 712225"/>
              <a:gd name="connsiteY5" fmla="*/ 60423 h 98733"/>
              <a:gd name="connsiteX6" fmla="*/ 378479 w 712225"/>
              <a:gd name="connsiteY6" fmla="*/ 60423 h 98733"/>
              <a:gd name="connsiteX7" fmla="*/ 238779 w 712225"/>
              <a:gd name="connsiteY7" fmla="*/ 69948 h 98733"/>
              <a:gd name="connsiteX8" fmla="*/ 318154 w 712225"/>
              <a:gd name="connsiteY8" fmla="*/ 60423 h 98733"/>
              <a:gd name="connsiteX9" fmla="*/ 654 w 712225"/>
              <a:gd name="connsiteY9" fmla="*/ 98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225" h="98733">
                <a:moveTo>
                  <a:pt x="654" y="98"/>
                </a:moveTo>
                <a:cubicBezTo>
                  <a:pt x="17058" y="2744"/>
                  <a:pt x="354137" y="59894"/>
                  <a:pt x="416579" y="76298"/>
                </a:cubicBezTo>
                <a:cubicBezTo>
                  <a:pt x="479021" y="92702"/>
                  <a:pt x="368954" y="100111"/>
                  <a:pt x="375304" y="98523"/>
                </a:cubicBezTo>
                <a:cubicBezTo>
                  <a:pt x="381654" y="96936"/>
                  <a:pt x="398588" y="71535"/>
                  <a:pt x="454679" y="66773"/>
                </a:cubicBezTo>
                <a:cubicBezTo>
                  <a:pt x="510770" y="62011"/>
                  <a:pt x="702858" y="71006"/>
                  <a:pt x="711854" y="69948"/>
                </a:cubicBezTo>
                <a:cubicBezTo>
                  <a:pt x="720850" y="68890"/>
                  <a:pt x="564216" y="62010"/>
                  <a:pt x="508654" y="60423"/>
                </a:cubicBezTo>
                <a:cubicBezTo>
                  <a:pt x="453092" y="58836"/>
                  <a:pt x="423458" y="58836"/>
                  <a:pt x="378479" y="60423"/>
                </a:cubicBezTo>
                <a:cubicBezTo>
                  <a:pt x="333500" y="62010"/>
                  <a:pt x="248833" y="69948"/>
                  <a:pt x="238779" y="69948"/>
                </a:cubicBezTo>
                <a:cubicBezTo>
                  <a:pt x="228725" y="69948"/>
                  <a:pt x="355196" y="72065"/>
                  <a:pt x="318154" y="60423"/>
                </a:cubicBezTo>
                <a:cubicBezTo>
                  <a:pt x="281112" y="48781"/>
                  <a:pt x="-15750" y="-2548"/>
                  <a:pt x="654" y="9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9A5B9756-04EB-8663-C54D-36120A1BFC47}"/>
              </a:ext>
            </a:extLst>
          </p:cNvPr>
          <p:cNvSpPr/>
          <p:nvPr/>
        </p:nvSpPr>
        <p:spPr>
          <a:xfrm>
            <a:off x="5381561" y="5626100"/>
            <a:ext cx="517614" cy="63759"/>
          </a:xfrm>
          <a:custGeom>
            <a:avLst/>
            <a:gdLst>
              <a:gd name="connsiteX0" fmla="*/ 64 w 517614"/>
              <a:gd name="connsiteY0" fmla="*/ 0 h 63759"/>
              <a:gd name="connsiteX1" fmla="*/ 190564 w 517614"/>
              <a:gd name="connsiteY1" fmla="*/ 53975 h 63759"/>
              <a:gd name="connsiteX2" fmla="*/ 200089 w 517614"/>
              <a:gd name="connsiteY2" fmla="*/ 60325 h 63759"/>
              <a:gd name="connsiteX3" fmla="*/ 317564 w 517614"/>
              <a:gd name="connsiteY3" fmla="*/ 15875 h 63759"/>
              <a:gd name="connsiteX4" fmla="*/ 517589 w 517614"/>
              <a:gd name="connsiteY4" fmla="*/ 12700 h 63759"/>
              <a:gd name="connsiteX5" fmla="*/ 330264 w 517614"/>
              <a:gd name="connsiteY5" fmla="*/ 9525 h 63759"/>
              <a:gd name="connsiteX6" fmla="*/ 171514 w 517614"/>
              <a:gd name="connsiteY6" fmla="*/ 53975 h 63759"/>
              <a:gd name="connsiteX7" fmla="*/ 64 w 517614"/>
              <a:gd name="connsiteY7" fmla="*/ 0 h 6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614" h="63759">
                <a:moveTo>
                  <a:pt x="64" y="0"/>
                </a:moveTo>
                <a:cubicBezTo>
                  <a:pt x="3239" y="0"/>
                  <a:pt x="157226" y="43921"/>
                  <a:pt x="190564" y="53975"/>
                </a:cubicBezTo>
                <a:cubicBezTo>
                  <a:pt x="223902" y="64029"/>
                  <a:pt x="178922" y="66675"/>
                  <a:pt x="200089" y="60325"/>
                </a:cubicBezTo>
                <a:cubicBezTo>
                  <a:pt x="221256" y="53975"/>
                  <a:pt x="264647" y="23813"/>
                  <a:pt x="317564" y="15875"/>
                </a:cubicBezTo>
                <a:cubicBezTo>
                  <a:pt x="370481" y="7937"/>
                  <a:pt x="515472" y="13758"/>
                  <a:pt x="517589" y="12700"/>
                </a:cubicBezTo>
                <a:cubicBezTo>
                  <a:pt x="519706" y="11642"/>
                  <a:pt x="387943" y="2646"/>
                  <a:pt x="330264" y="9525"/>
                </a:cubicBezTo>
                <a:cubicBezTo>
                  <a:pt x="272585" y="16404"/>
                  <a:pt x="231310" y="56092"/>
                  <a:pt x="171514" y="53975"/>
                </a:cubicBezTo>
                <a:cubicBezTo>
                  <a:pt x="111718" y="51858"/>
                  <a:pt x="-3111" y="0"/>
                  <a:pt x="64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93A46FC-3E92-DBE8-F444-BBD2024A4A22}"/>
              </a:ext>
            </a:extLst>
          </p:cNvPr>
          <p:cNvSpPr/>
          <p:nvPr/>
        </p:nvSpPr>
        <p:spPr>
          <a:xfrm>
            <a:off x="5895815" y="5421691"/>
            <a:ext cx="287291" cy="172869"/>
          </a:xfrm>
          <a:custGeom>
            <a:avLst/>
            <a:gdLst>
              <a:gd name="connsiteX0" fmla="*/ 285910 w 287291"/>
              <a:gd name="connsiteY0" fmla="*/ 10734 h 172869"/>
              <a:gd name="connsiteX1" fmla="*/ 155735 w 287291"/>
              <a:gd name="connsiteY1" fmla="*/ 1209 h 172869"/>
              <a:gd name="connsiteX2" fmla="*/ 171610 w 287291"/>
              <a:gd name="connsiteY2" fmla="*/ 39309 h 172869"/>
              <a:gd name="connsiteX3" fmla="*/ 89060 w 287291"/>
              <a:gd name="connsiteY3" fmla="*/ 74234 h 172869"/>
              <a:gd name="connsiteX4" fmla="*/ 171610 w 287291"/>
              <a:gd name="connsiteY4" fmla="*/ 105984 h 172869"/>
              <a:gd name="connsiteX5" fmla="*/ 54135 w 287291"/>
              <a:gd name="connsiteY5" fmla="*/ 80584 h 172869"/>
              <a:gd name="connsiteX6" fmla="*/ 160 w 287291"/>
              <a:gd name="connsiteY6" fmla="*/ 172659 h 172869"/>
              <a:gd name="connsiteX7" fmla="*/ 41435 w 287291"/>
              <a:gd name="connsiteY7" fmla="*/ 105984 h 172869"/>
              <a:gd name="connsiteX8" fmla="*/ 146210 w 287291"/>
              <a:gd name="connsiteY8" fmla="*/ 112334 h 172869"/>
              <a:gd name="connsiteX9" fmla="*/ 139860 w 287291"/>
              <a:gd name="connsiteY9" fmla="*/ 48834 h 172869"/>
              <a:gd name="connsiteX10" fmla="*/ 219235 w 287291"/>
              <a:gd name="connsiteY10" fmla="*/ 23434 h 172869"/>
              <a:gd name="connsiteX11" fmla="*/ 285910 w 287291"/>
              <a:gd name="connsiteY11" fmla="*/ 10734 h 17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291" h="172869">
                <a:moveTo>
                  <a:pt x="285910" y="10734"/>
                </a:moveTo>
                <a:cubicBezTo>
                  <a:pt x="275327" y="7030"/>
                  <a:pt x="174785" y="-3553"/>
                  <a:pt x="155735" y="1209"/>
                </a:cubicBezTo>
                <a:cubicBezTo>
                  <a:pt x="136685" y="5971"/>
                  <a:pt x="182723" y="27138"/>
                  <a:pt x="171610" y="39309"/>
                </a:cubicBezTo>
                <a:cubicBezTo>
                  <a:pt x="160497" y="51480"/>
                  <a:pt x="89060" y="63122"/>
                  <a:pt x="89060" y="74234"/>
                </a:cubicBezTo>
                <a:cubicBezTo>
                  <a:pt x="89060" y="85346"/>
                  <a:pt x="177431" y="104926"/>
                  <a:pt x="171610" y="105984"/>
                </a:cubicBezTo>
                <a:cubicBezTo>
                  <a:pt x="165789" y="107042"/>
                  <a:pt x="82710" y="69472"/>
                  <a:pt x="54135" y="80584"/>
                </a:cubicBezTo>
                <a:cubicBezTo>
                  <a:pt x="25560" y="91696"/>
                  <a:pt x="2277" y="168426"/>
                  <a:pt x="160" y="172659"/>
                </a:cubicBezTo>
                <a:cubicBezTo>
                  <a:pt x="-1957" y="176892"/>
                  <a:pt x="17093" y="116038"/>
                  <a:pt x="41435" y="105984"/>
                </a:cubicBezTo>
                <a:cubicBezTo>
                  <a:pt x="65777" y="95930"/>
                  <a:pt x="129806" y="121859"/>
                  <a:pt x="146210" y="112334"/>
                </a:cubicBezTo>
                <a:cubicBezTo>
                  <a:pt x="162614" y="102809"/>
                  <a:pt x="127689" y="63651"/>
                  <a:pt x="139860" y="48834"/>
                </a:cubicBezTo>
                <a:cubicBezTo>
                  <a:pt x="152031" y="34017"/>
                  <a:pt x="194893" y="27667"/>
                  <a:pt x="219235" y="23434"/>
                </a:cubicBezTo>
                <a:cubicBezTo>
                  <a:pt x="243577" y="19201"/>
                  <a:pt x="296493" y="14438"/>
                  <a:pt x="285910" y="1073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493F382-3325-0E43-B9AD-53E217708EDB}"/>
              </a:ext>
            </a:extLst>
          </p:cNvPr>
          <p:cNvSpPr/>
          <p:nvPr/>
        </p:nvSpPr>
        <p:spPr>
          <a:xfrm>
            <a:off x="3095610" y="6190685"/>
            <a:ext cx="687813" cy="92249"/>
          </a:xfrm>
          <a:custGeom>
            <a:avLst/>
            <a:gdLst>
              <a:gd name="connsiteX0" fmla="*/ 15 w 687813"/>
              <a:gd name="connsiteY0" fmla="*/ 89465 h 92249"/>
              <a:gd name="connsiteX1" fmla="*/ 600090 w 687813"/>
              <a:gd name="connsiteY1" fmla="*/ 83115 h 92249"/>
              <a:gd name="connsiteX2" fmla="*/ 685815 w 687813"/>
              <a:gd name="connsiteY2" fmla="*/ 565 h 92249"/>
              <a:gd name="connsiteX3" fmla="*/ 654065 w 687813"/>
              <a:gd name="connsiteY3" fmla="*/ 48190 h 92249"/>
              <a:gd name="connsiteX4" fmla="*/ 581040 w 687813"/>
              <a:gd name="connsiteY4" fmla="*/ 76765 h 92249"/>
              <a:gd name="connsiteX5" fmla="*/ 15 w 687813"/>
              <a:gd name="connsiteY5" fmla="*/ 89465 h 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13" h="92249">
                <a:moveTo>
                  <a:pt x="15" y="89465"/>
                </a:moveTo>
                <a:cubicBezTo>
                  <a:pt x="3190" y="90523"/>
                  <a:pt x="485790" y="97932"/>
                  <a:pt x="600090" y="83115"/>
                </a:cubicBezTo>
                <a:cubicBezTo>
                  <a:pt x="714390" y="68298"/>
                  <a:pt x="676819" y="6386"/>
                  <a:pt x="685815" y="565"/>
                </a:cubicBezTo>
                <a:cubicBezTo>
                  <a:pt x="694811" y="-5256"/>
                  <a:pt x="671528" y="35490"/>
                  <a:pt x="654065" y="48190"/>
                </a:cubicBezTo>
                <a:cubicBezTo>
                  <a:pt x="636603" y="60890"/>
                  <a:pt x="689519" y="72003"/>
                  <a:pt x="581040" y="76765"/>
                </a:cubicBezTo>
                <a:cubicBezTo>
                  <a:pt x="472561" y="81527"/>
                  <a:pt x="-3160" y="88407"/>
                  <a:pt x="15" y="8946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1F6EABA-FEAF-B935-797E-64EEC3B0046E}"/>
              </a:ext>
            </a:extLst>
          </p:cNvPr>
          <p:cNvSpPr/>
          <p:nvPr/>
        </p:nvSpPr>
        <p:spPr>
          <a:xfrm>
            <a:off x="4283645" y="5187133"/>
            <a:ext cx="47085" cy="1029549"/>
          </a:xfrm>
          <a:custGeom>
            <a:avLst/>
            <a:gdLst>
              <a:gd name="connsiteX0" fmla="*/ 47055 w 47085"/>
              <a:gd name="connsiteY0" fmla="*/ 1029517 h 1029549"/>
              <a:gd name="connsiteX1" fmla="*/ 8955 w 47085"/>
              <a:gd name="connsiteY1" fmla="*/ 654867 h 1029549"/>
              <a:gd name="connsiteX2" fmla="*/ 2605 w 47085"/>
              <a:gd name="connsiteY2" fmla="*/ 143692 h 1029549"/>
              <a:gd name="connsiteX3" fmla="*/ 2605 w 47085"/>
              <a:gd name="connsiteY3" fmla="*/ 356417 h 1029549"/>
              <a:gd name="connsiteX4" fmla="*/ 34355 w 47085"/>
              <a:gd name="connsiteY4" fmla="*/ 3992 h 1029549"/>
              <a:gd name="connsiteX5" fmla="*/ 15305 w 47085"/>
              <a:gd name="connsiteY5" fmla="*/ 635817 h 1029549"/>
              <a:gd name="connsiteX6" fmla="*/ 47055 w 47085"/>
              <a:gd name="connsiteY6" fmla="*/ 1029517 h 102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5" h="1029549">
                <a:moveTo>
                  <a:pt x="47055" y="1029517"/>
                </a:moveTo>
                <a:cubicBezTo>
                  <a:pt x="45997" y="1032692"/>
                  <a:pt x="16363" y="802504"/>
                  <a:pt x="8955" y="654867"/>
                </a:cubicBezTo>
                <a:cubicBezTo>
                  <a:pt x="1547" y="507229"/>
                  <a:pt x="3663" y="193434"/>
                  <a:pt x="2605" y="143692"/>
                </a:cubicBezTo>
                <a:cubicBezTo>
                  <a:pt x="1547" y="93950"/>
                  <a:pt x="-2687" y="379700"/>
                  <a:pt x="2605" y="356417"/>
                </a:cubicBezTo>
                <a:cubicBezTo>
                  <a:pt x="7897" y="333134"/>
                  <a:pt x="32238" y="-42575"/>
                  <a:pt x="34355" y="3992"/>
                </a:cubicBezTo>
                <a:cubicBezTo>
                  <a:pt x="36472" y="50559"/>
                  <a:pt x="9484" y="462780"/>
                  <a:pt x="15305" y="635817"/>
                </a:cubicBezTo>
                <a:cubicBezTo>
                  <a:pt x="21126" y="808854"/>
                  <a:pt x="48113" y="1026342"/>
                  <a:pt x="47055" y="102951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B8E631E-CA92-1BE3-0B7B-444DCB633D0E}"/>
              </a:ext>
            </a:extLst>
          </p:cNvPr>
          <p:cNvSpPr/>
          <p:nvPr/>
        </p:nvSpPr>
        <p:spPr>
          <a:xfrm>
            <a:off x="4302120" y="5978042"/>
            <a:ext cx="181381" cy="841859"/>
          </a:xfrm>
          <a:custGeom>
            <a:avLst/>
            <a:gdLst>
              <a:gd name="connsiteX0" fmla="*/ 180980 w 181381"/>
              <a:gd name="connsiteY0" fmla="*/ 3658 h 841859"/>
              <a:gd name="connsiteX1" fmla="*/ 12705 w 181381"/>
              <a:gd name="connsiteY1" fmla="*/ 549758 h 841859"/>
              <a:gd name="connsiteX2" fmla="*/ 38105 w 181381"/>
              <a:gd name="connsiteY2" fmla="*/ 489433 h 841859"/>
              <a:gd name="connsiteX3" fmla="*/ 5 w 181381"/>
              <a:gd name="connsiteY3" fmla="*/ 632308 h 841859"/>
              <a:gd name="connsiteX4" fmla="*/ 41280 w 181381"/>
              <a:gd name="connsiteY4" fmla="*/ 559283 h 841859"/>
              <a:gd name="connsiteX5" fmla="*/ 38105 w 181381"/>
              <a:gd name="connsiteY5" fmla="*/ 670408 h 841859"/>
              <a:gd name="connsiteX6" fmla="*/ 47630 w 181381"/>
              <a:gd name="connsiteY6" fmla="*/ 841858 h 841859"/>
              <a:gd name="connsiteX7" fmla="*/ 3180 w 181381"/>
              <a:gd name="connsiteY7" fmla="*/ 673583 h 841859"/>
              <a:gd name="connsiteX8" fmla="*/ 25405 w 181381"/>
              <a:gd name="connsiteY8" fmla="*/ 479908 h 841859"/>
              <a:gd name="connsiteX9" fmla="*/ 12705 w 181381"/>
              <a:gd name="connsiteY9" fmla="*/ 571983 h 841859"/>
              <a:gd name="connsiteX10" fmla="*/ 82555 w 181381"/>
              <a:gd name="connsiteY10" fmla="*/ 279883 h 841859"/>
              <a:gd name="connsiteX11" fmla="*/ 60330 w 181381"/>
              <a:gd name="connsiteY11" fmla="*/ 308458 h 841859"/>
              <a:gd name="connsiteX12" fmla="*/ 180980 w 181381"/>
              <a:gd name="connsiteY12" fmla="*/ 3658 h 84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381" h="841859">
                <a:moveTo>
                  <a:pt x="180980" y="3658"/>
                </a:moveTo>
                <a:cubicBezTo>
                  <a:pt x="173042" y="43875"/>
                  <a:pt x="36517" y="468796"/>
                  <a:pt x="12705" y="549758"/>
                </a:cubicBezTo>
                <a:cubicBezTo>
                  <a:pt x="-11107" y="630720"/>
                  <a:pt x="40222" y="475675"/>
                  <a:pt x="38105" y="489433"/>
                </a:cubicBezTo>
                <a:cubicBezTo>
                  <a:pt x="35988" y="503191"/>
                  <a:pt x="-524" y="620666"/>
                  <a:pt x="5" y="632308"/>
                </a:cubicBezTo>
                <a:cubicBezTo>
                  <a:pt x="534" y="643950"/>
                  <a:pt x="34930" y="552933"/>
                  <a:pt x="41280" y="559283"/>
                </a:cubicBezTo>
                <a:cubicBezTo>
                  <a:pt x="47630" y="565633"/>
                  <a:pt x="37047" y="623312"/>
                  <a:pt x="38105" y="670408"/>
                </a:cubicBezTo>
                <a:cubicBezTo>
                  <a:pt x="39163" y="717504"/>
                  <a:pt x="53451" y="841329"/>
                  <a:pt x="47630" y="841858"/>
                </a:cubicBezTo>
                <a:cubicBezTo>
                  <a:pt x="41809" y="842387"/>
                  <a:pt x="6884" y="733908"/>
                  <a:pt x="3180" y="673583"/>
                </a:cubicBezTo>
                <a:cubicBezTo>
                  <a:pt x="-524" y="613258"/>
                  <a:pt x="23817" y="496841"/>
                  <a:pt x="25405" y="479908"/>
                </a:cubicBezTo>
                <a:cubicBezTo>
                  <a:pt x="26992" y="462975"/>
                  <a:pt x="3180" y="605321"/>
                  <a:pt x="12705" y="571983"/>
                </a:cubicBezTo>
                <a:cubicBezTo>
                  <a:pt x="22230" y="538646"/>
                  <a:pt x="74617" y="323804"/>
                  <a:pt x="82555" y="279883"/>
                </a:cubicBezTo>
                <a:cubicBezTo>
                  <a:pt x="90492" y="235962"/>
                  <a:pt x="43926" y="349733"/>
                  <a:pt x="60330" y="308458"/>
                </a:cubicBezTo>
                <a:cubicBezTo>
                  <a:pt x="76734" y="267183"/>
                  <a:pt x="188918" y="-36559"/>
                  <a:pt x="180980" y="365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14440316-341E-C894-1CDC-6A7E1385D25E}"/>
              </a:ext>
            </a:extLst>
          </p:cNvPr>
          <p:cNvSpPr/>
          <p:nvPr/>
        </p:nvSpPr>
        <p:spPr>
          <a:xfrm>
            <a:off x="4673596" y="4911717"/>
            <a:ext cx="63507" cy="659185"/>
          </a:xfrm>
          <a:custGeom>
            <a:avLst/>
            <a:gdLst>
              <a:gd name="connsiteX0" fmla="*/ 63504 w 63507"/>
              <a:gd name="connsiteY0" fmla="*/ 8 h 659185"/>
              <a:gd name="connsiteX1" fmla="*/ 3179 w 63507"/>
              <a:gd name="connsiteY1" fmla="*/ 269883 h 659185"/>
              <a:gd name="connsiteX2" fmla="*/ 31754 w 63507"/>
              <a:gd name="connsiteY2" fmla="*/ 273058 h 659185"/>
              <a:gd name="connsiteX3" fmla="*/ 15879 w 63507"/>
              <a:gd name="connsiteY3" fmla="*/ 657233 h 659185"/>
              <a:gd name="connsiteX4" fmla="*/ 15879 w 63507"/>
              <a:gd name="connsiteY4" fmla="*/ 415933 h 659185"/>
              <a:gd name="connsiteX5" fmla="*/ 38104 w 63507"/>
              <a:gd name="connsiteY5" fmla="*/ 269883 h 659185"/>
              <a:gd name="connsiteX6" fmla="*/ 57154 w 63507"/>
              <a:gd name="connsiteY6" fmla="*/ 152408 h 659185"/>
              <a:gd name="connsiteX7" fmla="*/ 4 w 63507"/>
              <a:gd name="connsiteY7" fmla="*/ 279408 h 659185"/>
              <a:gd name="connsiteX8" fmla="*/ 63504 w 63507"/>
              <a:gd name="connsiteY8" fmla="*/ 8 h 65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7" h="659185">
                <a:moveTo>
                  <a:pt x="63504" y="8"/>
                </a:moveTo>
                <a:cubicBezTo>
                  <a:pt x="64033" y="-1579"/>
                  <a:pt x="8471" y="224375"/>
                  <a:pt x="3179" y="269883"/>
                </a:cubicBezTo>
                <a:cubicBezTo>
                  <a:pt x="-2113" y="315391"/>
                  <a:pt x="29637" y="208500"/>
                  <a:pt x="31754" y="273058"/>
                </a:cubicBezTo>
                <a:cubicBezTo>
                  <a:pt x="33871" y="337616"/>
                  <a:pt x="18525" y="633421"/>
                  <a:pt x="15879" y="657233"/>
                </a:cubicBezTo>
                <a:cubicBezTo>
                  <a:pt x="13233" y="681045"/>
                  <a:pt x="12175" y="480491"/>
                  <a:pt x="15879" y="415933"/>
                </a:cubicBezTo>
                <a:cubicBezTo>
                  <a:pt x="19583" y="351375"/>
                  <a:pt x="31225" y="313804"/>
                  <a:pt x="38104" y="269883"/>
                </a:cubicBezTo>
                <a:cubicBezTo>
                  <a:pt x="44983" y="225962"/>
                  <a:pt x="63504" y="150821"/>
                  <a:pt x="57154" y="152408"/>
                </a:cubicBezTo>
                <a:cubicBezTo>
                  <a:pt x="50804" y="153996"/>
                  <a:pt x="-525" y="301633"/>
                  <a:pt x="4" y="279408"/>
                </a:cubicBezTo>
                <a:cubicBezTo>
                  <a:pt x="533" y="257183"/>
                  <a:pt x="62975" y="1595"/>
                  <a:pt x="63504" y="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FF9A062-1F6E-705B-4A3A-18BC943A72D9}"/>
              </a:ext>
            </a:extLst>
          </p:cNvPr>
          <p:cNvSpPr/>
          <p:nvPr/>
        </p:nvSpPr>
        <p:spPr>
          <a:xfrm>
            <a:off x="4590843" y="5410200"/>
            <a:ext cx="12907" cy="488970"/>
          </a:xfrm>
          <a:custGeom>
            <a:avLst/>
            <a:gdLst>
              <a:gd name="connsiteX0" fmla="*/ 12907 w 12907"/>
              <a:gd name="connsiteY0" fmla="*/ 0 h 488970"/>
              <a:gd name="connsiteX1" fmla="*/ 207 w 12907"/>
              <a:gd name="connsiteY1" fmla="*/ 488950 h 488970"/>
              <a:gd name="connsiteX2" fmla="*/ 12907 w 12907"/>
              <a:gd name="connsiteY2" fmla="*/ 0 h 48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7" h="488970">
                <a:moveTo>
                  <a:pt x="12907" y="0"/>
                </a:moveTo>
                <a:cubicBezTo>
                  <a:pt x="12907" y="0"/>
                  <a:pt x="-1910" y="485246"/>
                  <a:pt x="207" y="488950"/>
                </a:cubicBezTo>
                <a:cubicBezTo>
                  <a:pt x="2324" y="492654"/>
                  <a:pt x="12907" y="0"/>
                  <a:pt x="12907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69B3CAB-0226-9B5A-1B7C-4D25C3D9525B}"/>
              </a:ext>
            </a:extLst>
          </p:cNvPr>
          <p:cNvSpPr/>
          <p:nvPr/>
        </p:nvSpPr>
        <p:spPr>
          <a:xfrm>
            <a:off x="4724356" y="5409174"/>
            <a:ext cx="270371" cy="1204361"/>
          </a:xfrm>
          <a:custGeom>
            <a:avLst/>
            <a:gdLst>
              <a:gd name="connsiteX0" fmla="*/ 15919 w 270371"/>
              <a:gd name="connsiteY0" fmla="*/ 7376 h 1204361"/>
              <a:gd name="connsiteX1" fmla="*/ 44 w 270371"/>
              <a:gd name="connsiteY1" fmla="*/ 591576 h 1204361"/>
              <a:gd name="connsiteX2" fmla="*/ 12744 w 270371"/>
              <a:gd name="connsiteY2" fmla="*/ 585226 h 1204361"/>
              <a:gd name="connsiteX3" fmla="*/ 54019 w 270371"/>
              <a:gd name="connsiteY3" fmla="*/ 801126 h 1204361"/>
              <a:gd name="connsiteX4" fmla="*/ 66719 w 270371"/>
              <a:gd name="connsiteY4" fmla="*/ 801126 h 1204361"/>
              <a:gd name="connsiteX5" fmla="*/ 206419 w 270371"/>
              <a:gd name="connsiteY5" fmla="*/ 1036076 h 1204361"/>
              <a:gd name="connsiteX6" fmla="*/ 203244 w 270371"/>
              <a:gd name="connsiteY6" fmla="*/ 994801 h 1204361"/>
              <a:gd name="connsiteX7" fmla="*/ 269919 w 270371"/>
              <a:gd name="connsiteY7" fmla="*/ 1204351 h 1204361"/>
              <a:gd name="connsiteX8" fmla="*/ 165144 w 270371"/>
              <a:gd name="connsiteY8" fmla="*/ 985276 h 1204361"/>
              <a:gd name="connsiteX9" fmla="*/ 44494 w 270371"/>
              <a:gd name="connsiteY9" fmla="*/ 674126 h 1204361"/>
              <a:gd name="connsiteX10" fmla="*/ 3219 w 270371"/>
              <a:gd name="connsiteY10" fmla="*/ 572526 h 1204361"/>
              <a:gd name="connsiteX11" fmla="*/ 38144 w 270371"/>
              <a:gd name="connsiteY11" fmla="*/ 143901 h 1204361"/>
              <a:gd name="connsiteX12" fmla="*/ 19094 w 270371"/>
              <a:gd name="connsiteY12" fmla="*/ 255026 h 1204361"/>
              <a:gd name="connsiteX13" fmla="*/ 15919 w 270371"/>
              <a:gd name="connsiteY13" fmla="*/ 7376 h 120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371" h="1204361">
                <a:moveTo>
                  <a:pt x="15919" y="7376"/>
                </a:moveTo>
                <a:cubicBezTo>
                  <a:pt x="12744" y="63468"/>
                  <a:pt x="573" y="495268"/>
                  <a:pt x="44" y="591576"/>
                </a:cubicBezTo>
                <a:cubicBezTo>
                  <a:pt x="-485" y="687884"/>
                  <a:pt x="3748" y="550301"/>
                  <a:pt x="12744" y="585226"/>
                </a:cubicBezTo>
                <a:cubicBezTo>
                  <a:pt x="21740" y="620151"/>
                  <a:pt x="45023" y="765143"/>
                  <a:pt x="54019" y="801126"/>
                </a:cubicBezTo>
                <a:cubicBezTo>
                  <a:pt x="63015" y="837109"/>
                  <a:pt x="41319" y="761968"/>
                  <a:pt x="66719" y="801126"/>
                </a:cubicBezTo>
                <a:cubicBezTo>
                  <a:pt x="92119" y="840284"/>
                  <a:pt x="183665" y="1003797"/>
                  <a:pt x="206419" y="1036076"/>
                </a:cubicBezTo>
                <a:cubicBezTo>
                  <a:pt x="229173" y="1068355"/>
                  <a:pt x="192661" y="966755"/>
                  <a:pt x="203244" y="994801"/>
                </a:cubicBezTo>
                <a:cubicBezTo>
                  <a:pt x="213827" y="1022847"/>
                  <a:pt x="276269" y="1205939"/>
                  <a:pt x="269919" y="1204351"/>
                </a:cubicBezTo>
                <a:cubicBezTo>
                  <a:pt x="263569" y="1202764"/>
                  <a:pt x="202715" y="1073647"/>
                  <a:pt x="165144" y="985276"/>
                </a:cubicBezTo>
                <a:cubicBezTo>
                  <a:pt x="127573" y="896905"/>
                  <a:pt x="71482" y="742918"/>
                  <a:pt x="44494" y="674126"/>
                </a:cubicBezTo>
                <a:cubicBezTo>
                  <a:pt x="17507" y="605334"/>
                  <a:pt x="4277" y="660897"/>
                  <a:pt x="3219" y="572526"/>
                </a:cubicBezTo>
                <a:cubicBezTo>
                  <a:pt x="2161" y="484155"/>
                  <a:pt x="35498" y="196817"/>
                  <a:pt x="38144" y="143901"/>
                </a:cubicBezTo>
                <a:cubicBezTo>
                  <a:pt x="40790" y="90985"/>
                  <a:pt x="21740" y="277251"/>
                  <a:pt x="19094" y="255026"/>
                </a:cubicBezTo>
                <a:cubicBezTo>
                  <a:pt x="16448" y="232801"/>
                  <a:pt x="19094" y="-48716"/>
                  <a:pt x="15919" y="737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04A1488A-0F9D-0699-D997-6E12B33AEED1}"/>
              </a:ext>
            </a:extLst>
          </p:cNvPr>
          <p:cNvSpPr/>
          <p:nvPr/>
        </p:nvSpPr>
        <p:spPr>
          <a:xfrm>
            <a:off x="4987894" y="6607092"/>
            <a:ext cx="274174" cy="209754"/>
          </a:xfrm>
          <a:custGeom>
            <a:avLst/>
            <a:gdLst>
              <a:gd name="connsiteX0" fmla="*/ 82581 w 274174"/>
              <a:gd name="connsiteY0" fmla="*/ 25483 h 209754"/>
              <a:gd name="connsiteX1" fmla="*/ 165131 w 274174"/>
              <a:gd name="connsiteY1" fmla="*/ 130258 h 209754"/>
              <a:gd name="connsiteX2" fmla="*/ 130206 w 274174"/>
              <a:gd name="connsiteY2" fmla="*/ 139783 h 209754"/>
              <a:gd name="connsiteX3" fmla="*/ 31 w 274174"/>
              <a:gd name="connsiteY3" fmla="*/ 209633 h 209754"/>
              <a:gd name="connsiteX4" fmla="*/ 142906 w 274174"/>
              <a:gd name="connsiteY4" fmla="*/ 120733 h 209754"/>
              <a:gd name="connsiteX5" fmla="*/ 155606 w 274174"/>
              <a:gd name="connsiteY5" fmla="*/ 60408 h 209754"/>
              <a:gd name="connsiteX6" fmla="*/ 269906 w 274174"/>
              <a:gd name="connsiteY6" fmla="*/ 85808 h 209754"/>
              <a:gd name="connsiteX7" fmla="*/ 244506 w 274174"/>
              <a:gd name="connsiteY7" fmla="*/ 63583 h 209754"/>
              <a:gd name="connsiteX8" fmla="*/ 193706 w 274174"/>
              <a:gd name="connsiteY8" fmla="*/ 83 h 209754"/>
              <a:gd name="connsiteX9" fmla="*/ 171481 w 274174"/>
              <a:gd name="connsiteY9" fmla="*/ 50883 h 209754"/>
              <a:gd name="connsiteX10" fmla="*/ 139731 w 274174"/>
              <a:gd name="connsiteY10" fmla="*/ 85808 h 209754"/>
              <a:gd name="connsiteX11" fmla="*/ 225456 w 274174"/>
              <a:gd name="connsiteY11" fmla="*/ 47708 h 209754"/>
              <a:gd name="connsiteX12" fmla="*/ 155606 w 274174"/>
              <a:gd name="connsiteY12" fmla="*/ 79458 h 209754"/>
              <a:gd name="connsiteX13" fmla="*/ 82581 w 274174"/>
              <a:gd name="connsiteY13" fmla="*/ 25483 h 20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4174" h="209754">
                <a:moveTo>
                  <a:pt x="82581" y="25483"/>
                </a:moveTo>
                <a:cubicBezTo>
                  <a:pt x="84168" y="33950"/>
                  <a:pt x="157194" y="111208"/>
                  <a:pt x="165131" y="130258"/>
                </a:cubicBezTo>
                <a:cubicBezTo>
                  <a:pt x="173068" y="149308"/>
                  <a:pt x="157723" y="126554"/>
                  <a:pt x="130206" y="139783"/>
                </a:cubicBezTo>
                <a:cubicBezTo>
                  <a:pt x="102689" y="153012"/>
                  <a:pt x="-2086" y="212808"/>
                  <a:pt x="31" y="209633"/>
                </a:cubicBezTo>
                <a:cubicBezTo>
                  <a:pt x="2148" y="206458"/>
                  <a:pt x="116977" y="145604"/>
                  <a:pt x="142906" y="120733"/>
                </a:cubicBezTo>
                <a:cubicBezTo>
                  <a:pt x="168835" y="95862"/>
                  <a:pt x="134439" y="66229"/>
                  <a:pt x="155606" y="60408"/>
                </a:cubicBezTo>
                <a:cubicBezTo>
                  <a:pt x="176773" y="54587"/>
                  <a:pt x="255089" y="85279"/>
                  <a:pt x="269906" y="85808"/>
                </a:cubicBezTo>
                <a:cubicBezTo>
                  <a:pt x="284723" y="86337"/>
                  <a:pt x="257206" y="77871"/>
                  <a:pt x="244506" y="63583"/>
                </a:cubicBezTo>
                <a:cubicBezTo>
                  <a:pt x="231806" y="49296"/>
                  <a:pt x="205877" y="2200"/>
                  <a:pt x="193706" y="83"/>
                </a:cubicBezTo>
                <a:cubicBezTo>
                  <a:pt x="181535" y="-2034"/>
                  <a:pt x="180477" y="36596"/>
                  <a:pt x="171481" y="50883"/>
                </a:cubicBezTo>
                <a:cubicBezTo>
                  <a:pt x="162485" y="65170"/>
                  <a:pt x="130735" y="86337"/>
                  <a:pt x="139731" y="85808"/>
                </a:cubicBezTo>
                <a:cubicBezTo>
                  <a:pt x="148727" y="85279"/>
                  <a:pt x="222810" y="48766"/>
                  <a:pt x="225456" y="47708"/>
                </a:cubicBezTo>
                <a:cubicBezTo>
                  <a:pt x="228102" y="46650"/>
                  <a:pt x="178360" y="81575"/>
                  <a:pt x="155606" y="79458"/>
                </a:cubicBezTo>
                <a:cubicBezTo>
                  <a:pt x="132852" y="77341"/>
                  <a:pt x="80994" y="17016"/>
                  <a:pt x="82581" y="2548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46B3A247-EA2D-A260-3E67-B767CCA43B9D}"/>
              </a:ext>
            </a:extLst>
          </p:cNvPr>
          <p:cNvSpPr/>
          <p:nvPr/>
        </p:nvSpPr>
        <p:spPr>
          <a:xfrm>
            <a:off x="4873623" y="7141985"/>
            <a:ext cx="228734" cy="135115"/>
          </a:xfrm>
          <a:custGeom>
            <a:avLst/>
            <a:gdLst>
              <a:gd name="connsiteX0" fmla="*/ 2 w 228734"/>
              <a:gd name="connsiteY0" fmla="*/ 135115 h 135115"/>
              <a:gd name="connsiteX1" fmla="*/ 92077 w 228734"/>
              <a:gd name="connsiteY1" fmla="*/ 20815 h 135115"/>
              <a:gd name="connsiteX2" fmla="*/ 88902 w 228734"/>
              <a:gd name="connsiteY2" fmla="*/ 55740 h 135115"/>
              <a:gd name="connsiteX3" fmla="*/ 155577 w 228734"/>
              <a:gd name="connsiteY3" fmla="*/ 1765 h 135115"/>
              <a:gd name="connsiteX4" fmla="*/ 228602 w 228734"/>
              <a:gd name="connsiteY4" fmla="*/ 77965 h 135115"/>
              <a:gd name="connsiteX5" fmla="*/ 171452 w 228734"/>
              <a:gd name="connsiteY5" fmla="*/ 4940 h 135115"/>
              <a:gd name="connsiteX6" fmla="*/ 95252 w 228734"/>
              <a:gd name="connsiteY6" fmla="*/ 20815 h 135115"/>
              <a:gd name="connsiteX7" fmla="*/ 2 w 228734"/>
              <a:gd name="connsiteY7" fmla="*/ 135115 h 1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734" h="135115">
                <a:moveTo>
                  <a:pt x="2" y="135115"/>
                </a:moveTo>
                <a:cubicBezTo>
                  <a:pt x="-527" y="135115"/>
                  <a:pt x="77260" y="34044"/>
                  <a:pt x="92077" y="20815"/>
                </a:cubicBezTo>
                <a:cubicBezTo>
                  <a:pt x="106894" y="7586"/>
                  <a:pt x="78319" y="58915"/>
                  <a:pt x="88902" y="55740"/>
                </a:cubicBezTo>
                <a:cubicBezTo>
                  <a:pt x="99485" y="52565"/>
                  <a:pt x="132294" y="-1939"/>
                  <a:pt x="155577" y="1765"/>
                </a:cubicBezTo>
                <a:cubicBezTo>
                  <a:pt x="178860" y="5469"/>
                  <a:pt x="225956" y="77436"/>
                  <a:pt x="228602" y="77965"/>
                </a:cubicBezTo>
                <a:cubicBezTo>
                  <a:pt x="231248" y="78494"/>
                  <a:pt x="193677" y="14465"/>
                  <a:pt x="171452" y="4940"/>
                </a:cubicBezTo>
                <a:cubicBezTo>
                  <a:pt x="149227" y="-4585"/>
                  <a:pt x="122769" y="-881"/>
                  <a:pt x="95252" y="20815"/>
                </a:cubicBezTo>
                <a:cubicBezTo>
                  <a:pt x="67735" y="42511"/>
                  <a:pt x="531" y="135115"/>
                  <a:pt x="2" y="13511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619E1E5-C884-D0A0-4FF9-EB621D1E1370}"/>
              </a:ext>
            </a:extLst>
          </p:cNvPr>
          <p:cNvSpPr/>
          <p:nvPr/>
        </p:nvSpPr>
        <p:spPr>
          <a:xfrm>
            <a:off x="4498937" y="7226212"/>
            <a:ext cx="249475" cy="146150"/>
          </a:xfrm>
          <a:custGeom>
            <a:avLst/>
            <a:gdLst>
              <a:gd name="connsiteX0" fmla="*/ 38 w 249475"/>
              <a:gd name="connsiteY0" fmla="*/ 104863 h 146150"/>
              <a:gd name="connsiteX1" fmla="*/ 127038 w 249475"/>
              <a:gd name="connsiteY1" fmla="*/ 60413 h 146150"/>
              <a:gd name="connsiteX2" fmla="*/ 127038 w 249475"/>
              <a:gd name="connsiteY2" fmla="*/ 35013 h 146150"/>
              <a:gd name="connsiteX3" fmla="*/ 244513 w 249475"/>
              <a:gd name="connsiteY3" fmla="*/ 60413 h 146150"/>
              <a:gd name="connsiteX4" fmla="*/ 228638 w 249475"/>
              <a:gd name="connsiteY4" fmla="*/ 146138 h 146150"/>
              <a:gd name="connsiteX5" fmla="*/ 238163 w 249475"/>
              <a:gd name="connsiteY5" fmla="*/ 54063 h 146150"/>
              <a:gd name="connsiteX6" fmla="*/ 158788 w 249475"/>
              <a:gd name="connsiteY6" fmla="*/ 88 h 146150"/>
              <a:gd name="connsiteX7" fmla="*/ 212763 w 249475"/>
              <a:gd name="connsiteY7" fmla="*/ 41363 h 146150"/>
              <a:gd name="connsiteX8" fmla="*/ 114338 w 249475"/>
              <a:gd name="connsiteY8" fmla="*/ 41363 h 146150"/>
              <a:gd name="connsiteX9" fmla="*/ 38 w 249475"/>
              <a:gd name="connsiteY9" fmla="*/ 104863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75" h="146150">
                <a:moveTo>
                  <a:pt x="38" y="104863"/>
                </a:moveTo>
                <a:cubicBezTo>
                  <a:pt x="2155" y="108038"/>
                  <a:pt x="105871" y="72055"/>
                  <a:pt x="127038" y="60413"/>
                </a:cubicBezTo>
                <a:cubicBezTo>
                  <a:pt x="148205" y="48771"/>
                  <a:pt x="107459" y="35013"/>
                  <a:pt x="127038" y="35013"/>
                </a:cubicBezTo>
                <a:cubicBezTo>
                  <a:pt x="146617" y="35013"/>
                  <a:pt x="227580" y="41892"/>
                  <a:pt x="244513" y="60413"/>
                </a:cubicBezTo>
                <a:cubicBezTo>
                  <a:pt x="261446" y="78934"/>
                  <a:pt x="229696" y="147196"/>
                  <a:pt x="228638" y="146138"/>
                </a:cubicBezTo>
                <a:cubicBezTo>
                  <a:pt x="227580" y="145080"/>
                  <a:pt x="249805" y="78405"/>
                  <a:pt x="238163" y="54063"/>
                </a:cubicBezTo>
                <a:cubicBezTo>
                  <a:pt x="226521" y="29721"/>
                  <a:pt x="163021" y="2205"/>
                  <a:pt x="158788" y="88"/>
                </a:cubicBezTo>
                <a:cubicBezTo>
                  <a:pt x="154555" y="-2029"/>
                  <a:pt x="220171" y="34484"/>
                  <a:pt x="212763" y="41363"/>
                </a:cubicBezTo>
                <a:cubicBezTo>
                  <a:pt x="205355" y="48242"/>
                  <a:pt x="143971" y="30780"/>
                  <a:pt x="114338" y="41363"/>
                </a:cubicBezTo>
                <a:cubicBezTo>
                  <a:pt x="84705" y="51946"/>
                  <a:pt x="-2079" y="101688"/>
                  <a:pt x="38" y="10486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C6670B2B-88C1-B739-9B0A-0DA776157585}"/>
              </a:ext>
            </a:extLst>
          </p:cNvPr>
          <p:cNvSpPr/>
          <p:nvPr/>
        </p:nvSpPr>
        <p:spPr>
          <a:xfrm>
            <a:off x="4870222" y="7155516"/>
            <a:ext cx="86110" cy="213659"/>
          </a:xfrm>
          <a:custGeom>
            <a:avLst/>
            <a:gdLst>
              <a:gd name="connsiteX0" fmla="*/ 85953 w 86110"/>
              <a:gd name="connsiteY0" fmla="*/ 934 h 213659"/>
              <a:gd name="connsiteX1" fmla="*/ 22453 w 86110"/>
              <a:gd name="connsiteY1" fmla="*/ 127934 h 213659"/>
              <a:gd name="connsiteX2" fmla="*/ 22453 w 86110"/>
              <a:gd name="connsiteY2" fmla="*/ 213659 h 213659"/>
              <a:gd name="connsiteX3" fmla="*/ 22453 w 86110"/>
              <a:gd name="connsiteY3" fmla="*/ 131109 h 213659"/>
              <a:gd name="connsiteX4" fmla="*/ 22453 w 86110"/>
              <a:gd name="connsiteY4" fmla="*/ 89834 h 213659"/>
              <a:gd name="connsiteX5" fmla="*/ 228 w 86110"/>
              <a:gd name="connsiteY5" fmla="*/ 80309 h 213659"/>
              <a:gd name="connsiteX6" fmla="*/ 38328 w 86110"/>
              <a:gd name="connsiteY6" fmla="*/ 70784 h 213659"/>
              <a:gd name="connsiteX7" fmla="*/ 85953 w 86110"/>
              <a:gd name="connsiteY7" fmla="*/ 934 h 2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10" h="213659">
                <a:moveTo>
                  <a:pt x="85953" y="934"/>
                </a:moveTo>
                <a:cubicBezTo>
                  <a:pt x="83307" y="10459"/>
                  <a:pt x="33036" y="92480"/>
                  <a:pt x="22453" y="127934"/>
                </a:cubicBezTo>
                <a:cubicBezTo>
                  <a:pt x="11870" y="163388"/>
                  <a:pt x="22453" y="213659"/>
                  <a:pt x="22453" y="213659"/>
                </a:cubicBezTo>
                <a:lnTo>
                  <a:pt x="22453" y="131109"/>
                </a:lnTo>
                <a:cubicBezTo>
                  <a:pt x="22453" y="110472"/>
                  <a:pt x="26157" y="98301"/>
                  <a:pt x="22453" y="89834"/>
                </a:cubicBezTo>
                <a:cubicBezTo>
                  <a:pt x="18749" y="81367"/>
                  <a:pt x="-2418" y="83484"/>
                  <a:pt x="228" y="80309"/>
                </a:cubicBezTo>
                <a:cubicBezTo>
                  <a:pt x="2874" y="77134"/>
                  <a:pt x="19278" y="84013"/>
                  <a:pt x="38328" y="70784"/>
                </a:cubicBezTo>
                <a:cubicBezTo>
                  <a:pt x="57378" y="57555"/>
                  <a:pt x="88599" y="-8591"/>
                  <a:pt x="85953" y="93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7D8289B0-C2F9-7278-F3E4-B39E0BA18ADE}"/>
              </a:ext>
            </a:extLst>
          </p:cNvPr>
          <p:cNvSpPr/>
          <p:nvPr/>
        </p:nvSpPr>
        <p:spPr>
          <a:xfrm>
            <a:off x="4074104" y="5262387"/>
            <a:ext cx="126482" cy="516869"/>
          </a:xfrm>
          <a:custGeom>
            <a:avLst/>
            <a:gdLst>
              <a:gd name="connsiteX0" fmla="*/ 121976 w 126482"/>
              <a:gd name="connsiteY0" fmla="*/ 10653 h 516869"/>
              <a:gd name="connsiteX1" fmla="*/ 94883 w 126482"/>
              <a:gd name="connsiteY1" fmla="*/ 268040 h 516869"/>
              <a:gd name="connsiteX2" fmla="*/ 115203 w 126482"/>
              <a:gd name="connsiteY2" fmla="*/ 515266 h 516869"/>
              <a:gd name="connsiteX3" fmla="*/ 98269 w 126482"/>
              <a:gd name="connsiteY3" fmla="*/ 359480 h 516869"/>
              <a:gd name="connsiteX4" fmla="*/ 56 w 126482"/>
              <a:gd name="connsiteY4" fmla="*/ 68226 h 516869"/>
              <a:gd name="connsiteX5" fmla="*/ 84723 w 126482"/>
              <a:gd name="connsiteY5" fmla="*/ 271426 h 516869"/>
              <a:gd name="connsiteX6" fmla="*/ 121976 w 126482"/>
              <a:gd name="connsiteY6" fmla="*/ 68226 h 516869"/>
              <a:gd name="connsiteX7" fmla="*/ 121976 w 126482"/>
              <a:gd name="connsiteY7" fmla="*/ 10653 h 51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82" h="516869">
                <a:moveTo>
                  <a:pt x="121976" y="10653"/>
                </a:moveTo>
                <a:cubicBezTo>
                  <a:pt x="117460" y="43955"/>
                  <a:pt x="96012" y="183938"/>
                  <a:pt x="94883" y="268040"/>
                </a:cubicBezTo>
                <a:cubicBezTo>
                  <a:pt x="93754" y="352142"/>
                  <a:pt x="114639" y="500026"/>
                  <a:pt x="115203" y="515266"/>
                </a:cubicBezTo>
                <a:cubicBezTo>
                  <a:pt x="115767" y="530506"/>
                  <a:pt x="117460" y="433987"/>
                  <a:pt x="98269" y="359480"/>
                </a:cubicBezTo>
                <a:cubicBezTo>
                  <a:pt x="79078" y="284973"/>
                  <a:pt x="2314" y="82902"/>
                  <a:pt x="56" y="68226"/>
                </a:cubicBezTo>
                <a:cubicBezTo>
                  <a:pt x="-2202" y="53550"/>
                  <a:pt x="64403" y="271426"/>
                  <a:pt x="84723" y="271426"/>
                </a:cubicBezTo>
                <a:cubicBezTo>
                  <a:pt x="105043" y="271426"/>
                  <a:pt x="114638" y="107173"/>
                  <a:pt x="121976" y="68226"/>
                </a:cubicBezTo>
                <a:cubicBezTo>
                  <a:pt x="129314" y="29279"/>
                  <a:pt x="126492" y="-22649"/>
                  <a:pt x="121976" y="1065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439B1ABF-7BD1-8B86-75D7-1F078603C38E}"/>
              </a:ext>
            </a:extLst>
          </p:cNvPr>
          <p:cNvSpPr/>
          <p:nvPr/>
        </p:nvSpPr>
        <p:spPr>
          <a:xfrm>
            <a:off x="3769249" y="5336961"/>
            <a:ext cx="369132" cy="755664"/>
          </a:xfrm>
          <a:custGeom>
            <a:avLst/>
            <a:gdLst>
              <a:gd name="connsiteX0" fmla="*/ 189764 w 369132"/>
              <a:gd name="connsiteY0" fmla="*/ 426 h 755664"/>
              <a:gd name="connsiteX1" fmla="*/ 352324 w 369132"/>
              <a:gd name="connsiteY1" fmla="*/ 251039 h 755664"/>
              <a:gd name="connsiteX2" fmla="*/ 328618 w 369132"/>
              <a:gd name="connsiteY2" fmla="*/ 220559 h 755664"/>
              <a:gd name="connsiteX3" fmla="*/ 345551 w 369132"/>
              <a:gd name="connsiteY3" fmla="*/ 389892 h 755664"/>
              <a:gd name="connsiteX4" fmla="*/ 365871 w 369132"/>
              <a:gd name="connsiteY4" fmla="*/ 349252 h 755664"/>
              <a:gd name="connsiteX5" fmla="*/ 365871 w 369132"/>
              <a:gd name="connsiteY5" fmla="*/ 755652 h 755664"/>
              <a:gd name="connsiteX6" fmla="*/ 365871 w 369132"/>
              <a:gd name="connsiteY6" fmla="*/ 362799 h 755664"/>
              <a:gd name="connsiteX7" fmla="*/ 321844 w 369132"/>
              <a:gd name="connsiteY7" fmla="*/ 234106 h 755664"/>
              <a:gd name="connsiteX8" fmla="*/ 257498 w 369132"/>
              <a:gd name="connsiteY8" fmla="*/ 173146 h 755664"/>
              <a:gd name="connsiteX9" fmla="*/ 111 w 369132"/>
              <a:gd name="connsiteY9" fmla="*/ 37679 h 755664"/>
              <a:gd name="connsiteX10" fmla="*/ 291364 w 369132"/>
              <a:gd name="connsiteY10" fmla="*/ 186692 h 755664"/>
              <a:gd name="connsiteX11" fmla="*/ 189764 w 369132"/>
              <a:gd name="connsiteY11" fmla="*/ 426 h 75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132" h="755664">
                <a:moveTo>
                  <a:pt x="189764" y="426"/>
                </a:moveTo>
                <a:cubicBezTo>
                  <a:pt x="199924" y="11151"/>
                  <a:pt x="329182" y="214350"/>
                  <a:pt x="352324" y="251039"/>
                </a:cubicBezTo>
                <a:cubicBezTo>
                  <a:pt x="375466" y="287728"/>
                  <a:pt x="329747" y="197417"/>
                  <a:pt x="328618" y="220559"/>
                </a:cubicBezTo>
                <a:cubicBezTo>
                  <a:pt x="327489" y="243701"/>
                  <a:pt x="339342" y="368443"/>
                  <a:pt x="345551" y="389892"/>
                </a:cubicBezTo>
                <a:cubicBezTo>
                  <a:pt x="351760" y="411341"/>
                  <a:pt x="362484" y="288292"/>
                  <a:pt x="365871" y="349252"/>
                </a:cubicBezTo>
                <a:cubicBezTo>
                  <a:pt x="369258" y="410212"/>
                  <a:pt x="365871" y="755652"/>
                  <a:pt x="365871" y="755652"/>
                </a:cubicBezTo>
                <a:cubicBezTo>
                  <a:pt x="365871" y="757910"/>
                  <a:pt x="373209" y="449723"/>
                  <a:pt x="365871" y="362799"/>
                </a:cubicBezTo>
                <a:cubicBezTo>
                  <a:pt x="358533" y="275875"/>
                  <a:pt x="339906" y="265715"/>
                  <a:pt x="321844" y="234106"/>
                </a:cubicBezTo>
                <a:cubicBezTo>
                  <a:pt x="303782" y="202497"/>
                  <a:pt x="311120" y="205884"/>
                  <a:pt x="257498" y="173146"/>
                </a:cubicBezTo>
                <a:cubicBezTo>
                  <a:pt x="203876" y="140408"/>
                  <a:pt x="-5533" y="35421"/>
                  <a:pt x="111" y="37679"/>
                </a:cubicBezTo>
                <a:cubicBezTo>
                  <a:pt x="5755" y="39937"/>
                  <a:pt x="260320" y="188385"/>
                  <a:pt x="291364" y="186692"/>
                </a:cubicBezTo>
                <a:cubicBezTo>
                  <a:pt x="322408" y="184999"/>
                  <a:pt x="179604" y="-10299"/>
                  <a:pt x="189764" y="4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B2F0024D-A8CD-CF5F-C8EC-E9B48F20175B}"/>
              </a:ext>
            </a:extLst>
          </p:cNvPr>
          <p:cNvSpPr/>
          <p:nvPr/>
        </p:nvSpPr>
        <p:spPr>
          <a:xfrm>
            <a:off x="2978510" y="3001848"/>
            <a:ext cx="1273884" cy="1885904"/>
          </a:xfrm>
          <a:custGeom>
            <a:avLst/>
            <a:gdLst>
              <a:gd name="connsiteX0" fmla="*/ 664 w 1273884"/>
              <a:gd name="connsiteY0" fmla="*/ 1884784 h 1885904"/>
              <a:gd name="connsiteX1" fmla="*/ 403787 w 1273884"/>
              <a:gd name="connsiteY1" fmla="*/ 822900 h 1885904"/>
              <a:gd name="connsiteX2" fmla="*/ 393955 w 1273884"/>
              <a:gd name="connsiteY2" fmla="*/ 921223 h 1885904"/>
              <a:gd name="connsiteX3" fmla="*/ 787245 w 1273884"/>
              <a:gd name="connsiteY3" fmla="*/ 478771 h 1885904"/>
              <a:gd name="connsiteX4" fmla="*/ 728251 w 1273884"/>
              <a:gd name="connsiteY4" fmla="*/ 586926 h 1885904"/>
              <a:gd name="connsiteX5" fmla="*/ 1249361 w 1273884"/>
              <a:gd name="connsiteY5" fmla="*/ 16655 h 1885904"/>
              <a:gd name="connsiteX6" fmla="*/ 1121542 w 1273884"/>
              <a:gd name="connsiteY6" fmla="*/ 183804 h 1885904"/>
              <a:gd name="connsiteX7" fmla="*/ 531606 w 1273884"/>
              <a:gd name="connsiteY7" fmla="*/ 508268 h 1885904"/>
              <a:gd name="connsiteX8" fmla="*/ 826574 w 1273884"/>
              <a:gd name="connsiteY8" fmla="*/ 409946 h 1885904"/>
              <a:gd name="connsiteX9" fmla="*/ 561103 w 1273884"/>
              <a:gd name="connsiteY9" fmla="*/ 675417 h 1885904"/>
              <a:gd name="connsiteX10" fmla="*/ 167813 w 1273884"/>
              <a:gd name="connsiteY10" fmla="*/ 1157197 h 1885904"/>
              <a:gd name="connsiteX11" fmla="*/ 305464 w 1273884"/>
              <a:gd name="connsiteY11" fmla="*/ 1029378 h 1885904"/>
              <a:gd name="connsiteX12" fmla="*/ 664 w 1273884"/>
              <a:gd name="connsiteY12" fmla="*/ 1884784 h 18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884" h="1885904">
                <a:moveTo>
                  <a:pt x="664" y="1884784"/>
                </a:moveTo>
                <a:cubicBezTo>
                  <a:pt x="17051" y="1850371"/>
                  <a:pt x="338239" y="983493"/>
                  <a:pt x="403787" y="822900"/>
                </a:cubicBezTo>
                <a:cubicBezTo>
                  <a:pt x="469336" y="662306"/>
                  <a:pt x="330045" y="978578"/>
                  <a:pt x="393955" y="921223"/>
                </a:cubicBezTo>
                <a:cubicBezTo>
                  <a:pt x="457865" y="863868"/>
                  <a:pt x="731529" y="534487"/>
                  <a:pt x="787245" y="478771"/>
                </a:cubicBezTo>
                <a:cubicBezTo>
                  <a:pt x="842961" y="423055"/>
                  <a:pt x="651232" y="663945"/>
                  <a:pt x="728251" y="586926"/>
                </a:cubicBezTo>
                <a:cubicBezTo>
                  <a:pt x="805270" y="509907"/>
                  <a:pt x="1183813" y="83842"/>
                  <a:pt x="1249361" y="16655"/>
                </a:cubicBezTo>
                <a:cubicBezTo>
                  <a:pt x="1314909" y="-50532"/>
                  <a:pt x="1241168" y="101868"/>
                  <a:pt x="1121542" y="183804"/>
                </a:cubicBezTo>
                <a:cubicBezTo>
                  <a:pt x="1001916" y="265740"/>
                  <a:pt x="580767" y="470578"/>
                  <a:pt x="531606" y="508268"/>
                </a:cubicBezTo>
                <a:cubicBezTo>
                  <a:pt x="482445" y="545958"/>
                  <a:pt x="821658" y="382088"/>
                  <a:pt x="826574" y="409946"/>
                </a:cubicBezTo>
                <a:cubicBezTo>
                  <a:pt x="831490" y="437804"/>
                  <a:pt x="670896" y="550875"/>
                  <a:pt x="561103" y="675417"/>
                </a:cubicBezTo>
                <a:cubicBezTo>
                  <a:pt x="451310" y="799959"/>
                  <a:pt x="210420" y="1098203"/>
                  <a:pt x="167813" y="1157197"/>
                </a:cubicBezTo>
                <a:cubicBezTo>
                  <a:pt x="125207" y="1216190"/>
                  <a:pt x="334961" y="908114"/>
                  <a:pt x="305464" y="1029378"/>
                </a:cubicBezTo>
                <a:cubicBezTo>
                  <a:pt x="275967" y="1150642"/>
                  <a:pt x="-15723" y="1919197"/>
                  <a:pt x="664" y="188478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581575A-B9F8-5FC7-D410-E530E2850F10}"/>
              </a:ext>
            </a:extLst>
          </p:cNvPr>
          <p:cNvSpPr/>
          <p:nvPr/>
        </p:nvSpPr>
        <p:spPr>
          <a:xfrm>
            <a:off x="2870291" y="6497613"/>
            <a:ext cx="244384" cy="741948"/>
          </a:xfrm>
          <a:custGeom>
            <a:avLst/>
            <a:gdLst>
              <a:gd name="connsiteX0" fmla="*/ 158044 w 244384"/>
              <a:gd name="connsiteY0" fmla="*/ 11342 h 741948"/>
              <a:gd name="connsiteX1" fmla="*/ 89219 w 244384"/>
              <a:gd name="connsiteY1" fmla="*/ 355471 h 741948"/>
              <a:gd name="connsiteX2" fmla="*/ 167877 w 244384"/>
              <a:gd name="connsiteY2" fmla="*/ 561948 h 741948"/>
              <a:gd name="connsiteX3" fmla="*/ 108883 w 244384"/>
              <a:gd name="connsiteY3" fmla="*/ 493122 h 741948"/>
              <a:gd name="connsiteX4" fmla="*/ 236703 w 244384"/>
              <a:gd name="connsiteY4" fmla="*/ 738929 h 741948"/>
              <a:gd name="connsiteX5" fmla="*/ 207206 w 244384"/>
              <a:gd name="connsiteY5" fmla="*/ 611110 h 741948"/>
              <a:gd name="connsiteX6" fmla="*/ 20393 w 244384"/>
              <a:gd name="connsiteY6" fmla="*/ 335806 h 741948"/>
              <a:gd name="connsiteX7" fmla="*/ 20393 w 244384"/>
              <a:gd name="connsiteY7" fmla="*/ 375135 h 741948"/>
              <a:gd name="connsiteX8" fmla="*/ 158044 w 244384"/>
              <a:gd name="connsiteY8" fmla="*/ 109664 h 741948"/>
              <a:gd name="connsiteX9" fmla="*/ 158044 w 244384"/>
              <a:gd name="connsiteY9" fmla="*/ 11342 h 74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384" h="741948">
                <a:moveTo>
                  <a:pt x="158044" y="11342"/>
                </a:moveTo>
                <a:cubicBezTo>
                  <a:pt x="146573" y="52310"/>
                  <a:pt x="87580" y="263703"/>
                  <a:pt x="89219" y="355471"/>
                </a:cubicBezTo>
                <a:cubicBezTo>
                  <a:pt x="90858" y="447239"/>
                  <a:pt x="164600" y="539006"/>
                  <a:pt x="167877" y="561948"/>
                </a:cubicBezTo>
                <a:cubicBezTo>
                  <a:pt x="171154" y="584890"/>
                  <a:pt x="97412" y="463625"/>
                  <a:pt x="108883" y="493122"/>
                </a:cubicBezTo>
                <a:cubicBezTo>
                  <a:pt x="120354" y="522619"/>
                  <a:pt x="220316" y="719264"/>
                  <a:pt x="236703" y="738929"/>
                </a:cubicBezTo>
                <a:cubicBezTo>
                  <a:pt x="253090" y="758594"/>
                  <a:pt x="243258" y="678297"/>
                  <a:pt x="207206" y="611110"/>
                </a:cubicBezTo>
                <a:cubicBezTo>
                  <a:pt x="171154" y="543923"/>
                  <a:pt x="20393" y="335806"/>
                  <a:pt x="20393" y="335806"/>
                </a:cubicBezTo>
                <a:cubicBezTo>
                  <a:pt x="-10742" y="296477"/>
                  <a:pt x="-2549" y="412825"/>
                  <a:pt x="20393" y="375135"/>
                </a:cubicBezTo>
                <a:cubicBezTo>
                  <a:pt x="43335" y="337445"/>
                  <a:pt x="130186" y="170296"/>
                  <a:pt x="158044" y="109664"/>
                </a:cubicBezTo>
                <a:cubicBezTo>
                  <a:pt x="185902" y="49032"/>
                  <a:pt x="169515" y="-29626"/>
                  <a:pt x="158044" y="1134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B8B20FDA-5101-CAE2-DD63-624E127ADDAA}"/>
              </a:ext>
            </a:extLst>
          </p:cNvPr>
          <p:cNvSpPr/>
          <p:nvPr/>
        </p:nvSpPr>
        <p:spPr>
          <a:xfrm>
            <a:off x="3687075" y="7491793"/>
            <a:ext cx="138045" cy="256185"/>
          </a:xfrm>
          <a:custGeom>
            <a:avLst/>
            <a:gdLst>
              <a:gd name="connsiteX0" fmla="*/ 22 w 138045"/>
              <a:gd name="connsiteY0" fmla="*/ 388 h 256185"/>
              <a:gd name="connsiteX1" fmla="*/ 108177 w 138045"/>
              <a:gd name="connsiteY1" fmla="*/ 108542 h 256185"/>
              <a:gd name="connsiteX2" fmla="*/ 137673 w 138045"/>
              <a:gd name="connsiteY2" fmla="*/ 256026 h 256185"/>
              <a:gd name="connsiteX3" fmla="*/ 118009 w 138045"/>
              <a:gd name="connsiteY3" fmla="*/ 79046 h 256185"/>
              <a:gd name="connsiteX4" fmla="*/ 22 w 138045"/>
              <a:gd name="connsiteY4" fmla="*/ 388 h 2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45" h="256185">
                <a:moveTo>
                  <a:pt x="22" y="388"/>
                </a:moveTo>
                <a:cubicBezTo>
                  <a:pt x="-1617" y="5304"/>
                  <a:pt x="85235" y="65936"/>
                  <a:pt x="108177" y="108542"/>
                </a:cubicBezTo>
                <a:cubicBezTo>
                  <a:pt x="131119" y="151148"/>
                  <a:pt x="136034" y="260942"/>
                  <a:pt x="137673" y="256026"/>
                </a:cubicBezTo>
                <a:cubicBezTo>
                  <a:pt x="139312" y="251110"/>
                  <a:pt x="136035" y="120014"/>
                  <a:pt x="118009" y="79046"/>
                </a:cubicBezTo>
                <a:cubicBezTo>
                  <a:pt x="99983" y="38078"/>
                  <a:pt x="1661" y="-4528"/>
                  <a:pt x="22" y="38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07D234A-8A7F-9DEB-4160-EDC065993F41}"/>
              </a:ext>
            </a:extLst>
          </p:cNvPr>
          <p:cNvSpPr/>
          <p:nvPr/>
        </p:nvSpPr>
        <p:spPr>
          <a:xfrm>
            <a:off x="2978058" y="7226698"/>
            <a:ext cx="169226" cy="375968"/>
          </a:xfrm>
          <a:custGeom>
            <a:avLst/>
            <a:gdLst>
              <a:gd name="connsiteX0" fmla="*/ 40445 w 169226"/>
              <a:gd name="connsiteY0" fmla="*/ 12 h 375968"/>
              <a:gd name="connsiteX1" fmla="*/ 50277 w 169226"/>
              <a:gd name="connsiteY1" fmla="*/ 216321 h 375968"/>
              <a:gd name="connsiteX2" fmla="*/ 168265 w 169226"/>
              <a:gd name="connsiteY2" fmla="*/ 373637 h 375968"/>
              <a:gd name="connsiteX3" fmla="*/ 109271 w 169226"/>
              <a:gd name="connsiteY3" fmla="*/ 314644 h 375968"/>
              <a:gd name="connsiteX4" fmla="*/ 1116 w 169226"/>
              <a:gd name="connsiteY4" fmla="*/ 206489 h 375968"/>
              <a:gd name="connsiteX5" fmla="*/ 40445 w 169226"/>
              <a:gd name="connsiteY5" fmla="*/ 12 h 37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26" h="375968">
                <a:moveTo>
                  <a:pt x="40445" y="12"/>
                </a:moveTo>
                <a:cubicBezTo>
                  <a:pt x="48638" y="1651"/>
                  <a:pt x="28974" y="154050"/>
                  <a:pt x="50277" y="216321"/>
                </a:cubicBezTo>
                <a:cubicBezTo>
                  <a:pt x="71580" y="278592"/>
                  <a:pt x="168265" y="373637"/>
                  <a:pt x="168265" y="373637"/>
                </a:cubicBezTo>
                <a:cubicBezTo>
                  <a:pt x="178097" y="390024"/>
                  <a:pt x="109271" y="314644"/>
                  <a:pt x="109271" y="314644"/>
                </a:cubicBezTo>
                <a:cubicBezTo>
                  <a:pt x="81413" y="286786"/>
                  <a:pt x="9309" y="252373"/>
                  <a:pt x="1116" y="206489"/>
                </a:cubicBezTo>
                <a:cubicBezTo>
                  <a:pt x="-7077" y="160605"/>
                  <a:pt x="32252" y="-1627"/>
                  <a:pt x="40445" y="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1A53C02-97AB-D5B7-F9F1-792753F739B6}"/>
              </a:ext>
            </a:extLst>
          </p:cNvPr>
          <p:cNvSpPr/>
          <p:nvPr/>
        </p:nvSpPr>
        <p:spPr>
          <a:xfrm>
            <a:off x="6115320" y="6656321"/>
            <a:ext cx="130199" cy="439697"/>
          </a:xfrm>
          <a:custGeom>
            <a:avLst/>
            <a:gdLst>
              <a:gd name="connsiteX0" fmla="*/ 49506 w 130199"/>
              <a:gd name="connsiteY0" fmla="*/ 118 h 439697"/>
              <a:gd name="connsiteX1" fmla="*/ 29841 w 130199"/>
              <a:gd name="connsiteY1" fmla="*/ 216427 h 439697"/>
              <a:gd name="connsiteX2" fmla="*/ 128164 w 130199"/>
              <a:gd name="connsiteY2" fmla="*/ 432737 h 439697"/>
              <a:gd name="connsiteX3" fmla="*/ 88835 w 130199"/>
              <a:gd name="connsiteY3" fmla="*/ 373744 h 439697"/>
              <a:gd name="connsiteX4" fmla="*/ 345 w 130199"/>
              <a:gd name="connsiteY4" fmla="*/ 245924 h 439697"/>
              <a:gd name="connsiteX5" fmla="*/ 49506 w 130199"/>
              <a:gd name="connsiteY5" fmla="*/ 118 h 4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9" h="439697">
                <a:moveTo>
                  <a:pt x="49506" y="118"/>
                </a:moveTo>
                <a:cubicBezTo>
                  <a:pt x="54422" y="-4798"/>
                  <a:pt x="16731" y="144324"/>
                  <a:pt x="29841" y="216427"/>
                </a:cubicBezTo>
                <a:cubicBezTo>
                  <a:pt x="42951" y="288530"/>
                  <a:pt x="128164" y="432737"/>
                  <a:pt x="128164" y="432737"/>
                </a:cubicBezTo>
                <a:cubicBezTo>
                  <a:pt x="137996" y="458956"/>
                  <a:pt x="110138" y="404879"/>
                  <a:pt x="88835" y="373744"/>
                </a:cubicBezTo>
                <a:cubicBezTo>
                  <a:pt x="67532" y="342609"/>
                  <a:pt x="5261" y="303279"/>
                  <a:pt x="345" y="245924"/>
                </a:cubicBezTo>
                <a:cubicBezTo>
                  <a:pt x="-4571" y="188569"/>
                  <a:pt x="44590" y="5034"/>
                  <a:pt x="49506" y="1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D0325CC-971A-EEE7-580C-010585DB18EE}"/>
              </a:ext>
            </a:extLst>
          </p:cNvPr>
          <p:cNvSpPr/>
          <p:nvPr/>
        </p:nvSpPr>
        <p:spPr>
          <a:xfrm>
            <a:off x="5692855" y="8622821"/>
            <a:ext cx="109156" cy="344275"/>
          </a:xfrm>
          <a:custGeom>
            <a:avLst/>
            <a:gdLst>
              <a:gd name="connsiteX0" fmla="*/ 22 w 109156"/>
              <a:gd name="connsiteY0" fmla="*/ 69 h 344275"/>
              <a:gd name="connsiteX1" fmla="*/ 98345 w 109156"/>
              <a:gd name="connsiteY1" fmla="*/ 167218 h 344275"/>
              <a:gd name="connsiteX2" fmla="*/ 68848 w 109156"/>
              <a:gd name="connsiteY2" fmla="*/ 344198 h 344275"/>
              <a:gd name="connsiteX3" fmla="*/ 108177 w 109156"/>
              <a:gd name="connsiteY3" fmla="*/ 186882 h 344275"/>
              <a:gd name="connsiteX4" fmla="*/ 22 w 109156"/>
              <a:gd name="connsiteY4" fmla="*/ 69 h 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56" h="344275">
                <a:moveTo>
                  <a:pt x="22" y="69"/>
                </a:moveTo>
                <a:cubicBezTo>
                  <a:pt x="-1617" y="-3208"/>
                  <a:pt x="86874" y="109863"/>
                  <a:pt x="98345" y="167218"/>
                </a:cubicBezTo>
                <a:cubicBezTo>
                  <a:pt x="109816" y="224573"/>
                  <a:pt x="67209" y="340921"/>
                  <a:pt x="68848" y="344198"/>
                </a:cubicBezTo>
                <a:cubicBezTo>
                  <a:pt x="70487" y="347475"/>
                  <a:pt x="116371" y="245876"/>
                  <a:pt x="108177" y="186882"/>
                </a:cubicBezTo>
                <a:cubicBezTo>
                  <a:pt x="99984" y="127889"/>
                  <a:pt x="1661" y="3346"/>
                  <a:pt x="22" y="6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0FFDBA4-9764-DC3F-2463-B2B5A34780EC}"/>
              </a:ext>
            </a:extLst>
          </p:cNvPr>
          <p:cNvSpPr/>
          <p:nvPr/>
        </p:nvSpPr>
        <p:spPr>
          <a:xfrm>
            <a:off x="4701889" y="3873797"/>
            <a:ext cx="219354" cy="397623"/>
          </a:xfrm>
          <a:custGeom>
            <a:avLst/>
            <a:gdLst>
              <a:gd name="connsiteX0" fmla="*/ 66756 w 219354"/>
              <a:gd name="connsiteY0" fmla="*/ 113 h 397623"/>
              <a:gd name="connsiteX1" fmla="*/ 56924 w 219354"/>
              <a:gd name="connsiteY1" fmla="*/ 216422 h 397623"/>
              <a:gd name="connsiteX2" fmla="*/ 214240 w 219354"/>
              <a:gd name="connsiteY2" fmla="*/ 393403 h 397623"/>
              <a:gd name="connsiteX3" fmla="*/ 165079 w 219354"/>
              <a:gd name="connsiteY3" fmla="*/ 334409 h 397623"/>
              <a:gd name="connsiteX4" fmla="*/ 7763 w 219354"/>
              <a:gd name="connsiteY4" fmla="*/ 245919 h 397623"/>
              <a:gd name="connsiteX5" fmla="*/ 27427 w 219354"/>
              <a:gd name="connsiteY5" fmla="*/ 245919 h 397623"/>
              <a:gd name="connsiteX6" fmla="*/ 66756 w 219354"/>
              <a:gd name="connsiteY6" fmla="*/ 113 h 39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54" h="397623">
                <a:moveTo>
                  <a:pt x="66756" y="113"/>
                </a:moveTo>
                <a:cubicBezTo>
                  <a:pt x="71672" y="-4803"/>
                  <a:pt x="32343" y="150874"/>
                  <a:pt x="56924" y="216422"/>
                </a:cubicBezTo>
                <a:cubicBezTo>
                  <a:pt x="81505" y="281970"/>
                  <a:pt x="214240" y="393403"/>
                  <a:pt x="214240" y="393403"/>
                </a:cubicBezTo>
                <a:cubicBezTo>
                  <a:pt x="232266" y="413068"/>
                  <a:pt x="199492" y="358990"/>
                  <a:pt x="165079" y="334409"/>
                </a:cubicBezTo>
                <a:cubicBezTo>
                  <a:pt x="130666" y="309828"/>
                  <a:pt x="7763" y="245919"/>
                  <a:pt x="7763" y="245919"/>
                </a:cubicBezTo>
                <a:cubicBezTo>
                  <a:pt x="-15179" y="231171"/>
                  <a:pt x="19234" y="280332"/>
                  <a:pt x="27427" y="245919"/>
                </a:cubicBezTo>
                <a:cubicBezTo>
                  <a:pt x="35620" y="211506"/>
                  <a:pt x="61840" y="5029"/>
                  <a:pt x="66756" y="11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4E6B8CB-53F4-4CF8-C591-E9469EC29D4D}"/>
              </a:ext>
            </a:extLst>
          </p:cNvPr>
          <p:cNvSpPr/>
          <p:nvPr/>
        </p:nvSpPr>
        <p:spPr>
          <a:xfrm>
            <a:off x="5112924" y="3300464"/>
            <a:ext cx="309453" cy="396624"/>
          </a:xfrm>
          <a:custGeom>
            <a:avLst/>
            <a:gdLst>
              <a:gd name="connsiteX0" fmla="*/ 78508 w 309453"/>
              <a:gd name="connsiteY0" fmla="*/ 22839 h 396624"/>
              <a:gd name="connsiteX1" fmla="*/ 275153 w 309453"/>
              <a:gd name="connsiteY1" fmla="*/ 229317 h 396624"/>
              <a:gd name="connsiteX2" fmla="*/ 294818 w 309453"/>
              <a:gd name="connsiteY2" fmla="*/ 396465 h 396624"/>
              <a:gd name="connsiteX3" fmla="*/ 284986 w 309453"/>
              <a:gd name="connsiteY3" fmla="*/ 199820 h 396624"/>
              <a:gd name="connsiteX4" fmla="*/ 9682 w 309453"/>
              <a:gd name="connsiteY4" fmla="*/ 22839 h 396624"/>
              <a:gd name="connsiteX5" fmla="*/ 78508 w 309453"/>
              <a:gd name="connsiteY5" fmla="*/ 22839 h 39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3" h="396624">
                <a:moveTo>
                  <a:pt x="78508" y="22839"/>
                </a:moveTo>
                <a:cubicBezTo>
                  <a:pt x="122753" y="57252"/>
                  <a:pt x="239101" y="167046"/>
                  <a:pt x="275153" y="229317"/>
                </a:cubicBezTo>
                <a:cubicBezTo>
                  <a:pt x="311205" y="291588"/>
                  <a:pt x="293179" y="401381"/>
                  <a:pt x="294818" y="396465"/>
                </a:cubicBezTo>
                <a:cubicBezTo>
                  <a:pt x="296457" y="391549"/>
                  <a:pt x="332509" y="262091"/>
                  <a:pt x="284986" y="199820"/>
                </a:cubicBezTo>
                <a:cubicBezTo>
                  <a:pt x="237463" y="137549"/>
                  <a:pt x="42456" y="49058"/>
                  <a:pt x="9682" y="22839"/>
                </a:cubicBezTo>
                <a:cubicBezTo>
                  <a:pt x="-23092" y="-3380"/>
                  <a:pt x="34263" y="-11574"/>
                  <a:pt x="78508" y="228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2046B7A-C979-2C52-689A-C199E7A55B96}"/>
              </a:ext>
            </a:extLst>
          </p:cNvPr>
          <p:cNvSpPr/>
          <p:nvPr/>
        </p:nvSpPr>
        <p:spPr>
          <a:xfrm>
            <a:off x="5820364" y="6774240"/>
            <a:ext cx="81350" cy="305938"/>
          </a:xfrm>
          <a:custGeom>
            <a:avLst/>
            <a:gdLst>
              <a:gd name="connsiteX0" fmla="*/ 69159 w 81350"/>
              <a:gd name="connsiteY0" fmla="*/ 186 h 305938"/>
              <a:gd name="connsiteX1" fmla="*/ 10165 w 81350"/>
              <a:gd name="connsiteY1" fmla="*/ 157502 h 305938"/>
              <a:gd name="connsiteX2" fmla="*/ 78991 w 81350"/>
              <a:gd name="connsiteY2" fmla="*/ 304986 h 305938"/>
              <a:gd name="connsiteX3" fmla="*/ 59326 w 81350"/>
              <a:gd name="connsiteY3" fmla="*/ 216495 h 305938"/>
              <a:gd name="connsiteX4" fmla="*/ 333 w 81350"/>
              <a:gd name="connsiteY4" fmla="*/ 128005 h 305938"/>
              <a:gd name="connsiteX5" fmla="*/ 69159 w 81350"/>
              <a:gd name="connsiteY5" fmla="*/ 186 h 3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50" h="305938">
                <a:moveTo>
                  <a:pt x="69159" y="186"/>
                </a:moveTo>
                <a:cubicBezTo>
                  <a:pt x="70798" y="5102"/>
                  <a:pt x="8526" y="106702"/>
                  <a:pt x="10165" y="157502"/>
                </a:cubicBezTo>
                <a:cubicBezTo>
                  <a:pt x="11804" y="208302"/>
                  <a:pt x="70798" y="295154"/>
                  <a:pt x="78991" y="304986"/>
                </a:cubicBezTo>
                <a:cubicBezTo>
                  <a:pt x="87184" y="314818"/>
                  <a:pt x="72436" y="245992"/>
                  <a:pt x="59326" y="216495"/>
                </a:cubicBezTo>
                <a:cubicBezTo>
                  <a:pt x="46216" y="186998"/>
                  <a:pt x="-4583" y="167334"/>
                  <a:pt x="333" y="128005"/>
                </a:cubicBezTo>
                <a:cubicBezTo>
                  <a:pt x="5249" y="88676"/>
                  <a:pt x="67520" y="-4730"/>
                  <a:pt x="69159" y="18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F1491FD-6BF2-70FE-193C-47496FB160BA}"/>
              </a:ext>
            </a:extLst>
          </p:cNvPr>
          <p:cNvSpPr/>
          <p:nvPr/>
        </p:nvSpPr>
        <p:spPr>
          <a:xfrm>
            <a:off x="3972117" y="6869810"/>
            <a:ext cx="103585" cy="261651"/>
          </a:xfrm>
          <a:custGeom>
            <a:avLst/>
            <a:gdLst>
              <a:gd name="connsiteX0" fmla="*/ 115 w 103585"/>
              <a:gd name="connsiteY0" fmla="*/ 2938 h 261651"/>
              <a:gd name="connsiteX1" fmla="*/ 98438 w 103585"/>
              <a:gd name="connsiteY1" fmla="*/ 179919 h 261651"/>
              <a:gd name="connsiteX2" fmla="*/ 88606 w 103585"/>
              <a:gd name="connsiteY2" fmla="*/ 258577 h 261651"/>
              <a:gd name="connsiteX3" fmla="*/ 78773 w 103585"/>
              <a:gd name="connsiteY3" fmla="*/ 81596 h 261651"/>
              <a:gd name="connsiteX4" fmla="*/ 115 w 103585"/>
              <a:gd name="connsiteY4" fmla="*/ 2938 h 2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85" h="261651">
                <a:moveTo>
                  <a:pt x="115" y="2938"/>
                </a:moveTo>
                <a:cubicBezTo>
                  <a:pt x="3393" y="19325"/>
                  <a:pt x="83689" y="137312"/>
                  <a:pt x="98438" y="179919"/>
                </a:cubicBezTo>
                <a:cubicBezTo>
                  <a:pt x="113187" y="222526"/>
                  <a:pt x="91884" y="274964"/>
                  <a:pt x="88606" y="258577"/>
                </a:cubicBezTo>
                <a:cubicBezTo>
                  <a:pt x="85329" y="242190"/>
                  <a:pt x="93522" y="120925"/>
                  <a:pt x="78773" y="81596"/>
                </a:cubicBezTo>
                <a:cubicBezTo>
                  <a:pt x="64025" y="42267"/>
                  <a:pt x="-3163" y="-13449"/>
                  <a:pt x="115" y="293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561B4E3-62BF-1ABA-5C84-FDA036F3F1EB}"/>
              </a:ext>
            </a:extLst>
          </p:cNvPr>
          <p:cNvSpPr/>
          <p:nvPr/>
        </p:nvSpPr>
        <p:spPr>
          <a:xfrm>
            <a:off x="3726391" y="7098721"/>
            <a:ext cx="79027" cy="236578"/>
          </a:xfrm>
          <a:custGeom>
            <a:avLst/>
            <a:gdLst>
              <a:gd name="connsiteX0" fmla="*/ 59028 w 79027"/>
              <a:gd name="connsiteY0" fmla="*/ 169 h 236578"/>
              <a:gd name="connsiteX1" fmla="*/ 29532 w 79027"/>
              <a:gd name="connsiteY1" fmla="*/ 137821 h 236578"/>
              <a:gd name="connsiteX2" fmla="*/ 78693 w 79027"/>
              <a:gd name="connsiteY2" fmla="*/ 236144 h 236578"/>
              <a:gd name="connsiteX3" fmla="*/ 35 w 79027"/>
              <a:gd name="connsiteY3" fmla="*/ 167318 h 236578"/>
              <a:gd name="connsiteX4" fmla="*/ 59028 w 79027"/>
              <a:gd name="connsiteY4" fmla="*/ 169 h 23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27" h="236578">
                <a:moveTo>
                  <a:pt x="59028" y="169"/>
                </a:moveTo>
                <a:cubicBezTo>
                  <a:pt x="63944" y="-4747"/>
                  <a:pt x="26255" y="98492"/>
                  <a:pt x="29532" y="137821"/>
                </a:cubicBezTo>
                <a:cubicBezTo>
                  <a:pt x="32809" y="177150"/>
                  <a:pt x="83609" y="231228"/>
                  <a:pt x="78693" y="236144"/>
                </a:cubicBezTo>
                <a:cubicBezTo>
                  <a:pt x="73777" y="241060"/>
                  <a:pt x="1674" y="203370"/>
                  <a:pt x="35" y="167318"/>
                </a:cubicBezTo>
                <a:cubicBezTo>
                  <a:pt x="-1604" y="131266"/>
                  <a:pt x="54112" y="5085"/>
                  <a:pt x="59028" y="16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608B843-504F-0878-207F-133905876C92}"/>
              </a:ext>
            </a:extLst>
          </p:cNvPr>
          <p:cNvSpPr/>
          <p:nvPr/>
        </p:nvSpPr>
        <p:spPr>
          <a:xfrm>
            <a:off x="5496056" y="3833917"/>
            <a:ext cx="409501" cy="556648"/>
          </a:xfrm>
          <a:custGeom>
            <a:avLst/>
            <a:gdLst>
              <a:gd name="connsiteX0" fmla="*/ 176 w 409501"/>
              <a:gd name="connsiteY0" fmla="*/ 664 h 556648"/>
              <a:gd name="connsiteX1" fmla="*/ 383634 w 409501"/>
              <a:gd name="connsiteY1" fmla="*/ 531606 h 556648"/>
              <a:gd name="connsiteX2" fmla="*/ 334473 w 409501"/>
              <a:gd name="connsiteY2" fmla="*/ 423451 h 556648"/>
              <a:gd name="connsiteX3" fmla="*/ 176 w 409501"/>
              <a:gd name="connsiteY3" fmla="*/ 664 h 5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01" h="556648">
                <a:moveTo>
                  <a:pt x="176" y="664"/>
                </a:moveTo>
                <a:cubicBezTo>
                  <a:pt x="8370" y="18690"/>
                  <a:pt x="327918" y="461142"/>
                  <a:pt x="383634" y="531606"/>
                </a:cubicBezTo>
                <a:cubicBezTo>
                  <a:pt x="439350" y="602071"/>
                  <a:pt x="396744" y="510303"/>
                  <a:pt x="334473" y="423451"/>
                </a:cubicBezTo>
                <a:cubicBezTo>
                  <a:pt x="272202" y="336599"/>
                  <a:pt x="-8018" y="-17362"/>
                  <a:pt x="176" y="66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69AC09-778C-C730-AFE8-0CAE16CD840F}"/>
              </a:ext>
            </a:extLst>
          </p:cNvPr>
          <p:cNvSpPr/>
          <p:nvPr/>
        </p:nvSpPr>
        <p:spPr>
          <a:xfrm>
            <a:off x="6617087" y="6449398"/>
            <a:ext cx="112590" cy="355363"/>
          </a:xfrm>
          <a:custGeom>
            <a:avLst/>
            <a:gdLst>
              <a:gd name="connsiteX0" fmla="*/ 23 w 112590"/>
              <a:gd name="connsiteY0" fmla="*/ 563 h 355363"/>
              <a:gd name="connsiteX1" fmla="*/ 98345 w 112590"/>
              <a:gd name="connsiteY1" fmla="*/ 226705 h 355363"/>
              <a:gd name="connsiteX2" fmla="*/ 88513 w 112590"/>
              <a:gd name="connsiteY2" fmla="*/ 354525 h 355363"/>
              <a:gd name="connsiteX3" fmla="*/ 108178 w 112590"/>
              <a:gd name="connsiteY3" fmla="*/ 167712 h 355363"/>
              <a:gd name="connsiteX4" fmla="*/ 23 w 112590"/>
              <a:gd name="connsiteY4" fmla="*/ 563 h 3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90" h="355363">
                <a:moveTo>
                  <a:pt x="23" y="563"/>
                </a:moveTo>
                <a:cubicBezTo>
                  <a:pt x="-1616" y="10395"/>
                  <a:pt x="83597" y="167711"/>
                  <a:pt x="98345" y="226705"/>
                </a:cubicBezTo>
                <a:cubicBezTo>
                  <a:pt x="113093" y="285699"/>
                  <a:pt x="86874" y="364357"/>
                  <a:pt x="88513" y="354525"/>
                </a:cubicBezTo>
                <a:cubicBezTo>
                  <a:pt x="90152" y="344693"/>
                  <a:pt x="124565" y="223428"/>
                  <a:pt x="108178" y="167712"/>
                </a:cubicBezTo>
                <a:cubicBezTo>
                  <a:pt x="91791" y="111996"/>
                  <a:pt x="1662" y="-9269"/>
                  <a:pt x="23" y="56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9E029C4-D461-3B1F-5FD1-716997274825}"/>
              </a:ext>
            </a:extLst>
          </p:cNvPr>
          <p:cNvSpPr/>
          <p:nvPr/>
        </p:nvSpPr>
        <p:spPr>
          <a:xfrm>
            <a:off x="3539256" y="7737769"/>
            <a:ext cx="295695" cy="305760"/>
          </a:xfrm>
          <a:custGeom>
            <a:avLst/>
            <a:gdLst>
              <a:gd name="connsiteX0" fmla="*/ 357 w 295695"/>
              <a:gd name="connsiteY0" fmla="*/ 218 h 305760"/>
              <a:gd name="connsiteX1" fmla="*/ 128176 w 295695"/>
              <a:gd name="connsiteY1" fmla="*/ 187031 h 305760"/>
              <a:gd name="connsiteX2" fmla="*/ 295325 w 295695"/>
              <a:gd name="connsiteY2" fmla="*/ 305018 h 305760"/>
              <a:gd name="connsiteX3" fmla="*/ 167505 w 295695"/>
              <a:gd name="connsiteY3" fmla="*/ 226360 h 305760"/>
              <a:gd name="connsiteX4" fmla="*/ 357 w 295695"/>
              <a:gd name="connsiteY4" fmla="*/ 218 h 3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95" h="305760">
                <a:moveTo>
                  <a:pt x="357" y="218"/>
                </a:moveTo>
                <a:cubicBezTo>
                  <a:pt x="-6198" y="-6337"/>
                  <a:pt x="79015" y="136231"/>
                  <a:pt x="128176" y="187031"/>
                </a:cubicBezTo>
                <a:cubicBezTo>
                  <a:pt x="177337" y="237831"/>
                  <a:pt x="288770" y="298463"/>
                  <a:pt x="295325" y="305018"/>
                </a:cubicBezTo>
                <a:cubicBezTo>
                  <a:pt x="301880" y="311573"/>
                  <a:pt x="219944" y="273882"/>
                  <a:pt x="167505" y="226360"/>
                </a:cubicBezTo>
                <a:cubicBezTo>
                  <a:pt x="115066" y="178838"/>
                  <a:pt x="6912" y="6773"/>
                  <a:pt x="357" y="2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01D3283-4DC3-BDDD-9D6F-562F29E99CAE}"/>
              </a:ext>
            </a:extLst>
          </p:cNvPr>
          <p:cNvSpPr/>
          <p:nvPr/>
        </p:nvSpPr>
        <p:spPr>
          <a:xfrm>
            <a:off x="4753877" y="8749600"/>
            <a:ext cx="356777" cy="338382"/>
          </a:xfrm>
          <a:custGeom>
            <a:avLst/>
            <a:gdLst>
              <a:gd name="connsiteX0" fmla="*/ 73762 w 356777"/>
              <a:gd name="connsiteY0" fmla="*/ 1110 h 338382"/>
              <a:gd name="connsiteX1" fmla="*/ 83594 w 356777"/>
              <a:gd name="connsiteY1" fmla="*/ 178090 h 338382"/>
              <a:gd name="connsiteX2" fmla="*/ 349065 w 356777"/>
              <a:gd name="connsiteY2" fmla="*/ 335406 h 338382"/>
              <a:gd name="connsiteX3" fmla="*/ 260575 w 356777"/>
              <a:gd name="connsiteY3" fmla="*/ 276413 h 338382"/>
              <a:gd name="connsiteX4" fmla="*/ 4936 w 356777"/>
              <a:gd name="connsiteY4" fmla="*/ 217419 h 338382"/>
              <a:gd name="connsiteX5" fmla="*/ 93426 w 356777"/>
              <a:gd name="connsiteY5" fmla="*/ 109265 h 338382"/>
              <a:gd name="connsiteX6" fmla="*/ 73762 w 356777"/>
              <a:gd name="connsiteY6" fmla="*/ 1110 h 3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777" h="338382">
                <a:moveTo>
                  <a:pt x="73762" y="1110"/>
                </a:moveTo>
                <a:cubicBezTo>
                  <a:pt x="72123" y="12581"/>
                  <a:pt x="37710" y="122374"/>
                  <a:pt x="83594" y="178090"/>
                </a:cubicBezTo>
                <a:cubicBezTo>
                  <a:pt x="129478" y="233806"/>
                  <a:pt x="319568" y="319019"/>
                  <a:pt x="349065" y="335406"/>
                </a:cubicBezTo>
                <a:cubicBezTo>
                  <a:pt x="378562" y="351793"/>
                  <a:pt x="317930" y="296077"/>
                  <a:pt x="260575" y="276413"/>
                </a:cubicBezTo>
                <a:cubicBezTo>
                  <a:pt x="203220" y="256749"/>
                  <a:pt x="4936" y="217419"/>
                  <a:pt x="4936" y="217419"/>
                </a:cubicBezTo>
                <a:cubicBezTo>
                  <a:pt x="-22922" y="189561"/>
                  <a:pt x="75400" y="148594"/>
                  <a:pt x="93426" y="109265"/>
                </a:cubicBezTo>
                <a:cubicBezTo>
                  <a:pt x="111452" y="69936"/>
                  <a:pt x="75401" y="-10361"/>
                  <a:pt x="73762" y="111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4E1BD7DE-09D1-2F05-66CF-EF76F3E6064F}"/>
              </a:ext>
            </a:extLst>
          </p:cNvPr>
          <p:cNvSpPr/>
          <p:nvPr/>
        </p:nvSpPr>
        <p:spPr>
          <a:xfrm>
            <a:off x="5869537" y="8149262"/>
            <a:ext cx="729345" cy="634046"/>
          </a:xfrm>
          <a:custGeom>
            <a:avLst/>
            <a:gdLst>
              <a:gd name="connsiteX0" fmla="*/ 321 w 729345"/>
              <a:gd name="connsiteY0" fmla="*/ 296648 h 634046"/>
              <a:gd name="connsiteX1" fmla="*/ 167469 w 729345"/>
              <a:gd name="connsiteY1" fmla="*/ 503125 h 634046"/>
              <a:gd name="connsiteX2" fmla="*/ 147805 w 729345"/>
              <a:gd name="connsiteY2" fmla="*/ 630944 h 634046"/>
              <a:gd name="connsiteX3" fmla="*/ 314953 w 729345"/>
              <a:gd name="connsiteY3" fmla="*/ 375306 h 634046"/>
              <a:gd name="connsiteX4" fmla="*/ 727908 w 729345"/>
              <a:gd name="connsiteY4" fmla="*/ 1680 h 634046"/>
              <a:gd name="connsiteX5" fmla="*/ 442773 w 729345"/>
              <a:gd name="connsiteY5" fmla="*/ 247486 h 634046"/>
              <a:gd name="connsiteX6" fmla="*/ 216631 w 729345"/>
              <a:gd name="connsiteY6" fmla="*/ 483461 h 634046"/>
              <a:gd name="connsiteX7" fmla="*/ 321 w 729345"/>
              <a:gd name="connsiteY7" fmla="*/ 296648 h 63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345" h="634046">
                <a:moveTo>
                  <a:pt x="321" y="296648"/>
                </a:moveTo>
                <a:cubicBezTo>
                  <a:pt x="-7873" y="299925"/>
                  <a:pt x="142888" y="447409"/>
                  <a:pt x="167469" y="503125"/>
                </a:cubicBezTo>
                <a:cubicBezTo>
                  <a:pt x="192050" y="558841"/>
                  <a:pt x="123224" y="652247"/>
                  <a:pt x="147805" y="630944"/>
                </a:cubicBezTo>
                <a:cubicBezTo>
                  <a:pt x="172386" y="609641"/>
                  <a:pt x="218269" y="480183"/>
                  <a:pt x="314953" y="375306"/>
                </a:cubicBezTo>
                <a:cubicBezTo>
                  <a:pt x="411637" y="270429"/>
                  <a:pt x="706605" y="22983"/>
                  <a:pt x="727908" y="1680"/>
                </a:cubicBezTo>
                <a:cubicBezTo>
                  <a:pt x="749211" y="-19623"/>
                  <a:pt x="527986" y="167189"/>
                  <a:pt x="442773" y="247486"/>
                </a:cubicBezTo>
                <a:cubicBezTo>
                  <a:pt x="357560" y="327783"/>
                  <a:pt x="282180" y="475267"/>
                  <a:pt x="216631" y="483461"/>
                </a:cubicBezTo>
                <a:cubicBezTo>
                  <a:pt x="151082" y="491655"/>
                  <a:pt x="8515" y="293371"/>
                  <a:pt x="321" y="29664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A758015-5572-845D-5E8E-B06C69651463}"/>
              </a:ext>
            </a:extLst>
          </p:cNvPr>
          <p:cNvSpPr/>
          <p:nvPr/>
        </p:nvSpPr>
        <p:spPr>
          <a:xfrm>
            <a:off x="6931742" y="7029951"/>
            <a:ext cx="78973" cy="560974"/>
          </a:xfrm>
          <a:custGeom>
            <a:avLst/>
            <a:gdLst>
              <a:gd name="connsiteX0" fmla="*/ 29497 w 78973"/>
              <a:gd name="connsiteY0" fmla="*/ 114 h 560974"/>
              <a:gd name="connsiteX1" fmla="*/ 78658 w 78973"/>
              <a:gd name="connsiteY1" fmla="*/ 403236 h 560974"/>
              <a:gd name="connsiteX2" fmla="*/ 0 w 78973"/>
              <a:gd name="connsiteY2" fmla="*/ 560552 h 560974"/>
              <a:gd name="connsiteX3" fmla="*/ 78658 w 78973"/>
              <a:gd name="connsiteY3" fmla="*/ 363907 h 560974"/>
              <a:gd name="connsiteX4" fmla="*/ 29497 w 78973"/>
              <a:gd name="connsiteY4" fmla="*/ 114 h 5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3" h="560974">
                <a:moveTo>
                  <a:pt x="29497" y="114"/>
                </a:moveTo>
                <a:cubicBezTo>
                  <a:pt x="29497" y="6669"/>
                  <a:pt x="83574" y="309830"/>
                  <a:pt x="78658" y="403236"/>
                </a:cubicBezTo>
                <a:cubicBezTo>
                  <a:pt x="73742" y="496642"/>
                  <a:pt x="0" y="567107"/>
                  <a:pt x="0" y="560552"/>
                </a:cubicBezTo>
                <a:cubicBezTo>
                  <a:pt x="0" y="553997"/>
                  <a:pt x="75381" y="457313"/>
                  <a:pt x="78658" y="363907"/>
                </a:cubicBezTo>
                <a:cubicBezTo>
                  <a:pt x="81935" y="270501"/>
                  <a:pt x="29497" y="-6441"/>
                  <a:pt x="29497" y="11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B829402-F42F-3A9C-985D-484782804B1C}"/>
              </a:ext>
            </a:extLst>
          </p:cNvPr>
          <p:cNvSpPr/>
          <p:nvPr/>
        </p:nvSpPr>
        <p:spPr>
          <a:xfrm>
            <a:off x="3303390" y="7845933"/>
            <a:ext cx="306346" cy="445202"/>
          </a:xfrm>
          <a:custGeom>
            <a:avLst/>
            <a:gdLst>
              <a:gd name="connsiteX0" fmla="*/ 249 w 306346"/>
              <a:gd name="connsiteY0" fmla="*/ 209 h 445202"/>
              <a:gd name="connsiteX1" fmla="*/ 78907 w 306346"/>
              <a:gd name="connsiteY1" fmla="*/ 216519 h 445202"/>
              <a:gd name="connsiteX2" fmla="*/ 305049 w 306346"/>
              <a:gd name="connsiteY2" fmla="*/ 442661 h 445202"/>
              <a:gd name="connsiteX3" fmla="*/ 177229 w 306346"/>
              <a:gd name="connsiteY3" fmla="*/ 344338 h 445202"/>
              <a:gd name="connsiteX4" fmla="*/ 59242 w 306346"/>
              <a:gd name="connsiteY4" fmla="*/ 255848 h 445202"/>
              <a:gd name="connsiteX5" fmla="*/ 249 w 306346"/>
              <a:gd name="connsiteY5" fmla="*/ 209 h 44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46" h="445202">
                <a:moveTo>
                  <a:pt x="249" y="209"/>
                </a:moveTo>
                <a:cubicBezTo>
                  <a:pt x="3527" y="-6346"/>
                  <a:pt x="28107" y="142777"/>
                  <a:pt x="78907" y="216519"/>
                </a:cubicBezTo>
                <a:cubicBezTo>
                  <a:pt x="129707" y="290261"/>
                  <a:pt x="288662" y="421358"/>
                  <a:pt x="305049" y="442661"/>
                </a:cubicBezTo>
                <a:cubicBezTo>
                  <a:pt x="321436" y="463964"/>
                  <a:pt x="177229" y="344338"/>
                  <a:pt x="177229" y="344338"/>
                </a:cubicBezTo>
                <a:cubicBezTo>
                  <a:pt x="136261" y="313203"/>
                  <a:pt x="92016" y="311564"/>
                  <a:pt x="59242" y="255848"/>
                </a:cubicBezTo>
                <a:cubicBezTo>
                  <a:pt x="26468" y="200132"/>
                  <a:pt x="-3029" y="6764"/>
                  <a:pt x="249" y="20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67A4697-9709-9232-83B4-B8F867FD4C60}"/>
              </a:ext>
            </a:extLst>
          </p:cNvPr>
          <p:cNvSpPr/>
          <p:nvPr/>
        </p:nvSpPr>
        <p:spPr>
          <a:xfrm>
            <a:off x="3666952" y="8504869"/>
            <a:ext cx="747739" cy="737530"/>
          </a:xfrm>
          <a:custGeom>
            <a:avLst/>
            <a:gdLst>
              <a:gd name="connsiteX0" fmla="*/ 480 w 747739"/>
              <a:gd name="connsiteY0" fmla="*/ 34 h 737530"/>
              <a:gd name="connsiteX1" fmla="*/ 285616 w 747739"/>
              <a:gd name="connsiteY1" fmla="*/ 324499 h 737530"/>
              <a:gd name="connsiteX2" fmla="*/ 600248 w 747739"/>
              <a:gd name="connsiteY2" fmla="*/ 570305 h 737530"/>
              <a:gd name="connsiteX3" fmla="*/ 462596 w 747739"/>
              <a:gd name="connsiteY3" fmla="*/ 481815 h 737530"/>
              <a:gd name="connsiteX4" fmla="*/ 747732 w 747739"/>
              <a:gd name="connsiteY4" fmla="*/ 737454 h 737530"/>
              <a:gd name="connsiteX5" fmla="*/ 452764 w 747739"/>
              <a:gd name="connsiteY5" fmla="*/ 452318 h 737530"/>
              <a:gd name="connsiteX6" fmla="*/ 354442 w 747739"/>
              <a:gd name="connsiteY6" fmla="*/ 344163 h 737530"/>
              <a:gd name="connsiteX7" fmla="*/ 480 w 747739"/>
              <a:gd name="connsiteY7" fmla="*/ 34 h 7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739" h="737530">
                <a:moveTo>
                  <a:pt x="480" y="34"/>
                </a:moveTo>
                <a:cubicBezTo>
                  <a:pt x="-10991" y="-3243"/>
                  <a:pt x="185655" y="229454"/>
                  <a:pt x="285616" y="324499"/>
                </a:cubicBezTo>
                <a:cubicBezTo>
                  <a:pt x="385577" y="419544"/>
                  <a:pt x="570751" y="544086"/>
                  <a:pt x="600248" y="570305"/>
                </a:cubicBezTo>
                <a:cubicBezTo>
                  <a:pt x="629745" y="596524"/>
                  <a:pt x="438015" y="453957"/>
                  <a:pt x="462596" y="481815"/>
                </a:cubicBezTo>
                <a:cubicBezTo>
                  <a:pt x="487177" y="509673"/>
                  <a:pt x="749371" y="742370"/>
                  <a:pt x="747732" y="737454"/>
                </a:cubicBezTo>
                <a:cubicBezTo>
                  <a:pt x="746093" y="732538"/>
                  <a:pt x="518312" y="517867"/>
                  <a:pt x="452764" y="452318"/>
                </a:cubicBezTo>
                <a:cubicBezTo>
                  <a:pt x="387216" y="386770"/>
                  <a:pt x="433100" y="417905"/>
                  <a:pt x="354442" y="344163"/>
                </a:cubicBezTo>
                <a:cubicBezTo>
                  <a:pt x="275784" y="270421"/>
                  <a:pt x="11951" y="3311"/>
                  <a:pt x="480" y="3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36C2E28-6533-E2BB-FB93-4E9BFBF5400E}"/>
              </a:ext>
            </a:extLst>
          </p:cNvPr>
          <p:cNvSpPr/>
          <p:nvPr/>
        </p:nvSpPr>
        <p:spPr>
          <a:xfrm>
            <a:off x="4659767" y="8809703"/>
            <a:ext cx="970239" cy="393026"/>
          </a:xfrm>
          <a:custGeom>
            <a:avLst/>
            <a:gdLst>
              <a:gd name="connsiteX0" fmla="*/ 49885 w 970239"/>
              <a:gd name="connsiteY0" fmla="*/ 0 h 393026"/>
              <a:gd name="connsiteX1" fmla="*/ 59717 w 970239"/>
              <a:gd name="connsiteY1" fmla="*/ 216310 h 393026"/>
              <a:gd name="connsiteX2" fmla="*/ 570994 w 970239"/>
              <a:gd name="connsiteY2" fmla="*/ 334297 h 393026"/>
              <a:gd name="connsiteX3" fmla="*/ 482504 w 970239"/>
              <a:gd name="connsiteY3" fmla="*/ 383458 h 393026"/>
              <a:gd name="connsiteX4" fmla="*/ 964285 w 970239"/>
              <a:gd name="connsiteY4" fmla="*/ 147484 h 393026"/>
              <a:gd name="connsiteX5" fmla="*/ 718478 w 970239"/>
              <a:gd name="connsiteY5" fmla="*/ 275303 h 393026"/>
              <a:gd name="connsiteX6" fmla="*/ 236698 w 970239"/>
              <a:gd name="connsiteY6" fmla="*/ 294968 h 393026"/>
              <a:gd name="connsiteX7" fmla="*/ 10556 w 970239"/>
              <a:gd name="connsiteY7" fmla="*/ 216310 h 393026"/>
              <a:gd name="connsiteX8" fmla="*/ 49885 w 970239"/>
              <a:gd name="connsiteY8" fmla="*/ 0 h 3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239" h="393026">
                <a:moveTo>
                  <a:pt x="49885" y="0"/>
                </a:moveTo>
                <a:cubicBezTo>
                  <a:pt x="58078" y="0"/>
                  <a:pt x="-27134" y="160594"/>
                  <a:pt x="59717" y="216310"/>
                </a:cubicBezTo>
                <a:cubicBezTo>
                  <a:pt x="146568" y="272026"/>
                  <a:pt x="500529" y="306439"/>
                  <a:pt x="570994" y="334297"/>
                </a:cubicBezTo>
                <a:cubicBezTo>
                  <a:pt x="641459" y="362155"/>
                  <a:pt x="416956" y="414594"/>
                  <a:pt x="482504" y="383458"/>
                </a:cubicBezTo>
                <a:cubicBezTo>
                  <a:pt x="548053" y="352323"/>
                  <a:pt x="924956" y="165510"/>
                  <a:pt x="964285" y="147484"/>
                </a:cubicBezTo>
                <a:cubicBezTo>
                  <a:pt x="1003614" y="129458"/>
                  <a:pt x="839743" y="250722"/>
                  <a:pt x="718478" y="275303"/>
                </a:cubicBezTo>
                <a:cubicBezTo>
                  <a:pt x="597213" y="299884"/>
                  <a:pt x="354685" y="304800"/>
                  <a:pt x="236698" y="294968"/>
                </a:cubicBezTo>
                <a:cubicBezTo>
                  <a:pt x="118711" y="285136"/>
                  <a:pt x="46608" y="265471"/>
                  <a:pt x="10556" y="216310"/>
                </a:cubicBezTo>
                <a:cubicBezTo>
                  <a:pt x="-25496" y="167149"/>
                  <a:pt x="41692" y="0"/>
                  <a:pt x="4988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318E20D2-3720-C141-42EE-58AE61528EE0}"/>
              </a:ext>
            </a:extLst>
          </p:cNvPr>
          <p:cNvSpPr/>
          <p:nvPr/>
        </p:nvSpPr>
        <p:spPr>
          <a:xfrm>
            <a:off x="4935768" y="7864331"/>
            <a:ext cx="1356905" cy="542543"/>
          </a:xfrm>
          <a:custGeom>
            <a:avLst/>
            <a:gdLst>
              <a:gd name="connsiteX0" fmla="*/ 26 w 1356905"/>
              <a:gd name="connsiteY0" fmla="*/ 542250 h 542543"/>
              <a:gd name="connsiteX1" fmla="*/ 806271 w 1356905"/>
              <a:gd name="connsiteY1" fmla="*/ 178456 h 542543"/>
              <a:gd name="connsiteX2" fmla="*/ 737445 w 1356905"/>
              <a:gd name="connsiteY2" fmla="*/ 257114 h 542543"/>
              <a:gd name="connsiteX3" fmla="*/ 1179897 w 1356905"/>
              <a:gd name="connsiteY3" fmla="*/ 70301 h 542543"/>
              <a:gd name="connsiteX4" fmla="*/ 1052077 w 1356905"/>
              <a:gd name="connsiteY4" fmla="*/ 188288 h 542543"/>
              <a:gd name="connsiteX5" fmla="*/ 1356877 w 1356905"/>
              <a:gd name="connsiteY5" fmla="*/ 335772 h 542543"/>
              <a:gd name="connsiteX6" fmla="*/ 1032413 w 1356905"/>
              <a:gd name="connsiteY6" fmla="*/ 178456 h 542543"/>
              <a:gd name="connsiteX7" fmla="*/ 825935 w 1356905"/>
              <a:gd name="connsiteY7" fmla="*/ 158792 h 542543"/>
              <a:gd name="connsiteX8" fmla="*/ 894761 w 1356905"/>
              <a:gd name="connsiteY8" fmla="*/ 1475 h 542543"/>
              <a:gd name="connsiteX9" fmla="*/ 835767 w 1356905"/>
              <a:gd name="connsiteY9" fmla="*/ 109630 h 542543"/>
              <a:gd name="connsiteX10" fmla="*/ 26 w 1356905"/>
              <a:gd name="connsiteY10" fmla="*/ 542250 h 5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6905" h="542543">
                <a:moveTo>
                  <a:pt x="26" y="542250"/>
                </a:moveTo>
                <a:cubicBezTo>
                  <a:pt x="-4890" y="553721"/>
                  <a:pt x="683368" y="225979"/>
                  <a:pt x="806271" y="178456"/>
                </a:cubicBezTo>
                <a:cubicBezTo>
                  <a:pt x="929174" y="130933"/>
                  <a:pt x="675174" y="275140"/>
                  <a:pt x="737445" y="257114"/>
                </a:cubicBezTo>
                <a:cubicBezTo>
                  <a:pt x="799716" y="239088"/>
                  <a:pt x="1127458" y="81772"/>
                  <a:pt x="1179897" y="70301"/>
                </a:cubicBezTo>
                <a:cubicBezTo>
                  <a:pt x="1232336" y="58830"/>
                  <a:pt x="1022580" y="144043"/>
                  <a:pt x="1052077" y="188288"/>
                </a:cubicBezTo>
                <a:cubicBezTo>
                  <a:pt x="1081574" y="232533"/>
                  <a:pt x="1360154" y="337411"/>
                  <a:pt x="1356877" y="335772"/>
                </a:cubicBezTo>
                <a:cubicBezTo>
                  <a:pt x="1353600" y="334133"/>
                  <a:pt x="1120903" y="207953"/>
                  <a:pt x="1032413" y="178456"/>
                </a:cubicBezTo>
                <a:cubicBezTo>
                  <a:pt x="943923" y="148959"/>
                  <a:pt x="848877" y="188289"/>
                  <a:pt x="825935" y="158792"/>
                </a:cubicBezTo>
                <a:cubicBezTo>
                  <a:pt x="802993" y="129295"/>
                  <a:pt x="893122" y="9669"/>
                  <a:pt x="894761" y="1475"/>
                </a:cubicBezTo>
                <a:cubicBezTo>
                  <a:pt x="896400" y="-6719"/>
                  <a:pt x="986528" y="17862"/>
                  <a:pt x="835767" y="109630"/>
                </a:cubicBezTo>
                <a:cubicBezTo>
                  <a:pt x="685006" y="201398"/>
                  <a:pt x="4942" y="530779"/>
                  <a:pt x="26" y="54225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3DF97E8-E44B-E60F-8040-BAE8C9CDEC5C}"/>
              </a:ext>
            </a:extLst>
          </p:cNvPr>
          <p:cNvSpPr/>
          <p:nvPr/>
        </p:nvSpPr>
        <p:spPr>
          <a:xfrm>
            <a:off x="3441224" y="6543371"/>
            <a:ext cx="256071" cy="231724"/>
          </a:xfrm>
          <a:custGeom>
            <a:avLst/>
            <a:gdLst>
              <a:gd name="connsiteX0" fmla="*/ 66 w 256071"/>
              <a:gd name="connsiteY0" fmla="*/ 54074 h 231724"/>
              <a:gd name="connsiteX1" fmla="*/ 167215 w 256071"/>
              <a:gd name="connsiteY1" fmla="*/ 73739 h 231724"/>
              <a:gd name="connsiteX2" fmla="*/ 255705 w 256071"/>
              <a:gd name="connsiteY2" fmla="*/ 231055 h 231724"/>
              <a:gd name="connsiteX3" fmla="*/ 196711 w 256071"/>
              <a:gd name="connsiteY3" fmla="*/ 4913 h 231724"/>
              <a:gd name="connsiteX4" fmla="*/ 147550 w 256071"/>
              <a:gd name="connsiteY4" fmla="*/ 73739 h 231724"/>
              <a:gd name="connsiteX5" fmla="*/ 66 w 256071"/>
              <a:gd name="connsiteY5" fmla="*/ 54074 h 2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071" h="231724">
                <a:moveTo>
                  <a:pt x="66" y="54074"/>
                </a:moveTo>
                <a:cubicBezTo>
                  <a:pt x="3343" y="54074"/>
                  <a:pt x="124608" y="44242"/>
                  <a:pt x="167215" y="73739"/>
                </a:cubicBezTo>
                <a:cubicBezTo>
                  <a:pt x="209822" y="103236"/>
                  <a:pt x="250789" y="242526"/>
                  <a:pt x="255705" y="231055"/>
                </a:cubicBezTo>
                <a:cubicBezTo>
                  <a:pt x="260621" y="219584"/>
                  <a:pt x="214737" y="31132"/>
                  <a:pt x="196711" y="4913"/>
                </a:cubicBezTo>
                <a:cubicBezTo>
                  <a:pt x="178685" y="-21306"/>
                  <a:pt x="178685" y="65546"/>
                  <a:pt x="147550" y="73739"/>
                </a:cubicBezTo>
                <a:cubicBezTo>
                  <a:pt x="116415" y="81933"/>
                  <a:pt x="-3211" y="54074"/>
                  <a:pt x="66" y="5407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03548AB-7A62-99CE-3D0F-397195690E46}"/>
              </a:ext>
            </a:extLst>
          </p:cNvPr>
          <p:cNvSpPr/>
          <p:nvPr/>
        </p:nvSpPr>
        <p:spPr>
          <a:xfrm>
            <a:off x="5794660" y="6223797"/>
            <a:ext cx="183612" cy="295008"/>
          </a:xfrm>
          <a:custGeom>
            <a:avLst/>
            <a:gdLst>
              <a:gd name="connsiteX0" fmla="*/ 183353 w 183612"/>
              <a:gd name="connsiteY0" fmla="*/ 22 h 295008"/>
              <a:gd name="connsiteX1" fmla="*/ 45701 w 183612"/>
              <a:gd name="connsiteY1" fmla="*/ 137674 h 295008"/>
              <a:gd name="connsiteX2" fmla="*/ 35869 w 183612"/>
              <a:gd name="connsiteY2" fmla="*/ 294990 h 295008"/>
              <a:gd name="connsiteX3" fmla="*/ 6372 w 183612"/>
              <a:gd name="connsiteY3" fmla="*/ 147506 h 295008"/>
              <a:gd name="connsiteX4" fmla="*/ 183353 w 183612"/>
              <a:gd name="connsiteY4" fmla="*/ 22 h 29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12" h="295008">
                <a:moveTo>
                  <a:pt x="183353" y="22"/>
                </a:moveTo>
                <a:cubicBezTo>
                  <a:pt x="189908" y="-1617"/>
                  <a:pt x="70282" y="88513"/>
                  <a:pt x="45701" y="137674"/>
                </a:cubicBezTo>
                <a:cubicBezTo>
                  <a:pt x="21120" y="186835"/>
                  <a:pt x="42424" y="293351"/>
                  <a:pt x="35869" y="294990"/>
                </a:cubicBezTo>
                <a:cubicBezTo>
                  <a:pt x="29314" y="296629"/>
                  <a:pt x="-16570" y="191751"/>
                  <a:pt x="6372" y="147506"/>
                </a:cubicBezTo>
                <a:cubicBezTo>
                  <a:pt x="29314" y="103261"/>
                  <a:pt x="176798" y="1661"/>
                  <a:pt x="183353" y="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BAFEB87-C66D-D6DF-7A99-0B15A304D22E}"/>
              </a:ext>
            </a:extLst>
          </p:cNvPr>
          <p:cNvSpPr/>
          <p:nvPr/>
        </p:nvSpPr>
        <p:spPr>
          <a:xfrm>
            <a:off x="3027842" y="5334527"/>
            <a:ext cx="601751" cy="92909"/>
          </a:xfrm>
          <a:custGeom>
            <a:avLst/>
            <a:gdLst>
              <a:gd name="connsiteX0" fmla="*/ 493 w 601751"/>
              <a:gd name="connsiteY0" fmla="*/ 92879 h 92909"/>
              <a:gd name="connsiteX1" fmla="*/ 570764 w 601751"/>
              <a:gd name="connsiteY1" fmla="*/ 14221 h 92909"/>
              <a:gd name="connsiteX2" fmla="*/ 472442 w 601751"/>
              <a:gd name="connsiteY2" fmla="*/ 4389 h 92909"/>
              <a:gd name="connsiteX3" fmla="*/ 493 w 601751"/>
              <a:gd name="connsiteY3" fmla="*/ 92879 h 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51" h="92909">
                <a:moveTo>
                  <a:pt x="493" y="92879"/>
                </a:moveTo>
                <a:cubicBezTo>
                  <a:pt x="16880" y="94518"/>
                  <a:pt x="492106" y="28969"/>
                  <a:pt x="570764" y="14221"/>
                </a:cubicBezTo>
                <a:cubicBezTo>
                  <a:pt x="649422" y="-527"/>
                  <a:pt x="564210" y="-3805"/>
                  <a:pt x="472442" y="4389"/>
                </a:cubicBezTo>
                <a:cubicBezTo>
                  <a:pt x="380674" y="12583"/>
                  <a:pt x="-15894" y="91240"/>
                  <a:pt x="493" y="9287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C75A87F-7C1D-C1C1-7DA8-466DBD78443C}"/>
              </a:ext>
            </a:extLst>
          </p:cNvPr>
          <p:cNvSpPr/>
          <p:nvPr/>
        </p:nvSpPr>
        <p:spPr>
          <a:xfrm>
            <a:off x="5033965" y="4775174"/>
            <a:ext cx="718451" cy="524573"/>
          </a:xfrm>
          <a:custGeom>
            <a:avLst/>
            <a:gdLst>
              <a:gd name="connsiteX0" fmla="*/ 151 w 718451"/>
              <a:gd name="connsiteY0" fmla="*/ 524413 h 524573"/>
              <a:gd name="connsiteX1" fmla="*/ 226293 w 718451"/>
              <a:gd name="connsiteY1" fmla="*/ 180284 h 524573"/>
              <a:gd name="connsiteX2" fmla="*/ 147635 w 718451"/>
              <a:gd name="connsiteY2" fmla="*/ 258942 h 524573"/>
              <a:gd name="connsiteX3" fmla="*/ 462267 w 718451"/>
              <a:gd name="connsiteY3" fmla="*/ 42632 h 524573"/>
              <a:gd name="connsiteX4" fmla="*/ 717906 w 718451"/>
              <a:gd name="connsiteY4" fmla="*/ 3303 h 524573"/>
              <a:gd name="connsiteX5" fmla="*/ 393441 w 718451"/>
              <a:gd name="connsiteY5" fmla="*/ 91794 h 524573"/>
              <a:gd name="connsiteX6" fmla="*/ 265622 w 718451"/>
              <a:gd name="connsiteY6" fmla="*/ 131123 h 524573"/>
              <a:gd name="connsiteX7" fmla="*/ 151 w 718451"/>
              <a:gd name="connsiteY7" fmla="*/ 524413 h 52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451" h="524573">
                <a:moveTo>
                  <a:pt x="151" y="524413"/>
                </a:moveTo>
                <a:cubicBezTo>
                  <a:pt x="-6404" y="532606"/>
                  <a:pt x="201712" y="224529"/>
                  <a:pt x="226293" y="180284"/>
                </a:cubicBezTo>
                <a:cubicBezTo>
                  <a:pt x="250874" y="136039"/>
                  <a:pt x="108306" y="281884"/>
                  <a:pt x="147635" y="258942"/>
                </a:cubicBezTo>
                <a:cubicBezTo>
                  <a:pt x="186964" y="236000"/>
                  <a:pt x="367222" y="85238"/>
                  <a:pt x="462267" y="42632"/>
                </a:cubicBezTo>
                <a:cubicBezTo>
                  <a:pt x="557312" y="26"/>
                  <a:pt x="729377" y="-4891"/>
                  <a:pt x="717906" y="3303"/>
                </a:cubicBezTo>
                <a:cubicBezTo>
                  <a:pt x="706435" y="11497"/>
                  <a:pt x="468822" y="70491"/>
                  <a:pt x="393441" y="91794"/>
                </a:cubicBezTo>
                <a:cubicBezTo>
                  <a:pt x="318060" y="113097"/>
                  <a:pt x="331170" y="60659"/>
                  <a:pt x="265622" y="131123"/>
                </a:cubicBezTo>
                <a:cubicBezTo>
                  <a:pt x="200074" y="201587"/>
                  <a:pt x="6706" y="516220"/>
                  <a:pt x="151" y="52441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C1339B7-11CD-823E-C96B-3B3DE9937AFF}"/>
              </a:ext>
            </a:extLst>
          </p:cNvPr>
          <p:cNvSpPr/>
          <p:nvPr/>
        </p:nvSpPr>
        <p:spPr>
          <a:xfrm>
            <a:off x="6695768" y="6931727"/>
            <a:ext cx="101996" cy="314672"/>
          </a:xfrm>
          <a:custGeom>
            <a:avLst/>
            <a:gdLst>
              <a:gd name="connsiteX0" fmla="*/ 78658 w 101996"/>
              <a:gd name="connsiteY0" fmla="*/ 15 h 314672"/>
              <a:gd name="connsiteX1" fmla="*/ 98322 w 101996"/>
              <a:gd name="connsiteY1" fmla="*/ 176996 h 314672"/>
              <a:gd name="connsiteX2" fmla="*/ 0 w 101996"/>
              <a:gd name="connsiteY2" fmla="*/ 314647 h 314672"/>
              <a:gd name="connsiteX3" fmla="*/ 98322 w 101996"/>
              <a:gd name="connsiteY3" fmla="*/ 186828 h 314672"/>
              <a:gd name="connsiteX4" fmla="*/ 78658 w 101996"/>
              <a:gd name="connsiteY4" fmla="*/ 15 h 31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6" h="314672">
                <a:moveTo>
                  <a:pt x="78658" y="15"/>
                </a:moveTo>
                <a:cubicBezTo>
                  <a:pt x="78658" y="-1624"/>
                  <a:pt x="111432" y="124557"/>
                  <a:pt x="98322" y="176996"/>
                </a:cubicBezTo>
                <a:cubicBezTo>
                  <a:pt x="85212" y="229435"/>
                  <a:pt x="0" y="313008"/>
                  <a:pt x="0" y="314647"/>
                </a:cubicBezTo>
                <a:cubicBezTo>
                  <a:pt x="0" y="316286"/>
                  <a:pt x="83574" y="237628"/>
                  <a:pt x="98322" y="186828"/>
                </a:cubicBezTo>
                <a:cubicBezTo>
                  <a:pt x="113070" y="136028"/>
                  <a:pt x="78658" y="1654"/>
                  <a:pt x="78658" y="1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9F6BE621-56E8-F78F-DE35-37F62D4F5830}"/>
              </a:ext>
            </a:extLst>
          </p:cNvPr>
          <p:cNvSpPr/>
          <p:nvPr/>
        </p:nvSpPr>
        <p:spPr>
          <a:xfrm>
            <a:off x="6912045" y="7147821"/>
            <a:ext cx="68858" cy="482558"/>
          </a:xfrm>
          <a:custGeom>
            <a:avLst/>
            <a:gdLst>
              <a:gd name="connsiteX0" fmla="*/ 32 w 68858"/>
              <a:gd name="connsiteY0" fmla="*/ 231 h 482558"/>
              <a:gd name="connsiteX1" fmla="*/ 59026 w 68858"/>
              <a:gd name="connsiteY1" fmla="*/ 324695 h 482558"/>
              <a:gd name="connsiteX2" fmla="*/ 32 w 68858"/>
              <a:gd name="connsiteY2" fmla="*/ 482011 h 482558"/>
              <a:gd name="connsiteX3" fmla="*/ 68858 w 68858"/>
              <a:gd name="connsiteY3" fmla="*/ 275534 h 482558"/>
              <a:gd name="connsiteX4" fmla="*/ 32 w 68858"/>
              <a:gd name="connsiteY4" fmla="*/ 231 h 48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8" h="482558">
                <a:moveTo>
                  <a:pt x="32" y="231"/>
                </a:moveTo>
                <a:cubicBezTo>
                  <a:pt x="-1607" y="8424"/>
                  <a:pt x="59026" y="244398"/>
                  <a:pt x="59026" y="324695"/>
                </a:cubicBezTo>
                <a:cubicBezTo>
                  <a:pt x="59026" y="404992"/>
                  <a:pt x="-1607" y="490204"/>
                  <a:pt x="32" y="482011"/>
                </a:cubicBezTo>
                <a:cubicBezTo>
                  <a:pt x="1671" y="473818"/>
                  <a:pt x="68858" y="347637"/>
                  <a:pt x="68858" y="275534"/>
                </a:cubicBezTo>
                <a:cubicBezTo>
                  <a:pt x="68858" y="203431"/>
                  <a:pt x="1671" y="-7962"/>
                  <a:pt x="32" y="23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7685600-CB2A-013F-A83B-6C8BD275CA8F}"/>
              </a:ext>
            </a:extLst>
          </p:cNvPr>
          <p:cNvSpPr/>
          <p:nvPr/>
        </p:nvSpPr>
        <p:spPr>
          <a:xfrm>
            <a:off x="3566576" y="4414677"/>
            <a:ext cx="386660" cy="414085"/>
          </a:xfrm>
          <a:custGeom>
            <a:avLst/>
            <a:gdLst>
              <a:gd name="connsiteX0" fmla="*/ 189347 w 386660"/>
              <a:gd name="connsiteY0" fmla="*/ 7 h 414085"/>
              <a:gd name="connsiteX1" fmla="*/ 2534 w 386660"/>
              <a:gd name="connsiteY1" fmla="*/ 324471 h 414085"/>
              <a:gd name="connsiteX2" fmla="*/ 81192 w 386660"/>
              <a:gd name="connsiteY2" fmla="*/ 245813 h 414085"/>
              <a:gd name="connsiteX3" fmla="*/ 81192 w 386660"/>
              <a:gd name="connsiteY3" fmla="*/ 393297 h 414085"/>
              <a:gd name="connsiteX4" fmla="*/ 385992 w 386660"/>
              <a:gd name="connsiteY4" fmla="*/ 412962 h 414085"/>
              <a:gd name="connsiteX5" fmla="*/ 159850 w 386660"/>
              <a:gd name="connsiteY5" fmla="*/ 393297 h 414085"/>
              <a:gd name="connsiteX6" fmla="*/ 51695 w 386660"/>
              <a:gd name="connsiteY6" fmla="*/ 314639 h 414085"/>
              <a:gd name="connsiteX7" fmla="*/ 189347 w 386660"/>
              <a:gd name="connsiteY7" fmla="*/ 7 h 41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60" h="414085">
                <a:moveTo>
                  <a:pt x="189347" y="7"/>
                </a:moveTo>
                <a:cubicBezTo>
                  <a:pt x="181154" y="1646"/>
                  <a:pt x="20560" y="283503"/>
                  <a:pt x="2534" y="324471"/>
                </a:cubicBezTo>
                <a:cubicBezTo>
                  <a:pt x="-15492" y="365439"/>
                  <a:pt x="68082" y="234342"/>
                  <a:pt x="81192" y="245813"/>
                </a:cubicBezTo>
                <a:cubicBezTo>
                  <a:pt x="94302" y="257284"/>
                  <a:pt x="30392" y="365439"/>
                  <a:pt x="81192" y="393297"/>
                </a:cubicBezTo>
                <a:cubicBezTo>
                  <a:pt x="131992" y="421155"/>
                  <a:pt x="372882" y="412962"/>
                  <a:pt x="385992" y="412962"/>
                </a:cubicBezTo>
                <a:cubicBezTo>
                  <a:pt x="399102" y="412962"/>
                  <a:pt x="215566" y="409684"/>
                  <a:pt x="159850" y="393297"/>
                </a:cubicBezTo>
                <a:cubicBezTo>
                  <a:pt x="104134" y="376910"/>
                  <a:pt x="48418" y="375271"/>
                  <a:pt x="51695" y="314639"/>
                </a:cubicBezTo>
                <a:cubicBezTo>
                  <a:pt x="54972" y="254007"/>
                  <a:pt x="197540" y="-1632"/>
                  <a:pt x="189347" y="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1AD8CF7-EA00-CAF4-4097-43C456D19254}"/>
              </a:ext>
            </a:extLst>
          </p:cNvPr>
          <p:cNvSpPr/>
          <p:nvPr/>
        </p:nvSpPr>
        <p:spPr>
          <a:xfrm>
            <a:off x="4613916" y="3163667"/>
            <a:ext cx="205264" cy="493977"/>
          </a:xfrm>
          <a:custGeom>
            <a:avLst/>
            <a:gdLst>
              <a:gd name="connsiteX0" fmla="*/ 46574 w 205264"/>
              <a:gd name="connsiteY0" fmla="*/ 51481 h 493977"/>
              <a:gd name="connsiteX1" fmla="*/ 125232 w 205264"/>
              <a:gd name="connsiteY1" fmla="*/ 277623 h 493977"/>
              <a:gd name="connsiteX2" fmla="*/ 76071 w 205264"/>
              <a:gd name="connsiteY2" fmla="*/ 493933 h 493977"/>
              <a:gd name="connsiteX3" fmla="*/ 203890 w 205264"/>
              <a:gd name="connsiteY3" fmla="*/ 297288 h 493977"/>
              <a:gd name="connsiteX4" fmla="*/ 144897 w 205264"/>
              <a:gd name="connsiteY4" fmla="*/ 366114 h 493977"/>
              <a:gd name="connsiteX5" fmla="*/ 164561 w 205264"/>
              <a:gd name="connsiteY5" fmla="*/ 257959 h 493977"/>
              <a:gd name="connsiteX6" fmla="*/ 7245 w 205264"/>
              <a:gd name="connsiteY6" fmla="*/ 12152 h 493977"/>
              <a:gd name="connsiteX7" fmla="*/ 46574 w 205264"/>
              <a:gd name="connsiteY7" fmla="*/ 51481 h 49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64" h="493977">
                <a:moveTo>
                  <a:pt x="46574" y="51481"/>
                </a:moveTo>
                <a:cubicBezTo>
                  <a:pt x="66238" y="95726"/>
                  <a:pt x="120316" y="203881"/>
                  <a:pt x="125232" y="277623"/>
                </a:cubicBezTo>
                <a:cubicBezTo>
                  <a:pt x="130148" y="351365"/>
                  <a:pt x="62961" y="490656"/>
                  <a:pt x="76071" y="493933"/>
                </a:cubicBezTo>
                <a:cubicBezTo>
                  <a:pt x="89181" y="497210"/>
                  <a:pt x="192419" y="318591"/>
                  <a:pt x="203890" y="297288"/>
                </a:cubicBezTo>
                <a:cubicBezTo>
                  <a:pt x="215361" y="275985"/>
                  <a:pt x="151452" y="372669"/>
                  <a:pt x="144897" y="366114"/>
                </a:cubicBezTo>
                <a:cubicBezTo>
                  <a:pt x="138342" y="359559"/>
                  <a:pt x="187503" y="316953"/>
                  <a:pt x="164561" y="257959"/>
                </a:cubicBezTo>
                <a:cubicBezTo>
                  <a:pt x="141619" y="198965"/>
                  <a:pt x="31825" y="40010"/>
                  <a:pt x="7245" y="12152"/>
                </a:cubicBezTo>
                <a:cubicBezTo>
                  <a:pt x="-17335" y="-15706"/>
                  <a:pt x="26910" y="7236"/>
                  <a:pt x="46574" y="5148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99342A6-DC26-6506-CEC9-649FF6A046C8}"/>
              </a:ext>
            </a:extLst>
          </p:cNvPr>
          <p:cNvSpPr/>
          <p:nvPr/>
        </p:nvSpPr>
        <p:spPr>
          <a:xfrm>
            <a:off x="3529775" y="5898584"/>
            <a:ext cx="503496" cy="187584"/>
          </a:xfrm>
          <a:custGeom>
            <a:avLst/>
            <a:gdLst>
              <a:gd name="connsiteX0" fmla="*/ 6 w 503496"/>
              <a:gd name="connsiteY0" fmla="*/ 187584 h 187584"/>
              <a:gd name="connsiteX1" fmla="*/ 324470 w 503496"/>
              <a:gd name="connsiteY1" fmla="*/ 108926 h 187584"/>
              <a:gd name="connsiteX2" fmla="*/ 226148 w 503496"/>
              <a:gd name="connsiteY2" fmla="*/ 167919 h 187584"/>
              <a:gd name="connsiteX3" fmla="*/ 501451 w 503496"/>
              <a:gd name="connsiteY3" fmla="*/ 771 h 187584"/>
              <a:gd name="connsiteX4" fmla="*/ 334302 w 503496"/>
              <a:gd name="connsiteY4" fmla="*/ 108926 h 187584"/>
              <a:gd name="connsiteX5" fmla="*/ 6 w 503496"/>
              <a:gd name="connsiteY5" fmla="*/ 187584 h 1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496" h="187584">
                <a:moveTo>
                  <a:pt x="6" y="187584"/>
                </a:moveTo>
                <a:cubicBezTo>
                  <a:pt x="-1633" y="187584"/>
                  <a:pt x="286780" y="112203"/>
                  <a:pt x="324470" y="108926"/>
                </a:cubicBezTo>
                <a:cubicBezTo>
                  <a:pt x="362160" y="105648"/>
                  <a:pt x="226148" y="167919"/>
                  <a:pt x="226148" y="167919"/>
                </a:cubicBezTo>
                <a:lnTo>
                  <a:pt x="501451" y="771"/>
                </a:lnTo>
                <a:cubicBezTo>
                  <a:pt x="519477" y="-9061"/>
                  <a:pt x="414599" y="77791"/>
                  <a:pt x="334302" y="108926"/>
                </a:cubicBezTo>
                <a:cubicBezTo>
                  <a:pt x="254005" y="140061"/>
                  <a:pt x="1645" y="187584"/>
                  <a:pt x="6" y="18758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CEF2B706-E10C-A195-DE48-94467ECA0448}"/>
              </a:ext>
            </a:extLst>
          </p:cNvPr>
          <p:cNvSpPr/>
          <p:nvPr/>
        </p:nvSpPr>
        <p:spPr>
          <a:xfrm>
            <a:off x="2643160" y="2472223"/>
            <a:ext cx="1829467" cy="2925903"/>
          </a:xfrm>
          <a:custGeom>
            <a:avLst/>
            <a:gdLst>
              <a:gd name="connsiteX0" fmla="*/ 1702698 w 1829467"/>
              <a:gd name="connsiteY0" fmla="*/ 93996 h 2925903"/>
              <a:gd name="connsiteX1" fmla="*/ 562156 w 1829467"/>
              <a:gd name="connsiteY1" fmla="*/ 1146048 h 2925903"/>
              <a:gd name="connsiteX2" fmla="*/ 748969 w 1829467"/>
              <a:gd name="connsiteY2" fmla="*/ 978900 h 2925903"/>
              <a:gd name="connsiteX3" fmla="*/ 326182 w 1829467"/>
              <a:gd name="connsiteY3" fmla="*/ 1686822 h 2925903"/>
              <a:gd name="connsiteX4" fmla="*/ 503163 w 1829467"/>
              <a:gd name="connsiteY4" fmla="*/ 1460680 h 2925903"/>
              <a:gd name="connsiteX5" fmla="*/ 267188 w 1829467"/>
              <a:gd name="connsiteY5" fmla="*/ 2050616 h 2925903"/>
              <a:gd name="connsiteX6" fmla="*/ 100040 w 1829467"/>
              <a:gd name="connsiteY6" fmla="*/ 2679880 h 2925903"/>
              <a:gd name="connsiteX7" fmla="*/ 129537 w 1829467"/>
              <a:gd name="connsiteY7" fmla="*/ 2276758 h 2925903"/>
              <a:gd name="connsiteX8" fmla="*/ 1717 w 1829467"/>
              <a:gd name="connsiteY8" fmla="*/ 2915854 h 2925903"/>
              <a:gd name="connsiteX9" fmla="*/ 237692 w 1829467"/>
              <a:gd name="connsiteY9" fmla="*/ 1667158 h 2925903"/>
              <a:gd name="connsiteX10" fmla="*/ 906285 w 1829467"/>
              <a:gd name="connsiteY10" fmla="*/ 733093 h 2925903"/>
              <a:gd name="connsiteX11" fmla="*/ 503163 w 1829467"/>
              <a:gd name="connsiteY11" fmla="*/ 1096887 h 2925903"/>
              <a:gd name="connsiteX12" fmla="*/ 1053769 w 1829467"/>
              <a:gd name="connsiteY12" fmla="*/ 487287 h 2925903"/>
              <a:gd name="connsiteX13" fmla="*/ 483498 w 1829467"/>
              <a:gd name="connsiteY13" fmla="*/ 851080 h 2925903"/>
              <a:gd name="connsiteX14" fmla="*/ 1663369 w 1829467"/>
              <a:gd name="connsiteY14" fmla="*/ 133325 h 2925903"/>
              <a:gd name="connsiteX15" fmla="*/ 1702698 w 1829467"/>
              <a:gd name="connsiteY15" fmla="*/ 93996 h 292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9467" h="2925903">
                <a:moveTo>
                  <a:pt x="1702698" y="93996"/>
                </a:moveTo>
                <a:lnTo>
                  <a:pt x="562156" y="1146048"/>
                </a:lnTo>
                <a:cubicBezTo>
                  <a:pt x="403201" y="1293532"/>
                  <a:pt x="788298" y="888771"/>
                  <a:pt x="748969" y="978900"/>
                </a:cubicBezTo>
                <a:cubicBezTo>
                  <a:pt x="709640" y="1069029"/>
                  <a:pt x="367150" y="1606525"/>
                  <a:pt x="326182" y="1686822"/>
                </a:cubicBezTo>
                <a:cubicBezTo>
                  <a:pt x="285214" y="1767119"/>
                  <a:pt x="512995" y="1400048"/>
                  <a:pt x="503163" y="1460680"/>
                </a:cubicBezTo>
                <a:cubicBezTo>
                  <a:pt x="493331" y="1521312"/>
                  <a:pt x="334375" y="1847416"/>
                  <a:pt x="267188" y="2050616"/>
                </a:cubicBezTo>
                <a:cubicBezTo>
                  <a:pt x="200001" y="2253816"/>
                  <a:pt x="122982" y="2642190"/>
                  <a:pt x="100040" y="2679880"/>
                </a:cubicBezTo>
                <a:cubicBezTo>
                  <a:pt x="77098" y="2717570"/>
                  <a:pt x="145924" y="2237429"/>
                  <a:pt x="129537" y="2276758"/>
                </a:cubicBezTo>
                <a:cubicBezTo>
                  <a:pt x="113150" y="2316087"/>
                  <a:pt x="-16309" y="3017454"/>
                  <a:pt x="1717" y="2915854"/>
                </a:cubicBezTo>
                <a:cubicBezTo>
                  <a:pt x="19743" y="2814254"/>
                  <a:pt x="86931" y="2030951"/>
                  <a:pt x="237692" y="1667158"/>
                </a:cubicBezTo>
                <a:cubicBezTo>
                  <a:pt x="388453" y="1303365"/>
                  <a:pt x="862040" y="828138"/>
                  <a:pt x="906285" y="733093"/>
                </a:cubicBezTo>
                <a:cubicBezTo>
                  <a:pt x="950530" y="638048"/>
                  <a:pt x="478582" y="1137855"/>
                  <a:pt x="503163" y="1096887"/>
                </a:cubicBezTo>
                <a:cubicBezTo>
                  <a:pt x="527744" y="1055919"/>
                  <a:pt x="1057046" y="528255"/>
                  <a:pt x="1053769" y="487287"/>
                </a:cubicBezTo>
                <a:cubicBezTo>
                  <a:pt x="1050491" y="446319"/>
                  <a:pt x="381898" y="910074"/>
                  <a:pt x="483498" y="851080"/>
                </a:cubicBezTo>
                <a:cubicBezTo>
                  <a:pt x="585098" y="792086"/>
                  <a:pt x="1458530" y="254590"/>
                  <a:pt x="1663369" y="133325"/>
                </a:cubicBezTo>
                <a:cubicBezTo>
                  <a:pt x="1868208" y="12060"/>
                  <a:pt x="1886233" y="-74791"/>
                  <a:pt x="1702698" y="9399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964D4B9-4819-F9BB-BD8E-39A714128810}"/>
              </a:ext>
            </a:extLst>
          </p:cNvPr>
          <p:cNvSpPr/>
          <p:nvPr/>
        </p:nvSpPr>
        <p:spPr>
          <a:xfrm>
            <a:off x="2584509" y="4503172"/>
            <a:ext cx="1270152" cy="4356714"/>
          </a:xfrm>
          <a:custGeom>
            <a:avLst/>
            <a:gdLst>
              <a:gd name="connsiteX0" fmla="*/ 365168 w 1270152"/>
              <a:gd name="connsiteY0" fmla="*/ 2 h 4356714"/>
              <a:gd name="connsiteX1" fmla="*/ 217685 w 1270152"/>
              <a:gd name="connsiteY1" fmla="*/ 825912 h 4356714"/>
              <a:gd name="connsiteX2" fmla="*/ 286510 w 1270152"/>
              <a:gd name="connsiteY2" fmla="*/ 1641989 h 4356714"/>
              <a:gd name="connsiteX3" fmla="*/ 286510 w 1270152"/>
              <a:gd name="connsiteY3" fmla="*/ 1553499 h 4356714"/>
              <a:gd name="connsiteX4" fmla="*/ 227517 w 1270152"/>
              <a:gd name="connsiteY4" fmla="*/ 2104105 h 4356714"/>
              <a:gd name="connsiteX5" fmla="*/ 257014 w 1270152"/>
              <a:gd name="connsiteY5" fmla="*/ 2782531 h 4356714"/>
              <a:gd name="connsiteX6" fmla="*/ 227517 w 1270152"/>
              <a:gd name="connsiteY6" fmla="*/ 2684209 h 4356714"/>
              <a:gd name="connsiteX7" fmla="*/ 640472 w 1270152"/>
              <a:gd name="connsiteY7" fmla="*/ 3677267 h 4356714"/>
              <a:gd name="connsiteX8" fmla="*/ 1269736 w 1270152"/>
              <a:gd name="connsiteY8" fmla="*/ 4355693 h 4356714"/>
              <a:gd name="connsiteX9" fmla="*/ 542149 w 1270152"/>
              <a:gd name="connsiteY9" fmla="*/ 3529783 h 4356714"/>
              <a:gd name="connsiteX10" fmla="*/ 80033 w 1270152"/>
              <a:gd name="connsiteY10" fmla="*/ 2733370 h 4356714"/>
              <a:gd name="connsiteX11" fmla="*/ 70201 w 1270152"/>
              <a:gd name="connsiteY11" fmla="*/ 2694041 h 4356714"/>
              <a:gd name="connsiteX12" fmla="*/ 70201 w 1270152"/>
              <a:gd name="connsiteY12" fmla="*/ 1170041 h 4356714"/>
              <a:gd name="connsiteX13" fmla="*/ 80033 w 1270152"/>
              <a:gd name="connsiteY13" fmla="*/ 1553499 h 4356714"/>
              <a:gd name="connsiteX14" fmla="*/ 50536 w 1270152"/>
              <a:gd name="connsiteY14" fmla="*/ 471951 h 4356714"/>
              <a:gd name="connsiteX15" fmla="*/ 21039 w 1270152"/>
              <a:gd name="connsiteY15" fmla="*/ 816080 h 4356714"/>
              <a:gd name="connsiteX16" fmla="*/ 365168 w 1270152"/>
              <a:gd name="connsiteY16" fmla="*/ 2 h 43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0152" h="4356714">
                <a:moveTo>
                  <a:pt x="365168" y="2"/>
                </a:moveTo>
                <a:cubicBezTo>
                  <a:pt x="397942" y="1641"/>
                  <a:pt x="230795" y="552247"/>
                  <a:pt x="217685" y="825912"/>
                </a:cubicBezTo>
                <a:cubicBezTo>
                  <a:pt x="204575" y="1099577"/>
                  <a:pt x="275039" y="1520725"/>
                  <a:pt x="286510" y="1641989"/>
                </a:cubicBezTo>
                <a:cubicBezTo>
                  <a:pt x="297981" y="1763253"/>
                  <a:pt x="296342" y="1476480"/>
                  <a:pt x="286510" y="1553499"/>
                </a:cubicBezTo>
                <a:cubicBezTo>
                  <a:pt x="276678" y="1630518"/>
                  <a:pt x="232433" y="1899266"/>
                  <a:pt x="227517" y="2104105"/>
                </a:cubicBezTo>
                <a:cubicBezTo>
                  <a:pt x="222601" y="2308944"/>
                  <a:pt x="257014" y="2685847"/>
                  <a:pt x="257014" y="2782531"/>
                </a:cubicBezTo>
                <a:cubicBezTo>
                  <a:pt x="257014" y="2879215"/>
                  <a:pt x="163607" y="2535086"/>
                  <a:pt x="227517" y="2684209"/>
                </a:cubicBezTo>
                <a:cubicBezTo>
                  <a:pt x="291427" y="2833332"/>
                  <a:pt x="466769" y="3398686"/>
                  <a:pt x="640472" y="3677267"/>
                </a:cubicBezTo>
                <a:cubicBezTo>
                  <a:pt x="814175" y="3955848"/>
                  <a:pt x="1286123" y="4380274"/>
                  <a:pt x="1269736" y="4355693"/>
                </a:cubicBezTo>
                <a:cubicBezTo>
                  <a:pt x="1253349" y="4331112"/>
                  <a:pt x="740433" y="3800170"/>
                  <a:pt x="542149" y="3529783"/>
                </a:cubicBezTo>
                <a:cubicBezTo>
                  <a:pt x="343865" y="3259396"/>
                  <a:pt x="158691" y="2872660"/>
                  <a:pt x="80033" y="2733370"/>
                </a:cubicBezTo>
                <a:cubicBezTo>
                  <a:pt x="1375" y="2594080"/>
                  <a:pt x="71840" y="2954596"/>
                  <a:pt x="70201" y="2694041"/>
                </a:cubicBezTo>
                <a:cubicBezTo>
                  <a:pt x="68562" y="2433486"/>
                  <a:pt x="68562" y="1360131"/>
                  <a:pt x="70201" y="1170041"/>
                </a:cubicBezTo>
                <a:cubicBezTo>
                  <a:pt x="71840" y="979951"/>
                  <a:pt x="83310" y="1669847"/>
                  <a:pt x="80033" y="1553499"/>
                </a:cubicBezTo>
                <a:cubicBezTo>
                  <a:pt x="76756" y="1437151"/>
                  <a:pt x="60368" y="594854"/>
                  <a:pt x="50536" y="471951"/>
                </a:cubicBezTo>
                <a:cubicBezTo>
                  <a:pt x="40704" y="349048"/>
                  <a:pt x="-36316" y="891461"/>
                  <a:pt x="21039" y="816080"/>
                </a:cubicBezTo>
                <a:cubicBezTo>
                  <a:pt x="78394" y="740699"/>
                  <a:pt x="332394" y="-1637"/>
                  <a:pt x="365168" y="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14BE910-8306-C5CF-3F57-C7CBDC3D21AA}"/>
              </a:ext>
            </a:extLst>
          </p:cNvPr>
          <p:cNvSpPr/>
          <p:nvPr/>
        </p:nvSpPr>
        <p:spPr>
          <a:xfrm>
            <a:off x="2555429" y="7027606"/>
            <a:ext cx="1627102" cy="2380453"/>
          </a:xfrm>
          <a:custGeom>
            <a:avLst/>
            <a:gdLst>
              <a:gd name="connsiteX0" fmla="*/ 207436 w 1627102"/>
              <a:gd name="connsiteY0" fmla="*/ 61452 h 2380453"/>
              <a:gd name="connsiteX1" fmla="*/ 207436 w 1627102"/>
              <a:gd name="connsiteY1" fmla="*/ 120446 h 2380453"/>
              <a:gd name="connsiteX2" fmla="*/ 10790 w 1627102"/>
              <a:gd name="connsiteY2" fmla="*/ 966020 h 2380453"/>
              <a:gd name="connsiteX3" fmla="*/ 581061 w 1627102"/>
              <a:gd name="connsiteY3" fmla="*/ 1752600 h 2380453"/>
              <a:gd name="connsiteX4" fmla="*/ 168106 w 1627102"/>
              <a:gd name="connsiteY4" fmla="*/ 1634613 h 2380453"/>
              <a:gd name="connsiteX5" fmla="*/ 1220158 w 1627102"/>
              <a:gd name="connsiteY5" fmla="*/ 2352368 h 2380453"/>
              <a:gd name="connsiteX6" fmla="*/ 984184 w 1627102"/>
              <a:gd name="connsiteY6" fmla="*/ 2244213 h 2380453"/>
              <a:gd name="connsiteX7" fmla="*/ 1170997 w 1627102"/>
              <a:gd name="connsiteY7" fmla="*/ 2332704 h 2380453"/>
              <a:gd name="connsiteX8" fmla="*/ 856365 w 1627102"/>
              <a:gd name="connsiteY8" fmla="*/ 1870588 h 2380453"/>
              <a:gd name="connsiteX9" fmla="*/ 1623281 w 1627102"/>
              <a:gd name="connsiteY9" fmla="*/ 2185220 h 2380453"/>
              <a:gd name="connsiteX10" fmla="*/ 1112003 w 1627102"/>
              <a:gd name="connsiteY10" fmla="*/ 1654278 h 2380453"/>
              <a:gd name="connsiteX11" fmla="*/ 236932 w 1627102"/>
              <a:gd name="connsiteY11" fmla="*/ 553065 h 2380453"/>
              <a:gd name="connsiteX12" fmla="*/ 482739 w 1627102"/>
              <a:gd name="connsiteY12" fmla="*/ 798871 h 2380453"/>
              <a:gd name="connsiteX13" fmla="*/ 207436 w 1627102"/>
              <a:gd name="connsiteY13" fmla="*/ 385917 h 2380453"/>
              <a:gd name="connsiteX14" fmla="*/ 118945 w 1627102"/>
              <a:gd name="connsiteY14" fmla="*/ 651388 h 2380453"/>
              <a:gd name="connsiteX15" fmla="*/ 207436 w 1627102"/>
              <a:gd name="connsiteY15" fmla="*/ 61452 h 238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7102" h="2380453">
                <a:moveTo>
                  <a:pt x="207436" y="61452"/>
                </a:moveTo>
                <a:cubicBezTo>
                  <a:pt x="222184" y="-27038"/>
                  <a:pt x="240210" y="-30315"/>
                  <a:pt x="207436" y="120446"/>
                </a:cubicBezTo>
                <a:cubicBezTo>
                  <a:pt x="174662" y="271207"/>
                  <a:pt x="-51481" y="693994"/>
                  <a:pt x="10790" y="966020"/>
                </a:cubicBezTo>
                <a:cubicBezTo>
                  <a:pt x="73061" y="1238046"/>
                  <a:pt x="554842" y="1641168"/>
                  <a:pt x="581061" y="1752600"/>
                </a:cubicBezTo>
                <a:cubicBezTo>
                  <a:pt x="607280" y="1864032"/>
                  <a:pt x="61590" y="1534652"/>
                  <a:pt x="168106" y="1634613"/>
                </a:cubicBezTo>
                <a:cubicBezTo>
                  <a:pt x="274622" y="1734574"/>
                  <a:pt x="1084145" y="2250768"/>
                  <a:pt x="1220158" y="2352368"/>
                </a:cubicBezTo>
                <a:cubicBezTo>
                  <a:pt x="1356171" y="2453968"/>
                  <a:pt x="992377" y="2247490"/>
                  <a:pt x="984184" y="2244213"/>
                </a:cubicBezTo>
                <a:cubicBezTo>
                  <a:pt x="975991" y="2240936"/>
                  <a:pt x="1192300" y="2394975"/>
                  <a:pt x="1170997" y="2332704"/>
                </a:cubicBezTo>
                <a:cubicBezTo>
                  <a:pt x="1149694" y="2270433"/>
                  <a:pt x="780984" y="1895169"/>
                  <a:pt x="856365" y="1870588"/>
                </a:cubicBezTo>
                <a:cubicBezTo>
                  <a:pt x="931746" y="1846007"/>
                  <a:pt x="1580675" y="2221272"/>
                  <a:pt x="1623281" y="2185220"/>
                </a:cubicBezTo>
                <a:cubicBezTo>
                  <a:pt x="1665887" y="2149168"/>
                  <a:pt x="1343061" y="1926304"/>
                  <a:pt x="1112003" y="1654278"/>
                </a:cubicBezTo>
                <a:cubicBezTo>
                  <a:pt x="880945" y="1382252"/>
                  <a:pt x="341809" y="695633"/>
                  <a:pt x="236932" y="553065"/>
                </a:cubicBezTo>
                <a:cubicBezTo>
                  <a:pt x="132055" y="410497"/>
                  <a:pt x="487655" y="826729"/>
                  <a:pt x="482739" y="798871"/>
                </a:cubicBezTo>
                <a:cubicBezTo>
                  <a:pt x="477823" y="771013"/>
                  <a:pt x="268068" y="410497"/>
                  <a:pt x="207436" y="385917"/>
                </a:cubicBezTo>
                <a:cubicBezTo>
                  <a:pt x="146804" y="361337"/>
                  <a:pt x="117306" y="710382"/>
                  <a:pt x="118945" y="651388"/>
                </a:cubicBezTo>
                <a:cubicBezTo>
                  <a:pt x="120584" y="592394"/>
                  <a:pt x="192688" y="149942"/>
                  <a:pt x="207436" y="6145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F45B142-174B-A2CA-93B7-3FAC51A4E761}"/>
              </a:ext>
            </a:extLst>
          </p:cNvPr>
          <p:cNvSpPr/>
          <p:nvPr/>
        </p:nvSpPr>
        <p:spPr>
          <a:xfrm>
            <a:off x="1835974" y="1744225"/>
            <a:ext cx="2517050" cy="1583835"/>
          </a:xfrm>
          <a:custGeom>
            <a:avLst/>
            <a:gdLst>
              <a:gd name="connsiteX0" fmla="*/ 2509884 w 2517050"/>
              <a:gd name="connsiteY0" fmla="*/ 359878 h 1583835"/>
              <a:gd name="connsiteX1" fmla="*/ 2224749 w 2517050"/>
              <a:gd name="connsiteY1" fmla="*/ 182898 h 1583835"/>
              <a:gd name="connsiteX2" fmla="*/ 1467665 w 2517050"/>
              <a:gd name="connsiteY2" fmla="*/ 74743 h 1583835"/>
              <a:gd name="connsiteX3" fmla="*/ 1615149 w 2517050"/>
              <a:gd name="connsiteY3" fmla="*/ 133736 h 1583835"/>
              <a:gd name="connsiteX4" fmla="*/ 651587 w 2517050"/>
              <a:gd name="connsiteY4" fmla="*/ 753169 h 1583835"/>
              <a:gd name="connsiteX5" fmla="*/ 897394 w 2517050"/>
              <a:gd name="connsiteY5" fmla="*/ 605685 h 1583835"/>
              <a:gd name="connsiteX6" fmla="*/ 12491 w 2517050"/>
              <a:gd name="connsiteY6" fmla="*/ 1569246 h 1583835"/>
              <a:gd name="connsiteX7" fmla="*/ 474607 w 2517050"/>
              <a:gd name="connsiteY7" fmla="*/ 1107130 h 1583835"/>
              <a:gd name="connsiteX8" fmla="*/ 1782297 w 2517050"/>
              <a:gd name="connsiteY8" fmla="*/ 45246 h 1583835"/>
              <a:gd name="connsiteX9" fmla="*/ 2047768 w 2517050"/>
              <a:gd name="connsiteY9" fmla="*/ 182898 h 1583835"/>
              <a:gd name="connsiteX10" fmla="*/ 1969110 w 2517050"/>
              <a:gd name="connsiteY10" fmla="*/ 64910 h 1583835"/>
              <a:gd name="connsiteX11" fmla="*/ 2509884 w 2517050"/>
              <a:gd name="connsiteY11" fmla="*/ 359878 h 158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7050" h="1583835">
                <a:moveTo>
                  <a:pt x="2509884" y="359878"/>
                </a:moveTo>
                <a:cubicBezTo>
                  <a:pt x="2552490" y="379543"/>
                  <a:pt x="2398452" y="230420"/>
                  <a:pt x="2224749" y="182898"/>
                </a:cubicBezTo>
                <a:cubicBezTo>
                  <a:pt x="2051046" y="135376"/>
                  <a:pt x="1569265" y="82937"/>
                  <a:pt x="1467665" y="74743"/>
                </a:cubicBezTo>
                <a:cubicBezTo>
                  <a:pt x="1366065" y="66549"/>
                  <a:pt x="1751162" y="20665"/>
                  <a:pt x="1615149" y="133736"/>
                </a:cubicBezTo>
                <a:cubicBezTo>
                  <a:pt x="1479136" y="246807"/>
                  <a:pt x="771213" y="674511"/>
                  <a:pt x="651587" y="753169"/>
                </a:cubicBezTo>
                <a:cubicBezTo>
                  <a:pt x="531961" y="831827"/>
                  <a:pt x="1003910" y="469672"/>
                  <a:pt x="897394" y="605685"/>
                </a:cubicBezTo>
                <a:cubicBezTo>
                  <a:pt x="790878" y="741698"/>
                  <a:pt x="82955" y="1485672"/>
                  <a:pt x="12491" y="1569246"/>
                </a:cubicBezTo>
                <a:cubicBezTo>
                  <a:pt x="-57974" y="1652820"/>
                  <a:pt x="179639" y="1361130"/>
                  <a:pt x="474607" y="1107130"/>
                </a:cubicBezTo>
                <a:cubicBezTo>
                  <a:pt x="769575" y="853130"/>
                  <a:pt x="1520104" y="199285"/>
                  <a:pt x="1782297" y="45246"/>
                </a:cubicBezTo>
                <a:cubicBezTo>
                  <a:pt x="2044490" y="-108793"/>
                  <a:pt x="2016633" y="179621"/>
                  <a:pt x="2047768" y="182898"/>
                </a:cubicBezTo>
                <a:cubicBezTo>
                  <a:pt x="2078903" y="186175"/>
                  <a:pt x="1893729" y="37052"/>
                  <a:pt x="1969110" y="64910"/>
                </a:cubicBezTo>
                <a:cubicBezTo>
                  <a:pt x="2044491" y="92768"/>
                  <a:pt x="2467278" y="340213"/>
                  <a:pt x="2509884" y="35987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3BD94B1-1826-9E88-D138-817610451BA8}"/>
              </a:ext>
            </a:extLst>
          </p:cNvPr>
          <p:cNvSpPr/>
          <p:nvPr/>
        </p:nvSpPr>
        <p:spPr>
          <a:xfrm>
            <a:off x="1256583" y="2403551"/>
            <a:ext cx="1693543" cy="3677382"/>
          </a:xfrm>
          <a:custGeom>
            <a:avLst/>
            <a:gdLst>
              <a:gd name="connsiteX0" fmla="*/ 1693094 w 1693543"/>
              <a:gd name="connsiteY0" fmla="*/ 84010 h 3677382"/>
              <a:gd name="connsiteX1" fmla="*/ 926178 w 1693543"/>
              <a:gd name="connsiteY1" fmla="*/ 575623 h 3677382"/>
              <a:gd name="connsiteX2" fmla="*/ 395236 w 1693543"/>
              <a:gd name="connsiteY2" fmla="*/ 1686668 h 3677382"/>
              <a:gd name="connsiteX3" fmla="*/ 473894 w 1693543"/>
              <a:gd name="connsiteY3" fmla="*/ 1490023 h 3677382"/>
              <a:gd name="connsiteX4" fmla="*/ 21611 w 1693543"/>
              <a:gd name="connsiteY4" fmla="*/ 3594126 h 3677382"/>
              <a:gd name="connsiteX5" fmla="*/ 149430 w 1693543"/>
              <a:gd name="connsiteY5" fmla="*/ 3014023 h 3677382"/>
              <a:gd name="connsiteX6" fmla="*/ 818023 w 1693543"/>
              <a:gd name="connsiteY6" fmla="*/ 782101 h 3677382"/>
              <a:gd name="connsiteX7" fmla="*/ 513223 w 1693543"/>
              <a:gd name="connsiteY7" fmla="*/ 1391701 h 3677382"/>
              <a:gd name="connsiteX8" fmla="*/ 1457120 w 1693543"/>
              <a:gd name="connsiteY8" fmla="*/ 25017 h 3677382"/>
              <a:gd name="connsiteX9" fmla="*/ 1044165 w 1693543"/>
              <a:gd name="connsiteY9" fmla="*/ 477301 h 3677382"/>
              <a:gd name="connsiteX10" fmla="*/ 1693094 w 1693543"/>
              <a:gd name="connsiteY10" fmla="*/ 84010 h 367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43" h="3677382">
                <a:moveTo>
                  <a:pt x="1693094" y="84010"/>
                </a:moveTo>
                <a:cubicBezTo>
                  <a:pt x="1673430" y="100397"/>
                  <a:pt x="1142488" y="308513"/>
                  <a:pt x="926178" y="575623"/>
                </a:cubicBezTo>
                <a:cubicBezTo>
                  <a:pt x="709868" y="842733"/>
                  <a:pt x="470617" y="1534268"/>
                  <a:pt x="395236" y="1686668"/>
                </a:cubicBezTo>
                <a:cubicBezTo>
                  <a:pt x="319855" y="1839068"/>
                  <a:pt x="536165" y="1172113"/>
                  <a:pt x="473894" y="1490023"/>
                </a:cubicBezTo>
                <a:cubicBezTo>
                  <a:pt x="411623" y="1807933"/>
                  <a:pt x="75688" y="3340126"/>
                  <a:pt x="21611" y="3594126"/>
                </a:cubicBezTo>
                <a:cubicBezTo>
                  <a:pt x="-32466" y="3848126"/>
                  <a:pt x="16695" y="3482694"/>
                  <a:pt x="149430" y="3014023"/>
                </a:cubicBezTo>
                <a:cubicBezTo>
                  <a:pt x="282165" y="2545352"/>
                  <a:pt x="757391" y="1052488"/>
                  <a:pt x="818023" y="782101"/>
                </a:cubicBezTo>
                <a:cubicBezTo>
                  <a:pt x="878655" y="511714"/>
                  <a:pt x="406707" y="1517882"/>
                  <a:pt x="513223" y="1391701"/>
                </a:cubicBezTo>
                <a:cubicBezTo>
                  <a:pt x="619739" y="1265520"/>
                  <a:pt x="1368630" y="177417"/>
                  <a:pt x="1457120" y="25017"/>
                </a:cubicBezTo>
                <a:cubicBezTo>
                  <a:pt x="1545610" y="-127383"/>
                  <a:pt x="1008113" y="465830"/>
                  <a:pt x="1044165" y="477301"/>
                </a:cubicBezTo>
                <a:cubicBezTo>
                  <a:pt x="1080217" y="488772"/>
                  <a:pt x="1712758" y="67623"/>
                  <a:pt x="1693094" y="8401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747E1243-607E-F303-2E64-DC763366F634}"/>
              </a:ext>
            </a:extLst>
          </p:cNvPr>
          <p:cNvSpPr/>
          <p:nvPr/>
        </p:nvSpPr>
        <p:spPr>
          <a:xfrm>
            <a:off x="1186597" y="5230438"/>
            <a:ext cx="378214" cy="2518247"/>
          </a:xfrm>
          <a:custGeom>
            <a:avLst/>
            <a:gdLst>
              <a:gd name="connsiteX0" fmla="*/ 376732 w 378214"/>
              <a:gd name="connsiteY0" fmla="*/ 323 h 2518247"/>
              <a:gd name="connsiteX1" fmla="*/ 3106 w 378214"/>
              <a:gd name="connsiteY1" fmla="*/ 1052375 h 2518247"/>
              <a:gd name="connsiteX2" fmla="*/ 189919 w 378214"/>
              <a:gd name="connsiteY2" fmla="*/ 934388 h 2518247"/>
              <a:gd name="connsiteX3" fmla="*/ 32603 w 378214"/>
              <a:gd name="connsiteY3" fmla="*/ 1750465 h 2518247"/>
              <a:gd name="connsiteX4" fmla="*/ 22771 w 378214"/>
              <a:gd name="connsiteY4" fmla="*/ 2517381 h 2518247"/>
              <a:gd name="connsiteX5" fmla="*/ 101429 w 378214"/>
              <a:gd name="connsiteY5" fmla="*/ 1868452 h 2518247"/>
              <a:gd name="connsiteX6" fmla="*/ 347235 w 378214"/>
              <a:gd name="connsiteY6" fmla="*/ 413278 h 2518247"/>
              <a:gd name="connsiteX7" fmla="*/ 140758 w 378214"/>
              <a:gd name="connsiteY7" fmla="*/ 934388 h 2518247"/>
              <a:gd name="connsiteX8" fmla="*/ 376732 w 378214"/>
              <a:gd name="connsiteY8" fmla="*/ 323 h 251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214" h="2518247">
                <a:moveTo>
                  <a:pt x="376732" y="323"/>
                </a:moveTo>
                <a:cubicBezTo>
                  <a:pt x="353790" y="19987"/>
                  <a:pt x="34241" y="896698"/>
                  <a:pt x="3106" y="1052375"/>
                </a:cubicBezTo>
                <a:cubicBezTo>
                  <a:pt x="-28029" y="1208052"/>
                  <a:pt x="185003" y="818040"/>
                  <a:pt x="189919" y="934388"/>
                </a:cubicBezTo>
                <a:cubicBezTo>
                  <a:pt x="194835" y="1050736"/>
                  <a:pt x="60461" y="1486633"/>
                  <a:pt x="32603" y="1750465"/>
                </a:cubicBezTo>
                <a:cubicBezTo>
                  <a:pt x="4745" y="2014297"/>
                  <a:pt x="11300" y="2497717"/>
                  <a:pt x="22771" y="2517381"/>
                </a:cubicBezTo>
                <a:cubicBezTo>
                  <a:pt x="34242" y="2537045"/>
                  <a:pt x="47352" y="2219136"/>
                  <a:pt x="101429" y="1868452"/>
                </a:cubicBezTo>
                <a:cubicBezTo>
                  <a:pt x="155506" y="1517768"/>
                  <a:pt x="340680" y="568955"/>
                  <a:pt x="347235" y="413278"/>
                </a:cubicBezTo>
                <a:cubicBezTo>
                  <a:pt x="353790" y="257601"/>
                  <a:pt x="132564" y="1004852"/>
                  <a:pt x="140758" y="934388"/>
                </a:cubicBezTo>
                <a:cubicBezTo>
                  <a:pt x="148952" y="863924"/>
                  <a:pt x="399674" y="-19341"/>
                  <a:pt x="376732" y="3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FBBDDF18-5E86-ADAB-A1A4-2666C68594AD}"/>
              </a:ext>
            </a:extLst>
          </p:cNvPr>
          <p:cNvSpPr/>
          <p:nvPr/>
        </p:nvSpPr>
        <p:spPr>
          <a:xfrm>
            <a:off x="1176641" y="6926180"/>
            <a:ext cx="999580" cy="3017502"/>
          </a:xfrm>
          <a:custGeom>
            <a:avLst/>
            <a:gdLst>
              <a:gd name="connsiteX0" fmla="*/ 249036 w 999580"/>
              <a:gd name="connsiteY0" fmla="*/ 54723 h 3017502"/>
              <a:gd name="connsiteX1" fmla="*/ 160546 w 999580"/>
              <a:gd name="connsiteY1" fmla="*/ 231704 h 3017502"/>
              <a:gd name="connsiteX2" fmla="*/ 13062 w 999580"/>
              <a:gd name="connsiteY2" fmla="*/ 910130 h 3017502"/>
              <a:gd name="connsiteX3" fmla="*/ 308030 w 999580"/>
              <a:gd name="connsiteY3" fmla="*/ 1677046 h 3017502"/>
              <a:gd name="connsiteX4" fmla="*/ 62224 w 999580"/>
              <a:gd name="connsiteY4" fmla="*/ 1460736 h 3017502"/>
              <a:gd name="connsiteX5" fmla="*/ 268701 w 999580"/>
              <a:gd name="connsiteY5" fmla="*/ 2188323 h 3017502"/>
              <a:gd name="connsiteX6" fmla="*/ 249036 w 999580"/>
              <a:gd name="connsiteY6" fmla="*/ 2050672 h 3017502"/>
              <a:gd name="connsiteX7" fmla="*/ 789811 w 999580"/>
              <a:gd name="connsiteY7" fmla="*/ 2994568 h 3017502"/>
              <a:gd name="connsiteX8" fmla="*/ 563669 w 999580"/>
              <a:gd name="connsiteY8" fmla="*/ 2650439 h 3017502"/>
              <a:gd name="connsiteX9" fmla="*/ 121217 w 999580"/>
              <a:gd name="connsiteY9" fmla="*/ 1814697 h 3017502"/>
              <a:gd name="connsiteX10" fmla="*/ 986456 w 999580"/>
              <a:gd name="connsiteY10" fmla="*/ 2906078 h 3017502"/>
              <a:gd name="connsiteX11" fmla="*/ 602998 w 999580"/>
              <a:gd name="connsiteY11" fmla="*/ 2414465 h 3017502"/>
              <a:gd name="connsiteX12" fmla="*/ 52391 w 999580"/>
              <a:gd name="connsiteY12" fmla="*/ 900297 h 3017502"/>
              <a:gd name="connsiteX13" fmla="*/ 42559 w 999580"/>
              <a:gd name="connsiteY13" fmla="*/ 1116607 h 3017502"/>
              <a:gd name="connsiteX14" fmla="*/ 249036 w 999580"/>
              <a:gd name="connsiteY14" fmla="*/ 54723 h 301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9580" h="3017502">
                <a:moveTo>
                  <a:pt x="249036" y="54723"/>
                </a:moveTo>
                <a:cubicBezTo>
                  <a:pt x="268700" y="-92761"/>
                  <a:pt x="199875" y="89136"/>
                  <a:pt x="160546" y="231704"/>
                </a:cubicBezTo>
                <a:cubicBezTo>
                  <a:pt x="121217" y="374272"/>
                  <a:pt x="-11519" y="669240"/>
                  <a:pt x="13062" y="910130"/>
                </a:cubicBezTo>
                <a:cubicBezTo>
                  <a:pt x="37643" y="1151020"/>
                  <a:pt x="299836" y="1585278"/>
                  <a:pt x="308030" y="1677046"/>
                </a:cubicBezTo>
                <a:cubicBezTo>
                  <a:pt x="316224" y="1768814"/>
                  <a:pt x="68779" y="1375523"/>
                  <a:pt x="62224" y="1460736"/>
                </a:cubicBezTo>
                <a:cubicBezTo>
                  <a:pt x="55669" y="1545949"/>
                  <a:pt x="237566" y="2090000"/>
                  <a:pt x="268701" y="2188323"/>
                </a:cubicBezTo>
                <a:cubicBezTo>
                  <a:pt x="299836" y="2286646"/>
                  <a:pt x="162184" y="1916298"/>
                  <a:pt x="249036" y="2050672"/>
                </a:cubicBezTo>
                <a:cubicBezTo>
                  <a:pt x="335888" y="2185046"/>
                  <a:pt x="737372" y="2894607"/>
                  <a:pt x="789811" y="2994568"/>
                </a:cubicBezTo>
                <a:cubicBezTo>
                  <a:pt x="842250" y="3094529"/>
                  <a:pt x="675101" y="2847084"/>
                  <a:pt x="563669" y="2650439"/>
                </a:cubicBezTo>
                <a:cubicBezTo>
                  <a:pt x="452237" y="2453794"/>
                  <a:pt x="50752" y="1772090"/>
                  <a:pt x="121217" y="1814697"/>
                </a:cubicBezTo>
                <a:cubicBezTo>
                  <a:pt x="191682" y="1857304"/>
                  <a:pt x="906159" y="2806117"/>
                  <a:pt x="986456" y="2906078"/>
                </a:cubicBezTo>
                <a:cubicBezTo>
                  <a:pt x="1066753" y="3006039"/>
                  <a:pt x="758676" y="2748762"/>
                  <a:pt x="602998" y="2414465"/>
                </a:cubicBezTo>
                <a:cubicBezTo>
                  <a:pt x="447320" y="2080168"/>
                  <a:pt x="145797" y="1116607"/>
                  <a:pt x="52391" y="900297"/>
                </a:cubicBezTo>
                <a:cubicBezTo>
                  <a:pt x="-41016" y="683987"/>
                  <a:pt x="13062" y="1259175"/>
                  <a:pt x="42559" y="1116607"/>
                </a:cubicBezTo>
                <a:cubicBezTo>
                  <a:pt x="72056" y="974039"/>
                  <a:pt x="229372" y="202207"/>
                  <a:pt x="249036" y="54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AC9D244-347D-F405-F47D-5AFEDAC0A491}"/>
              </a:ext>
            </a:extLst>
          </p:cNvPr>
          <p:cNvSpPr/>
          <p:nvPr/>
        </p:nvSpPr>
        <p:spPr>
          <a:xfrm>
            <a:off x="4153245" y="1695869"/>
            <a:ext cx="2974939" cy="1436505"/>
          </a:xfrm>
          <a:custGeom>
            <a:avLst/>
            <a:gdLst>
              <a:gd name="connsiteX0" fmla="*/ 5800 w 2974939"/>
              <a:gd name="connsiteY0" fmla="*/ 260750 h 1436505"/>
              <a:gd name="connsiteX1" fmla="*/ 379426 w 2974939"/>
              <a:gd name="connsiteY1" fmla="*/ 73937 h 1436505"/>
              <a:gd name="connsiteX2" fmla="*/ 890703 w 2974939"/>
              <a:gd name="connsiteY2" fmla="*/ 162428 h 1436505"/>
              <a:gd name="connsiteX3" fmla="*/ 900536 w 2974939"/>
              <a:gd name="connsiteY3" fmla="*/ 83770 h 1436505"/>
              <a:gd name="connsiteX4" fmla="*/ 1805103 w 2974939"/>
              <a:gd name="connsiteY4" fmla="*/ 526221 h 1436505"/>
              <a:gd name="connsiteX5" fmla="*/ 1785439 w 2974939"/>
              <a:gd name="connsiteY5" fmla="*/ 418066 h 1436505"/>
              <a:gd name="connsiteX6" fmla="*/ 2945645 w 2974939"/>
              <a:gd name="connsiteY6" fmla="*/ 1420957 h 1436505"/>
              <a:gd name="connsiteX7" fmla="*/ 2483529 w 2974939"/>
              <a:gd name="connsiteY7" fmla="*/ 958841 h 1436505"/>
              <a:gd name="connsiteX8" fmla="*/ 949697 w 2974939"/>
              <a:gd name="connsiteY8" fmla="*/ 34608 h 1436505"/>
              <a:gd name="connsiteX9" fmla="*/ 989026 w 2974939"/>
              <a:gd name="connsiteY9" fmla="*/ 182092 h 1436505"/>
              <a:gd name="connsiteX10" fmla="*/ 605568 w 2974939"/>
              <a:gd name="connsiteY10" fmla="*/ 44441 h 1436505"/>
              <a:gd name="connsiteX11" fmla="*/ 163116 w 2974939"/>
              <a:gd name="connsiteY11" fmla="*/ 182092 h 1436505"/>
              <a:gd name="connsiteX12" fmla="*/ 674394 w 2974939"/>
              <a:gd name="connsiteY12" fmla="*/ 132931 h 1436505"/>
              <a:gd name="connsiteX13" fmla="*/ 5800 w 2974939"/>
              <a:gd name="connsiteY13" fmla="*/ 260750 h 143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4939" h="1436505">
                <a:moveTo>
                  <a:pt x="5800" y="260750"/>
                </a:moveTo>
                <a:cubicBezTo>
                  <a:pt x="-43361" y="250918"/>
                  <a:pt x="231942" y="90324"/>
                  <a:pt x="379426" y="73937"/>
                </a:cubicBezTo>
                <a:cubicBezTo>
                  <a:pt x="526910" y="57550"/>
                  <a:pt x="803851" y="160789"/>
                  <a:pt x="890703" y="162428"/>
                </a:cubicBezTo>
                <a:cubicBezTo>
                  <a:pt x="977555" y="164067"/>
                  <a:pt x="748136" y="23138"/>
                  <a:pt x="900536" y="83770"/>
                </a:cubicBezTo>
                <a:cubicBezTo>
                  <a:pt x="1052936" y="144402"/>
                  <a:pt x="1657619" y="470505"/>
                  <a:pt x="1805103" y="526221"/>
                </a:cubicBezTo>
                <a:cubicBezTo>
                  <a:pt x="1952587" y="581937"/>
                  <a:pt x="1595349" y="268943"/>
                  <a:pt x="1785439" y="418066"/>
                </a:cubicBezTo>
                <a:cubicBezTo>
                  <a:pt x="1975529" y="567189"/>
                  <a:pt x="2829297" y="1330828"/>
                  <a:pt x="2945645" y="1420957"/>
                </a:cubicBezTo>
                <a:cubicBezTo>
                  <a:pt x="3061993" y="1511086"/>
                  <a:pt x="2816187" y="1189899"/>
                  <a:pt x="2483529" y="958841"/>
                </a:cubicBezTo>
                <a:cubicBezTo>
                  <a:pt x="2150871" y="727783"/>
                  <a:pt x="1198781" y="164066"/>
                  <a:pt x="949697" y="34608"/>
                </a:cubicBezTo>
                <a:cubicBezTo>
                  <a:pt x="700613" y="-94850"/>
                  <a:pt x="1046381" y="180453"/>
                  <a:pt x="989026" y="182092"/>
                </a:cubicBezTo>
                <a:cubicBezTo>
                  <a:pt x="931671" y="183731"/>
                  <a:pt x="743220" y="44441"/>
                  <a:pt x="605568" y="44441"/>
                </a:cubicBezTo>
                <a:cubicBezTo>
                  <a:pt x="467916" y="44441"/>
                  <a:pt x="151645" y="167344"/>
                  <a:pt x="163116" y="182092"/>
                </a:cubicBezTo>
                <a:cubicBezTo>
                  <a:pt x="174587" y="196840"/>
                  <a:pt x="698975" y="119821"/>
                  <a:pt x="674394" y="132931"/>
                </a:cubicBezTo>
                <a:cubicBezTo>
                  <a:pt x="649813" y="146041"/>
                  <a:pt x="54961" y="270582"/>
                  <a:pt x="5800" y="26075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A8FE28B-6BEE-4B70-D16A-BE84B1E69F48}"/>
              </a:ext>
            </a:extLst>
          </p:cNvPr>
          <p:cNvSpPr/>
          <p:nvPr/>
        </p:nvSpPr>
        <p:spPr>
          <a:xfrm>
            <a:off x="4352052" y="2288531"/>
            <a:ext cx="2068345" cy="3344202"/>
          </a:xfrm>
          <a:custGeom>
            <a:avLst/>
            <a:gdLst>
              <a:gd name="connsiteX0" fmla="*/ 3638 w 2068345"/>
              <a:gd name="connsiteY0" fmla="*/ 90875 h 3344202"/>
              <a:gd name="connsiteX1" fmla="*/ 977032 w 2068345"/>
              <a:gd name="connsiteY1" fmla="*/ 720140 h 3344202"/>
              <a:gd name="connsiteX2" fmla="*/ 1006529 w 2068345"/>
              <a:gd name="connsiteY2" fmla="*/ 710308 h 3344202"/>
              <a:gd name="connsiteX3" fmla="*/ 1547303 w 2068345"/>
              <a:gd name="connsiteY3" fmla="*/ 1998334 h 3344202"/>
              <a:gd name="connsiteX4" fmla="*/ 1645625 w 2068345"/>
              <a:gd name="connsiteY4" fmla="*/ 2165482 h 3344202"/>
              <a:gd name="connsiteX5" fmla="*/ 2058580 w 2068345"/>
              <a:gd name="connsiteY5" fmla="*/ 3296192 h 3344202"/>
              <a:gd name="connsiteX6" fmla="*/ 1881600 w 2068345"/>
              <a:gd name="connsiteY6" fmla="*/ 2932398 h 3344202"/>
              <a:gd name="connsiteX7" fmla="*/ 1262167 w 2068345"/>
              <a:gd name="connsiteY7" fmla="*/ 1123263 h 3344202"/>
              <a:gd name="connsiteX8" fmla="*/ 1301496 w 2068345"/>
              <a:gd name="connsiteY8" fmla="*/ 1260914 h 3344202"/>
              <a:gd name="connsiteX9" fmla="*/ 996696 w 2068345"/>
              <a:gd name="connsiteY9" fmla="*/ 631650 h 3344202"/>
              <a:gd name="connsiteX10" fmla="*/ 308438 w 2068345"/>
              <a:gd name="connsiteY10" fmla="*/ 2385 h 3344202"/>
              <a:gd name="connsiteX11" fmla="*/ 632903 w 2068345"/>
              <a:gd name="connsiteY11" fmla="*/ 405508 h 3344202"/>
              <a:gd name="connsiteX12" fmla="*/ 3638 w 2068345"/>
              <a:gd name="connsiteY12" fmla="*/ 90875 h 33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8345" h="3344202">
                <a:moveTo>
                  <a:pt x="3638" y="90875"/>
                </a:moveTo>
                <a:cubicBezTo>
                  <a:pt x="60993" y="143314"/>
                  <a:pt x="809884" y="616901"/>
                  <a:pt x="977032" y="720140"/>
                </a:cubicBezTo>
                <a:cubicBezTo>
                  <a:pt x="1144180" y="823379"/>
                  <a:pt x="911484" y="497276"/>
                  <a:pt x="1006529" y="710308"/>
                </a:cubicBezTo>
                <a:cubicBezTo>
                  <a:pt x="1101574" y="923340"/>
                  <a:pt x="1440787" y="1755805"/>
                  <a:pt x="1547303" y="1998334"/>
                </a:cubicBezTo>
                <a:cubicBezTo>
                  <a:pt x="1653819" y="2240863"/>
                  <a:pt x="1560412" y="1949172"/>
                  <a:pt x="1645625" y="2165482"/>
                </a:cubicBezTo>
                <a:cubicBezTo>
                  <a:pt x="1730838" y="2381792"/>
                  <a:pt x="2019251" y="3168373"/>
                  <a:pt x="2058580" y="3296192"/>
                </a:cubicBezTo>
                <a:cubicBezTo>
                  <a:pt x="2097909" y="3424011"/>
                  <a:pt x="2014335" y="3294553"/>
                  <a:pt x="1881600" y="2932398"/>
                </a:cubicBezTo>
                <a:cubicBezTo>
                  <a:pt x="1748865" y="2570243"/>
                  <a:pt x="1358851" y="1401844"/>
                  <a:pt x="1262167" y="1123263"/>
                </a:cubicBezTo>
                <a:cubicBezTo>
                  <a:pt x="1165483" y="844682"/>
                  <a:pt x="1345741" y="1342849"/>
                  <a:pt x="1301496" y="1260914"/>
                </a:cubicBezTo>
                <a:cubicBezTo>
                  <a:pt x="1257251" y="1178979"/>
                  <a:pt x="1162206" y="841405"/>
                  <a:pt x="996696" y="631650"/>
                </a:cubicBezTo>
                <a:cubicBezTo>
                  <a:pt x="831186" y="421895"/>
                  <a:pt x="369070" y="40075"/>
                  <a:pt x="308438" y="2385"/>
                </a:cubicBezTo>
                <a:cubicBezTo>
                  <a:pt x="247806" y="-35305"/>
                  <a:pt x="680425" y="385844"/>
                  <a:pt x="632903" y="405508"/>
                </a:cubicBezTo>
                <a:cubicBezTo>
                  <a:pt x="585381" y="425172"/>
                  <a:pt x="-53717" y="38436"/>
                  <a:pt x="3638" y="9087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1443FF04-4707-3B73-59F0-00E8A4D90D21}"/>
              </a:ext>
            </a:extLst>
          </p:cNvPr>
          <p:cNvSpPr/>
          <p:nvPr/>
        </p:nvSpPr>
        <p:spPr>
          <a:xfrm>
            <a:off x="6171387" y="6015801"/>
            <a:ext cx="161401" cy="229383"/>
          </a:xfrm>
          <a:custGeom>
            <a:avLst/>
            <a:gdLst>
              <a:gd name="connsiteX0" fmla="*/ 3271 w 161401"/>
              <a:gd name="connsiteY0" fmla="*/ 227683 h 229383"/>
              <a:gd name="connsiteX1" fmla="*/ 62265 w 161401"/>
              <a:gd name="connsiteY1" fmla="*/ 99864 h 229383"/>
              <a:gd name="connsiteX2" fmla="*/ 160587 w 161401"/>
              <a:gd name="connsiteY2" fmla="*/ 1541 h 229383"/>
              <a:gd name="connsiteX3" fmla="*/ 3271 w 161401"/>
              <a:gd name="connsiteY3" fmla="*/ 227683 h 22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01" h="229383">
                <a:moveTo>
                  <a:pt x="3271" y="227683"/>
                </a:moveTo>
                <a:cubicBezTo>
                  <a:pt x="-13116" y="244070"/>
                  <a:pt x="36046" y="137554"/>
                  <a:pt x="62265" y="99864"/>
                </a:cubicBezTo>
                <a:cubicBezTo>
                  <a:pt x="88484" y="62174"/>
                  <a:pt x="170419" y="-11568"/>
                  <a:pt x="160587" y="1541"/>
                </a:cubicBezTo>
                <a:cubicBezTo>
                  <a:pt x="150755" y="14650"/>
                  <a:pt x="19658" y="211296"/>
                  <a:pt x="3271" y="22768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2E6DE8A-4261-D2D4-E1DD-F276DD2CE782}"/>
              </a:ext>
            </a:extLst>
          </p:cNvPr>
          <p:cNvSpPr/>
          <p:nvPr/>
        </p:nvSpPr>
        <p:spPr>
          <a:xfrm>
            <a:off x="5485641" y="6312209"/>
            <a:ext cx="119149" cy="265662"/>
          </a:xfrm>
          <a:custGeom>
            <a:avLst/>
            <a:gdLst>
              <a:gd name="connsiteX0" fmla="*/ 118746 w 119149"/>
              <a:gd name="connsiteY0" fmla="*/ 101 h 265662"/>
              <a:gd name="connsiteX1" fmla="*/ 40088 w 119149"/>
              <a:gd name="connsiteY1" fmla="*/ 137752 h 265662"/>
              <a:gd name="connsiteX2" fmla="*/ 59753 w 119149"/>
              <a:gd name="connsiteY2" fmla="*/ 265572 h 265662"/>
              <a:gd name="connsiteX3" fmla="*/ 759 w 119149"/>
              <a:gd name="connsiteY3" fmla="*/ 118088 h 265662"/>
              <a:gd name="connsiteX4" fmla="*/ 118746 w 119149"/>
              <a:gd name="connsiteY4" fmla="*/ 101 h 2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49" h="265662">
                <a:moveTo>
                  <a:pt x="118746" y="101"/>
                </a:moveTo>
                <a:cubicBezTo>
                  <a:pt x="125301" y="3378"/>
                  <a:pt x="49920" y="93507"/>
                  <a:pt x="40088" y="137752"/>
                </a:cubicBezTo>
                <a:cubicBezTo>
                  <a:pt x="30256" y="181997"/>
                  <a:pt x="66308" y="268849"/>
                  <a:pt x="59753" y="265572"/>
                </a:cubicBezTo>
                <a:cubicBezTo>
                  <a:pt x="53198" y="262295"/>
                  <a:pt x="-7435" y="162333"/>
                  <a:pt x="759" y="118088"/>
                </a:cubicBezTo>
                <a:cubicBezTo>
                  <a:pt x="8952" y="73843"/>
                  <a:pt x="112191" y="-3176"/>
                  <a:pt x="118746" y="10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9BCEB27-AC36-179F-BCDD-686E34F9C312}"/>
              </a:ext>
            </a:extLst>
          </p:cNvPr>
          <p:cNvSpPr/>
          <p:nvPr/>
        </p:nvSpPr>
        <p:spPr>
          <a:xfrm>
            <a:off x="5958134" y="5726659"/>
            <a:ext cx="208699" cy="280871"/>
          </a:xfrm>
          <a:custGeom>
            <a:avLst/>
            <a:gdLst>
              <a:gd name="connsiteX0" fmla="*/ 214 w 208699"/>
              <a:gd name="connsiteY0" fmla="*/ 280851 h 280871"/>
              <a:gd name="connsiteX1" fmla="*/ 167363 w 208699"/>
              <a:gd name="connsiteY1" fmla="*/ 143199 h 280871"/>
              <a:gd name="connsiteX2" fmla="*/ 167363 w 208699"/>
              <a:gd name="connsiteY2" fmla="*/ 35044 h 280871"/>
              <a:gd name="connsiteX3" fmla="*/ 88705 w 208699"/>
              <a:gd name="connsiteY3" fmla="*/ 5547 h 280871"/>
              <a:gd name="connsiteX4" fmla="*/ 206692 w 208699"/>
              <a:gd name="connsiteY4" fmla="*/ 133367 h 280871"/>
              <a:gd name="connsiteX5" fmla="*/ 214 w 208699"/>
              <a:gd name="connsiteY5" fmla="*/ 280851 h 28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9" h="280871">
                <a:moveTo>
                  <a:pt x="214" y="280851"/>
                </a:moveTo>
                <a:cubicBezTo>
                  <a:pt x="-6341" y="282490"/>
                  <a:pt x="139505" y="184167"/>
                  <a:pt x="167363" y="143199"/>
                </a:cubicBezTo>
                <a:cubicBezTo>
                  <a:pt x="195221" y="102231"/>
                  <a:pt x="180473" y="57986"/>
                  <a:pt x="167363" y="35044"/>
                </a:cubicBezTo>
                <a:cubicBezTo>
                  <a:pt x="154253" y="12102"/>
                  <a:pt x="82150" y="-10840"/>
                  <a:pt x="88705" y="5547"/>
                </a:cubicBezTo>
                <a:cubicBezTo>
                  <a:pt x="95260" y="21934"/>
                  <a:pt x="226356" y="89122"/>
                  <a:pt x="206692" y="133367"/>
                </a:cubicBezTo>
                <a:cubicBezTo>
                  <a:pt x="187028" y="177612"/>
                  <a:pt x="6769" y="279212"/>
                  <a:pt x="214" y="28085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3F21A50-AFE4-6EB3-64C1-CE0BFF204980}"/>
              </a:ext>
            </a:extLst>
          </p:cNvPr>
          <p:cNvSpPr/>
          <p:nvPr/>
        </p:nvSpPr>
        <p:spPr>
          <a:xfrm>
            <a:off x="3490424" y="6980884"/>
            <a:ext cx="68886" cy="275348"/>
          </a:xfrm>
          <a:custGeom>
            <a:avLst/>
            <a:gdLst>
              <a:gd name="connsiteX0" fmla="*/ 59021 w 68886"/>
              <a:gd name="connsiteY0" fmla="*/ 19 h 275348"/>
              <a:gd name="connsiteX1" fmla="*/ 9860 w 68886"/>
              <a:gd name="connsiteY1" fmla="*/ 147503 h 275348"/>
              <a:gd name="connsiteX2" fmla="*/ 68853 w 68886"/>
              <a:gd name="connsiteY2" fmla="*/ 275322 h 275348"/>
              <a:gd name="connsiteX3" fmla="*/ 28 w 68886"/>
              <a:gd name="connsiteY3" fmla="*/ 157335 h 275348"/>
              <a:gd name="connsiteX4" fmla="*/ 59021 w 68886"/>
              <a:gd name="connsiteY4" fmla="*/ 19 h 2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86" h="275348">
                <a:moveTo>
                  <a:pt x="59021" y="19"/>
                </a:moveTo>
                <a:cubicBezTo>
                  <a:pt x="60660" y="-1620"/>
                  <a:pt x="8221" y="101619"/>
                  <a:pt x="9860" y="147503"/>
                </a:cubicBezTo>
                <a:cubicBezTo>
                  <a:pt x="11499" y="193387"/>
                  <a:pt x="70492" y="273683"/>
                  <a:pt x="68853" y="275322"/>
                </a:cubicBezTo>
                <a:cubicBezTo>
                  <a:pt x="67214" y="276961"/>
                  <a:pt x="-1611" y="201580"/>
                  <a:pt x="28" y="157335"/>
                </a:cubicBezTo>
                <a:cubicBezTo>
                  <a:pt x="1667" y="113090"/>
                  <a:pt x="57382" y="1658"/>
                  <a:pt x="59021" y="1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BC4B082-259B-6DDC-3C60-937C8222950D}"/>
              </a:ext>
            </a:extLst>
          </p:cNvPr>
          <p:cNvSpPr/>
          <p:nvPr/>
        </p:nvSpPr>
        <p:spPr>
          <a:xfrm>
            <a:off x="3952192" y="3623963"/>
            <a:ext cx="215579" cy="341445"/>
          </a:xfrm>
          <a:custGeom>
            <a:avLst/>
            <a:gdLst>
              <a:gd name="connsiteX0" fmla="*/ 376 w 215579"/>
              <a:gd name="connsiteY0" fmla="*/ 338437 h 341445"/>
              <a:gd name="connsiteX1" fmla="*/ 206853 w 215579"/>
              <a:gd name="connsiteY1" fmla="*/ 4140 h 341445"/>
              <a:gd name="connsiteX2" fmla="*/ 157692 w 215579"/>
              <a:gd name="connsiteY2" fmla="*/ 161456 h 341445"/>
              <a:gd name="connsiteX3" fmla="*/ 376 w 215579"/>
              <a:gd name="connsiteY3" fmla="*/ 338437 h 3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79" h="341445">
                <a:moveTo>
                  <a:pt x="376" y="338437"/>
                </a:moveTo>
                <a:cubicBezTo>
                  <a:pt x="8570" y="312218"/>
                  <a:pt x="180634" y="33637"/>
                  <a:pt x="206853" y="4140"/>
                </a:cubicBezTo>
                <a:cubicBezTo>
                  <a:pt x="233072" y="-25357"/>
                  <a:pt x="195382" y="110656"/>
                  <a:pt x="157692" y="161456"/>
                </a:cubicBezTo>
                <a:cubicBezTo>
                  <a:pt x="120002" y="212256"/>
                  <a:pt x="-7818" y="364656"/>
                  <a:pt x="376" y="33843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B274386-7DAB-1988-4F97-A67AAF67ADB0}"/>
              </a:ext>
            </a:extLst>
          </p:cNvPr>
          <p:cNvSpPr/>
          <p:nvPr/>
        </p:nvSpPr>
        <p:spPr>
          <a:xfrm>
            <a:off x="5004463" y="3696439"/>
            <a:ext cx="69316" cy="266814"/>
          </a:xfrm>
          <a:custGeom>
            <a:avLst/>
            <a:gdLst>
              <a:gd name="connsiteX0" fmla="*/ 156 w 69316"/>
              <a:gd name="connsiteY0" fmla="*/ 490 h 266814"/>
              <a:gd name="connsiteX1" fmla="*/ 49318 w 69316"/>
              <a:gd name="connsiteY1" fmla="*/ 177471 h 266814"/>
              <a:gd name="connsiteX2" fmla="*/ 19821 w 69316"/>
              <a:gd name="connsiteY2" fmla="*/ 265961 h 266814"/>
              <a:gd name="connsiteX3" fmla="*/ 68982 w 69316"/>
              <a:gd name="connsiteY3" fmla="*/ 128309 h 266814"/>
              <a:gd name="connsiteX4" fmla="*/ 156 w 69316"/>
              <a:gd name="connsiteY4" fmla="*/ 490 h 2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6" h="266814">
                <a:moveTo>
                  <a:pt x="156" y="490"/>
                </a:moveTo>
                <a:cubicBezTo>
                  <a:pt x="-3121" y="8684"/>
                  <a:pt x="46041" y="133226"/>
                  <a:pt x="49318" y="177471"/>
                </a:cubicBezTo>
                <a:cubicBezTo>
                  <a:pt x="52596" y="221716"/>
                  <a:pt x="16544" y="274155"/>
                  <a:pt x="19821" y="265961"/>
                </a:cubicBezTo>
                <a:cubicBezTo>
                  <a:pt x="23098" y="257767"/>
                  <a:pt x="73898" y="167638"/>
                  <a:pt x="68982" y="128309"/>
                </a:cubicBezTo>
                <a:cubicBezTo>
                  <a:pt x="64066" y="88980"/>
                  <a:pt x="3433" y="-7704"/>
                  <a:pt x="156" y="49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AB7FBFB-F51A-0EB3-7AC5-F008F5E3B306}"/>
              </a:ext>
            </a:extLst>
          </p:cNvPr>
          <p:cNvSpPr/>
          <p:nvPr/>
        </p:nvSpPr>
        <p:spPr>
          <a:xfrm>
            <a:off x="6428688" y="5616956"/>
            <a:ext cx="847533" cy="3035453"/>
          </a:xfrm>
          <a:custGeom>
            <a:avLst/>
            <a:gdLst>
              <a:gd name="connsiteX0" fmla="*/ 1609 w 847533"/>
              <a:gd name="connsiteY0" fmla="*/ 7096 h 3035453"/>
              <a:gd name="connsiteX1" fmla="*/ 591544 w 847533"/>
              <a:gd name="connsiteY1" fmla="*/ 1442605 h 3035453"/>
              <a:gd name="connsiteX2" fmla="*/ 542383 w 847533"/>
              <a:gd name="connsiteY2" fmla="*/ 1295121 h 3035453"/>
              <a:gd name="connsiteX3" fmla="*/ 788189 w 847533"/>
              <a:gd name="connsiteY3" fmla="*/ 1835896 h 3035453"/>
              <a:gd name="connsiteX4" fmla="*/ 827518 w 847533"/>
              <a:gd name="connsiteY4" fmla="*/ 2012876 h 3035453"/>
              <a:gd name="connsiteX5" fmla="*/ 581712 w 847533"/>
              <a:gd name="connsiteY5" fmla="*/ 2504489 h 3035453"/>
              <a:gd name="connsiteX6" fmla="*/ 847183 w 847533"/>
              <a:gd name="connsiteY6" fmla="*/ 2288179 h 3035453"/>
              <a:gd name="connsiteX7" fmla="*/ 512886 w 847533"/>
              <a:gd name="connsiteY7" fmla="*/ 2661805 h 3035453"/>
              <a:gd name="connsiteX8" fmla="*/ 70435 w 847533"/>
              <a:gd name="connsiteY8" fmla="*/ 3035431 h 3035453"/>
              <a:gd name="connsiteX9" fmla="*/ 237583 w 847533"/>
              <a:gd name="connsiteY9" fmla="*/ 2681470 h 3035453"/>
              <a:gd name="connsiteX10" fmla="*/ 699699 w 847533"/>
              <a:gd name="connsiteY10" fmla="*/ 1708076 h 3035453"/>
              <a:gd name="connsiteX11" fmla="*/ 552215 w 847533"/>
              <a:gd name="connsiteY11" fmla="*/ 1177134 h 3035453"/>
              <a:gd name="connsiteX12" fmla="*/ 326073 w 847533"/>
              <a:gd name="connsiteY12" fmla="*/ 420050 h 3035453"/>
              <a:gd name="connsiteX13" fmla="*/ 414564 w 847533"/>
              <a:gd name="connsiteY13" fmla="*/ 872334 h 3035453"/>
              <a:gd name="connsiteX14" fmla="*/ 1609 w 847533"/>
              <a:gd name="connsiteY14" fmla="*/ 7096 h 30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7533" h="3035453">
                <a:moveTo>
                  <a:pt x="1609" y="7096"/>
                </a:moveTo>
                <a:cubicBezTo>
                  <a:pt x="31106" y="102141"/>
                  <a:pt x="501415" y="1227934"/>
                  <a:pt x="591544" y="1442605"/>
                </a:cubicBezTo>
                <a:cubicBezTo>
                  <a:pt x="681673" y="1657276"/>
                  <a:pt x="509609" y="1229573"/>
                  <a:pt x="542383" y="1295121"/>
                </a:cubicBezTo>
                <a:cubicBezTo>
                  <a:pt x="575157" y="1360669"/>
                  <a:pt x="740667" y="1716270"/>
                  <a:pt x="788189" y="1835896"/>
                </a:cubicBezTo>
                <a:cubicBezTo>
                  <a:pt x="835712" y="1955522"/>
                  <a:pt x="861931" y="1901444"/>
                  <a:pt x="827518" y="2012876"/>
                </a:cubicBezTo>
                <a:cubicBezTo>
                  <a:pt x="793105" y="2124308"/>
                  <a:pt x="578435" y="2458605"/>
                  <a:pt x="581712" y="2504489"/>
                </a:cubicBezTo>
                <a:cubicBezTo>
                  <a:pt x="584989" y="2550373"/>
                  <a:pt x="858654" y="2261960"/>
                  <a:pt x="847183" y="2288179"/>
                </a:cubicBezTo>
                <a:cubicBezTo>
                  <a:pt x="835712" y="2314398"/>
                  <a:pt x="642344" y="2537263"/>
                  <a:pt x="512886" y="2661805"/>
                </a:cubicBezTo>
                <a:cubicBezTo>
                  <a:pt x="383428" y="2786347"/>
                  <a:pt x="116319" y="3032154"/>
                  <a:pt x="70435" y="3035431"/>
                </a:cubicBezTo>
                <a:cubicBezTo>
                  <a:pt x="24551" y="3038708"/>
                  <a:pt x="237583" y="2681470"/>
                  <a:pt x="237583" y="2681470"/>
                </a:cubicBezTo>
                <a:cubicBezTo>
                  <a:pt x="342460" y="2460244"/>
                  <a:pt x="647260" y="1958799"/>
                  <a:pt x="699699" y="1708076"/>
                </a:cubicBezTo>
                <a:cubicBezTo>
                  <a:pt x="752138" y="1457353"/>
                  <a:pt x="614486" y="1391805"/>
                  <a:pt x="552215" y="1177134"/>
                </a:cubicBezTo>
                <a:cubicBezTo>
                  <a:pt x="489944" y="962463"/>
                  <a:pt x="349015" y="470850"/>
                  <a:pt x="326073" y="420050"/>
                </a:cubicBezTo>
                <a:cubicBezTo>
                  <a:pt x="303131" y="369250"/>
                  <a:pt x="471919" y="942798"/>
                  <a:pt x="414564" y="872334"/>
                </a:cubicBezTo>
                <a:cubicBezTo>
                  <a:pt x="357209" y="801870"/>
                  <a:pt x="-27888" y="-87949"/>
                  <a:pt x="1609" y="709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C41F089-8F9C-6830-7139-01B893C2DA1C}"/>
              </a:ext>
            </a:extLst>
          </p:cNvPr>
          <p:cNvSpPr/>
          <p:nvPr/>
        </p:nvSpPr>
        <p:spPr>
          <a:xfrm>
            <a:off x="6508874" y="6961155"/>
            <a:ext cx="153104" cy="196978"/>
          </a:xfrm>
          <a:custGeom>
            <a:avLst/>
            <a:gdLst>
              <a:gd name="connsiteX0" fmla="*/ 147565 w 153104"/>
              <a:gd name="connsiteY0" fmla="*/ 84 h 196978"/>
              <a:gd name="connsiteX1" fmla="*/ 118068 w 153104"/>
              <a:gd name="connsiteY1" fmla="*/ 137735 h 196978"/>
              <a:gd name="connsiteX2" fmla="*/ 81 w 153104"/>
              <a:gd name="connsiteY2" fmla="*/ 196729 h 196978"/>
              <a:gd name="connsiteX3" fmla="*/ 137732 w 153104"/>
              <a:gd name="connsiteY3" fmla="*/ 118071 h 196978"/>
              <a:gd name="connsiteX4" fmla="*/ 147565 w 153104"/>
              <a:gd name="connsiteY4" fmla="*/ 84 h 1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04" h="196978">
                <a:moveTo>
                  <a:pt x="147565" y="84"/>
                </a:moveTo>
                <a:cubicBezTo>
                  <a:pt x="144288" y="3361"/>
                  <a:pt x="142649" y="104961"/>
                  <a:pt x="118068" y="137735"/>
                </a:cubicBezTo>
                <a:cubicBezTo>
                  <a:pt x="93487" y="170509"/>
                  <a:pt x="-3196" y="200006"/>
                  <a:pt x="81" y="196729"/>
                </a:cubicBezTo>
                <a:cubicBezTo>
                  <a:pt x="3358" y="193452"/>
                  <a:pt x="113151" y="145929"/>
                  <a:pt x="137732" y="118071"/>
                </a:cubicBezTo>
                <a:cubicBezTo>
                  <a:pt x="162313" y="90213"/>
                  <a:pt x="150842" y="-3193"/>
                  <a:pt x="147565" y="8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A82597A-C588-D84C-C009-308654E25717}"/>
              </a:ext>
            </a:extLst>
          </p:cNvPr>
          <p:cNvSpPr/>
          <p:nvPr/>
        </p:nvSpPr>
        <p:spPr>
          <a:xfrm>
            <a:off x="6084384" y="7393840"/>
            <a:ext cx="268382" cy="187028"/>
          </a:xfrm>
          <a:custGeom>
            <a:avLst/>
            <a:gdLst>
              <a:gd name="connsiteX0" fmla="*/ 1784 w 268382"/>
              <a:gd name="connsiteY0" fmla="*/ 18 h 187028"/>
              <a:gd name="connsiteX1" fmla="*/ 80442 w 268382"/>
              <a:gd name="connsiteY1" fmla="*/ 137670 h 187028"/>
              <a:gd name="connsiteX2" fmla="*/ 267255 w 268382"/>
              <a:gd name="connsiteY2" fmla="*/ 186831 h 187028"/>
              <a:gd name="connsiteX3" fmla="*/ 149268 w 268382"/>
              <a:gd name="connsiteY3" fmla="*/ 147502 h 187028"/>
              <a:gd name="connsiteX4" fmla="*/ 1784 w 268382"/>
              <a:gd name="connsiteY4" fmla="*/ 18 h 1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2" h="187028">
                <a:moveTo>
                  <a:pt x="1784" y="18"/>
                </a:moveTo>
                <a:cubicBezTo>
                  <a:pt x="-9687" y="-1621"/>
                  <a:pt x="36197" y="106534"/>
                  <a:pt x="80442" y="137670"/>
                </a:cubicBezTo>
                <a:cubicBezTo>
                  <a:pt x="124687" y="168806"/>
                  <a:pt x="255784" y="185192"/>
                  <a:pt x="267255" y="186831"/>
                </a:cubicBezTo>
                <a:cubicBezTo>
                  <a:pt x="278726" y="188470"/>
                  <a:pt x="200068" y="180276"/>
                  <a:pt x="149268" y="147502"/>
                </a:cubicBezTo>
                <a:cubicBezTo>
                  <a:pt x="98468" y="114728"/>
                  <a:pt x="13255" y="1657"/>
                  <a:pt x="1784" y="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6DF35BB-0D4C-82CF-6B4D-7BAB97F352E5}"/>
              </a:ext>
            </a:extLst>
          </p:cNvPr>
          <p:cNvSpPr/>
          <p:nvPr/>
        </p:nvSpPr>
        <p:spPr>
          <a:xfrm>
            <a:off x="6253155" y="7718046"/>
            <a:ext cx="88764" cy="266139"/>
          </a:xfrm>
          <a:custGeom>
            <a:avLst/>
            <a:gdLst>
              <a:gd name="connsiteX0" fmla="*/ 68987 w 88764"/>
              <a:gd name="connsiteY0" fmla="*/ 277 h 266139"/>
              <a:gd name="connsiteX1" fmla="*/ 49322 w 88764"/>
              <a:gd name="connsiteY1" fmla="*/ 177257 h 266139"/>
              <a:gd name="connsiteX2" fmla="*/ 88651 w 88764"/>
              <a:gd name="connsiteY2" fmla="*/ 265748 h 266139"/>
              <a:gd name="connsiteX3" fmla="*/ 59155 w 88764"/>
              <a:gd name="connsiteY3" fmla="*/ 206754 h 266139"/>
              <a:gd name="connsiteX4" fmla="*/ 161 w 88764"/>
              <a:gd name="connsiteY4" fmla="*/ 137928 h 266139"/>
              <a:gd name="connsiteX5" fmla="*/ 68987 w 88764"/>
              <a:gd name="connsiteY5" fmla="*/ 277 h 2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64" h="266139">
                <a:moveTo>
                  <a:pt x="68987" y="277"/>
                </a:moveTo>
                <a:cubicBezTo>
                  <a:pt x="77180" y="6832"/>
                  <a:pt x="46045" y="133012"/>
                  <a:pt x="49322" y="177257"/>
                </a:cubicBezTo>
                <a:cubicBezTo>
                  <a:pt x="52599" y="221502"/>
                  <a:pt x="88651" y="265748"/>
                  <a:pt x="88651" y="265748"/>
                </a:cubicBezTo>
                <a:cubicBezTo>
                  <a:pt x="90290" y="270664"/>
                  <a:pt x="73903" y="228057"/>
                  <a:pt x="59155" y="206754"/>
                </a:cubicBezTo>
                <a:cubicBezTo>
                  <a:pt x="44407" y="185451"/>
                  <a:pt x="-3116" y="170702"/>
                  <a:pt x="161" y="137928"/>
                </a:cubicBezTo>
                <a:cubicBezTo>
                  <a:pt x="3438" y="105154"/>
                  <a:pt x="60794" y="-6278"/>
                  <a:pt x="68987" y="2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95BC48D-C095-AC3F-89C6-59D26B78F94A}"/>
              </a:ext>
            </a:extLst>
          </p:cNvPr>
          <p:cNvSpPr/>
          <p:nvPr/>
        </p:nvSpPr>
        <p:spPr>
          <a:xfrm>
            <a:off x="6499029" y="7295530"/>
            <a:ext cx="285266" cy="641085"/>
          </a:xfrm>
          <a:custGeom>
            <a:avLst/>
            <a:gdLst>
              <a:gd name="connsiteX0" fmla="*/ 94 w 285266"/>
              <a:gd name="connsiteY0" fmla="*/ 127825 h 641085"/>
              <a:gd name="connsiteX1" fmla="*/ 206571 w 285266"/>
              <a:gd name="connsiteY1" fmla="*/ 403128 h 641085"/>
              <a:gd name="connsiteX2" fmla="*/ 137745 w 285266"/>
              <a:gd name="connsiteY2" fmla="*/ 639102 h 641085"/>
              <a:gd name="connsiteX3" fmla="*/ 216403 w 285266"/>
              <a:gd name="connsiteY3" fmla="*/ 511283 h 641085"/>
              <a:gd name="connsiteX4" fmla="*/ 285229 w 285266"/>
              <a:gd name="connsiteY4" fmla="*/ 422793 h 641085"/>
              <a:gd name="connsiteX5" fmla="*/ 226236 w 285266"/>
              <a:gd name="connsiteY5" fmla="*/ 5 h 641085"/>
              <a:gd name="connsiteX6" fmla="*/ 236068 w 285266"/>
              <a:gd name="connsiteY6" fmla="*/ 412960 h 641085"/>
              <a:gd name="connsiteX7" fmla="*/ 94 w 285266"/>
              <a:gd name="connsiteY7" fmla="*/ 127825 h 6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266" h="641085">
                <a:moveTo>
                  <a:pt x="94" y="127825"/>
                </a:moveTo>
                <a:cubicBezTo>
                  <a:pt x="-4822" y="126186"/>
                  <a:pt x="183629" y="317915"/>
                  <a:pt x="206571" y="403128"/>
                </a:cubicBezTo>
                <a:cubicBezTo>
                  <a:pt x="229513" y="488341"/>
                  <a:pt x="136106" y="621076"/>
                  <a:pt x="137745" y="639102"/>
                </a:cubicBezTo>
                <a:cubicBezTo>
                  <a:pt x="139384" y="657128"/>
                  <a:pt x="191822" y="547334"/>
                  <a:pt x="216403" y="511283"/>
                </a:cubicBezTo>
                <a:cubicBezTo>
                  <a:pt x="240984" y="475232"/>
                  <a:pt x="283590" y="508006"/>
                  <a:pt x="285229" y="422793"/>
                </a:cubicBezTo>
                <a:cubicBezTo>
                  <a:pt x="286868" y="337580"/>
                  <a:pt x="234429" y="1644"/>
                  <a:pt x="226236" y="5"/>
                </a:cubicBezTo>
                <a:cubicBezTo>
                  <a:pt x="218043" y="-1634"/>
                  <a:pt x="277036" y="388379"/>
                  <a:pt x="236068" y="412960"/>
                </a:cubicBezTo>
                <a:cubicBezTo>
                  <a:pt x="195100" y="437541"/>
                  <a:pt x="5010" y="129464"/>
                  <a:pt x="94" y="12782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EAEA2DA-A2D9-D59E-E68E-38E8675974F6}"/>
              </a:ext>
            </a:extLst>
          </p:cNvPr>
          <p:cNvSpPr/>
          <p:nvPr/>
        </p:nvSpPr>
        <p:spPr>
          <a:xfrm>
            <a:off x="5140375" y="8337248"/>
            <a:ext cx="542731" cy="631507"/>
          </a:xfrm>
          <a:custGeom>
            <a:avLst/>
            <a:gdLst>
              <a:gd name="connsiteX0" fmla="*/ 1896 w 542731"/>
              <a:gd name="connsiteY0" fmla="*/ 157823 h 631507"/>
              <a:gd name="connsiteX1" fmla="*/ 414851 w 542731"/>
              <a:gd name="connsiteY1" fmla="*/ 507 h 631507"/>
              <a:gd name="connsiteX2" fmla="*/ 395186 w 542731"/>
              <a:gd name="connsiteY2" fmla="*/ 108662 h 631507"/>
              <a:gd name="connsiteX3" fmla="*/ 542670 w 542731"/>
              <a:gd name="connsiteY3" fmla="*/ 138158 h 631507"/>
              <a:gd name="connsiteX4" fmla="*/ 375522 w 542731"/>
              <a:gd name="connsiteY4" fmla="*/ 265978 h 631507"/>
              <a:gd name="connsiteX5" fmla="*/ 355857 w 542731"/>
              <a:gd name="connsiteY5" fmla="*/ 629771 h 631507"/>
              <a:gd name="connsiteX6" fmla="*/ 326360 w 542731"/>
              <a:gd name="connsiteY6" fmla="*/ 393797 h 631507"/>
              <a:gd name="connsiteX7" fmla="*/ 444348 w 542731"/>
              <a:gd name="connsiteY7" fmla="*/ 167655 h 631507"/>
              <a:gd name="connsiteX8" fmla="*/ 267367 w 542731"/>
              <a:gd name="connsiteY8" fmla="*/ 69333 h 631507"/>
              <a:gd name="connsiteX9" fmla="*/ 1896 w 542731"/>
              <a:gd name="connsiteY9" fmla="*/ 157823 h 63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31" h="631507">
                <a:moveTo>
                  <a:pt x="1896" y="157823"/>
                </a:moveTo>
                <a:cubicBezTo>
                  <a:pt x="26477" y="146352"/>
                  <a:pt x="349303" y="8700"/>
                  <a:pt x="414851" y="507"/>
                </a:cubicBezTo>
                <a:cubicBezTo>
                  <a:pt x="480399" y="-7687"/>
                  <a:pt x="373883" y="85720"/>
                  <a:pt x="395186" y="108662"/>
                </a:cubicBezTo>
                <a:cubicBezTo>
                  <a:pt x="416489" y="131604"/>
                  <a:pt x="545947" y="111939"/>
                  <a:pt x="542670" y="138158"/>
                </a:cubicBezTo>
                <a:cubicBezTo>
                  <a:pt x="539393" y="164377"/>
                  <a:pt x="406658" y="184042"/>
                  <a:pt x="375522" y="265978"/>
                </a:cubicBezTo>
                <a:cubicBezTo>
                  <a:pt x="344386" y="347914"/>
                  <a:pt x="364051" y="608468"/>
                  <a:pt x="355857" y="629771"/>
                </a:cubicBezTo>
                <a:cubicBezTo>
                  <a:pt x="347663" y="651074"/>
                  <a:pt x="311612" y="470816"/>
                  <a:pt x="326360" y="393797"/>
                </a:cubicBezTo>
                <a:cubicBezTo>
                  <a:pt x="341109" y="316778"/>
                  <a:pt x="454180" y="221732"/>
                  <a:pt x="444348" y="167655"/>
                </a:cubicBezTo>
                <a:cubicBezTo>
                  <a:pt x="434516" y="113578"/>
                  <a:pt x="336193" y="72610"/>
                  <a:pt x="267367" y="69333"/>
                </a:cubicBezTo>
                <a:cubicBezTo>
                  <a:pt x="198541" y="66056"/>
                  <a:pt x="-22685" y="169294"/>
                  <a:pt x="1896" y="1578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7B96E27-E890-172A-8785-C7E30E2EC6ED}"/>
              </a:ext>
            </a:extLst>
          </p:cNvPr>
          <p:cNvSpPr/>
          <p:nvPr/>
        </p:nvSpPr>
        <p:spPr>
          <a:xfrm>
            <a:off x="4506734" y="8848932"/>
            <a:ext cx="497885" cy="433790"/>
          </a:xfrm>
          <a:custGeom>
            <a:avLst/>
            <a:gdLst>
              <a:gd name="connsiteX0" fmla="*/ 6272 w 497885"/>
              <a:gd name="connsiteY0" fmla="*/ 100 h 433790"/>
              <a:gd name="connsiteX1" fmla="*/ 25937 w 497885"/>
              <a:gd name="connsiteY1" fmla="*/ 226242 h 433790"/>
              <a:gd name="connsiteX2" fmla="*/ 202918 w 497885"/>
              <a:gd name="connsiteY2" fmla="*/ 324565 h 433790"/>
              <a:gd name="connsiteX3" fmla="*/ 173421 w 497885"/>
              <a:gd name="connsiteY3" fmla="*/ 363894 h 433790"/>
              <a:gd name="connsiteX4" fmla="*/ 497885 w 497885"/>
              <a:gd name="connsiteY4" fmla="*/ 432720 h 433790"/>
              <a:gd name="connsiteX5" fmla="*/ 173421 w 497885"/>
              <a:gd name="connsiteY5" fmla="*/ 304900 h 433790"/>
              <a:gd name="connsiteX6" fmla="*/ 16105 w 497885"/>
              <a:gd name="connsiteY6" fmla="*/ 255739 h 433790"/>
              <a:gd name="connsiteX7" fmla="*/ 6272 w 497885"/>
              <a:gd name="connsiteY7" fmla="*/ 100 h 43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885" h="433790">
                <a:moveTo>
                  <a:pt x="6272" y="100"/>
                </a:moveTo>
                <a:cubicBezTo>
                  <a:pt x="7911" y="-4816"/>
                  <a:pt x="-6837" y="172164"/>
                  <a:pt x="25937" y="226242"/>
                </a:cubicBezTo>
                <a:cubicBezTo>
                  <a:pt x="58711" y="280320"/>
                  <a:pt x="178337" y="301623"/>
                  <a:pt x="202918" y="324565"/>
                </a:cubicBezTo>
                <a:cubicBezTo>
                  <a:pt x="227499" y="347507"/>
                  <a:pt x="124260" y="345868"/>
                  <a:pt x="173421" y="363894"/>
                </a:cubicBezTo>
                <a:cubicBezTo>
                  <a:pt x="222582" y="381920"/>
                  <a:pt x="497885" y="442552"/>
                  <a:pt x="497885" y="432720"/>
                </a:cubicBezTo>
                <a:cubicBezTo>
                  <a:pt x="497885" y="422888"/>
                  <a:pt x="253718" y="334397"/>
                  <a:pt x="173421" y="304900"/>
                </a:cubicBezTo>
                <a:cubicBezTo>
                  <a:pt x="93124" y="275403"/>
                  <a:pt x="43963" y="301623"/>
                  <a:pt x="16105" y="255739"/>
                </a:cubicBezTo>
                <a:cubicBezTo>
                  <a:pt x="-11753" y="209855"/>
                  <a:pt x="4633" y="5016"/>
                  <a:pt x="6272" y="1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8F00CDA-161A-4A48-B3C5-99832F4A3B86}"/>
              </a:ext>
            </a:extLst>
          </p:cNvPr>
          <p:cNvSpPr/>
          <p:nvPr/>
        </p:nvSpPr>
        <p:spPr>
          <a:xfrm>
            <a:off x="5593821" y="6655455"/>
            <a:ext cx="109492" cy="405925"/>
          </a:xfrm>
          <a:custGeom>
            <a:avLst/>
            <a:gdLst>
              <a:gd name="connsiteX0" fmla="*/ 40063 w 109492"/>
              <a:gd name="connsiteY0" fmla="*/ 984 h 405925"/>
              <a:gd name="connsiteX1" fmla="*/ 40063 w 109492"/>
              <a:gd name="connsiteY1" fmla="*/ 236958 h 405925"/>
              <a:gd name="connsiteX2" fmla="*/ 108889 w 109492"/>
              <a:gd name="connsiteY2" fmla="*/ 404106 h 405925"/>
              <a:gd name="connsiteX3" fmla="*/ 69560 w 109492"/>
              <a:gd name="connsiteY3" fmla="*/ 315616 h 405925"/>
              <a:gd name="connsiteX4" fmla="*/ 734 w 109492"/>
              <a:gd name="connsiteY4" fmla="*/ 158300 h 405925"/>
              <a:gd name="connsiteX5" fmla="*/ 40063 w 109492"/>
              <a:gd name="connsiteY5" fmla="*/ 984 h 4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92" h="405925">
                <a:moveTo>
                  <a:pt x="40063" y="984"/>
                </a:moveTo>
                <a:cubicBezTo>
                  <a:pt x="46618" y="14094"/>
                  <a:pt x="28592" y="169771"/>
                  <a:pt x="40063" y="236958"/>
                </a:cubicBezTo>
                <a:cubicBezTo>
                  <a:pt x="51534" y="304145"/>
                  <a:pt x="103973" y="390996"/>
                  <a:pt x="108889" y="404106"/>
                </a:cubicBezTo>
                <a:cubicBezTo>
                  <a:pt x="113805" y="417216"/>
                  <a:pt x="87586" y="356584"/>
                  <a:pt x="69560" y="315616"/>
                </a:cubicBezTo>
                <a:cubicBezTo>
                  <a:pt x="51534" y="274648"/>
                  <a:pt x="7289" y="207461"/>
                  <a:pt x="734" y="158300"/>
                </a:cubicBezTo>
                <a:cubicBezTo>
                  <a:pt x="-5821" y="109139"/>
                  <a:pt x="33508" y="-12126"/>
                  <a:pt x="40063" y="98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225F9C7-86EB-D315-783C-5B8A42510B88}"/>
              </a:ext>
            </a:extLst>
          </p:cNvPr>
          <p:cNvSpPr/>
          <p:nvPr/>
        </p:nvSpPr>
        <p:spPr>
          <a:xfrm>
            <a:off x="4334867" y="3052908"/>
            <a:ext cx="212050" cy="975559"/>
          </a:xfrm>
          <a:custGeom>
            <a:avLst/>
            <a:gdLst>
              <a:gd name="connsiteX0" fmla="*/ 207636 w 212050"/>
              <a:gd name="connsiteY0" fmla="*/ 14757 h 975559"/>
              <a:gd name="connsiteX1" fmla="*/ 1159 w 212050"/>
              <a:gd name="connsiteY1" fmla="*/ 968486 h 975559"/>
              <a:gd name="connsiteX2" fmla="*/ 128978 w 212050"/>
              <a:gd name="connsiteY2" fmla="*/ 427711 h 975559"/>
              <a:gd name="connsiteX3" fmla="*/ 207636 w 212050"/>
              <a:gd name="connsiteY3" fmla="*/ 14757 h 97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50" h="975559">
                <a:moveTo>
                  <a:pt x="207636" y="14757"/>
                </a:moveTo>
                <a:cubicBezTo>
                  <a:pt x="186333" y="104886"/>
                  <a:pt x="14269" y="899660"/>
                  <a:pt x="1159" y="968486"/>
                </a:cubicBezTo>
                <a:cubicBezTo>
                  <a:pt x="-11951" y="1037312"/>
                  <a:pt x="89649" y="585027"/>
                  <a:pt x="128978" y="427711"/>
                </a:cubicBezTo>
                <a:cubicBezTo>
                  <a:pt x="168307" y="270395"/>
                  <a:pt x="228939" y="-75372"/>
                  <a:pt x="207636" y="1475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F00B4A8-AEED-ABC2-3F96-1BF61BB96554}"/>
              </a:ext>
            </a:extLst>
          </p:cNvPr>
          <p:cNvSpPr/>
          <p:nvPr/>
        </p:nvSpPr>
        <p:spPr>
          <a:xfrm>
            <a:off x="2919071" y="4542445"/>
            <a:ext cx="522596" cy="609782"/>
          </a:xfrm>
          <a:custGeom>
            <a:avLst/>
            <a:gdLst>
              <a:gd name="connsiteX0" fmla="*/ 522219 w 522596"/>
              <a:gd name="connsiteY0" fmla="*/ 58 h 609782"/>
              <a:gd name="connsiteX1" fmla="*/ 404232 w 522596"/>
              <a:gd name="connsiteY1" fmla="*/ 373684 h 609782"/>
              <a:gd name="connsiteX2" fmla="*/ 256748 w 522596"/>
              <a:gd name="connsiteY2" fmla="*/ 432678 h 609782"/>
              <a:gd name="connsiteX3" fmla="*/ 1110 w 522596"/>
              <a:gd name="connsiteY3" fmla="*/ 609658 h 609782"/>
              <a:gd name="connsiteX4" fmla="*/ 364903 w 522596"/>
              <a:gd name="connsiteY4" fmla="*/ 403181 h 609782"/>
              <a:gd name="connsiteX5" fmla="*/ 522219 w 522596"/>
              <a:gd name="connsiteY5" fmla="*/ 58 h 6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96" h="609782">
                <a:moveTo>
                  <a:pt x="522219" y="58"/>
                </a:moveTo>
                <a:cubicBezTo>
                  <a:pt x="528774" y="-4858"/>
                  <a:pt x="448477" y="301581"/>
                  <a:pt x="404232" y="373684"/>
                </a:cubicBezTo>
                <a:cubicBezTo>
                  <a:pt x="359987" y="445787"/>
                  <a:pt x="323935" y="393349"/>
                  <a:pt x="256748" y="432678"/>
                </a:cubicBezTo>
                <a:cubicBezTo>
                  <a:pt x="189561" y="472007"/>
                  <a:pt x="-16916" y="614574"/>
                  <a:pt x="1110" y="609658"/>
                </a:cubicBezTo>
                <a:cubicBezTo>
                  <a:pt x="19136" y="604742"/>
                  <a:pt x="276413" y="498226"/>
                  <a:pt x="364903" y="403181"/>
                </a:cubicBezTo>
                <a:cubicBezTo>
                  <a:pt x="453393" y="308136"/>
                  <a:pt x="515664" y="4974"/>
                  <a:pt x="522219" y="5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DDC5C84-E617-F210-83A5-C2CDE8B8D6D2}"/>
              </a:ext>
            </a:extLst>
          </p:cNvPr>
          <p:cNvSpPr/>
          <p:nvPr/>
        </p:nvSpPr>
        <p:spPr>
          <a:xfrm>
            <a:off x="4786465" y="4228903"/>
            <a:ext cx="858219" cy="415597"/>
          </a:xfrm>
          <a:custGeom>
            <a:avLst/>
            <a:gdLst>
              <a:gd name="connsiteX0" fmla="*/ 277148 w 858219"/>
              <a:gd name="connsiteY0" fmla="*/ 8800 h 415597"/>
              <a:gd name="connsiteX1" fmla="*/ 11677 w 858219"/>
              <a:gd name="connsiteY1" fmla="*/ 402091 h 415597"/>
              <a:gd name="connsiteX2" fmla="*/ 90335 w 858219"/>
              <a:gd name="connsiteY2" fmla="*/ 313600 h 415597"/>
              <a:gd name="connsiteX3" fmla="*/ 473793 w 858219"/>
              <a:gd name="connsiteY3" fmla="*/ 205445 h 415597"/>
              <a:gd name="connsiteX4" fmla="*/ 365638 w 858219"/>
              <a:gd name="connsiteY4" fmla="*/ 264439 h 415597"/>
              <a:gd name="connsiteX5" fmla="*/ 857251 w 858219"/>
              <a:gd name="connsiteY5" fmla="*/ 116955 h 415597"/>
              <a:gd name="connsiteX6" fmla="*/ 483625 w 858219"/>
              <a:gd name="connsiteY6" fmla="*/ 195613 h 415597"/>
              <a:gd name="connsiteX7" fmla="*/ 208322 w 858219"/>
              <a:gd name="connsiteY7" fmla="*/ 284103 h 415597"/>
              <a:gd name="connsiteX8" fmla="*/ 60838 w 858219"/>
              <a:gd name="connsiteY8" fmla="*/ 372594 h 415597"/>
              <a:gd name="connsiteX9" fmla="*/ 188658 w 858219"/>
              <a:gd name="connsiteY9" fmla="*/ 146452 h 415597"/>
              <a:gd name="connsiteX10" fmla="*/ 277148 w 858219"/>
              <a:gd name="connsiteY10" fmla="*/ 8800 h 4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219" h="415597">
                <a:moveTo>
                  <a:pt x="277148" y="8800"/>
                </a:moveTo>
                <a:cubicBezTo>
                  <a:pt x="247651" y="51407"/>
                  <a:pt x="42812" y="351291"/>
                  <a:pt x="11677" y="402091"/>
                </a:cubicBezTo>
                <a:cubicBezTo>
                  <a:pt x="-19458" y="452891"/>
                  <a:pt x="13316" y="346374"/>
                  <a:pt x="90335" y="313600"/>
                </a:cubicBezTo>
                <a:cubicBezTo>
                  <a:pt x="167354" y="280826"/>
                  <a:pt x="427909" y="213638"/>
                  <a:pt x="473793" y="205445"/>
                </a:cubicBezTo>
                <a:cubicBezTo>
                  <a:pt x="519677" y="197252"/>
                  <a:pt x="301728" y="279187"/>
                  <a:pt x="365638" y="264439"/>
                </a:cubicBezTo>
                <a:cubicBezTo>
                  <a:pt x="429548" y="249691"/>
                  <a:pt x="837587" y="128426"/>
                  <a:pt x="857251" y="116955"/>
                </a:cubicBezTo>
                <a:cubicBezTo>
                  <a:pt x="876915" y="105484"/>
                  <a:pt x="591780" y="167755"/>
                  <a:pt x="483625" y="195613"/>
                </a:cubicBezTo>
                <a:cubicBezTo>
                  <a:pt x="375470" y="223471"/>
                  <a:pt x="278787" y="254606"/>
                  <a:pt x="208322" y="284103"/>
                </a:cubicBezTo>
                <a:cubicBezTo>
                  <a:pt x="137857" y="313600"/>
                  <a:pt x="64115" y="395536"/>
                  <a:pt x="60838" y="372594"/>
                </a:cubicBezTo>
                <a:cubicBezTo>
                  <a:pt x="57561" y="349652"/>
                  <a:pt x="150968" y="203807"/>
                  <a:pt x="188658" y="146452"/>
                </a:cubicBezTo>
                <a:cubicBezTo>
                  <a:pt x="226348" y="89097"/>
                  <a:pt x="306645" y="-33807"/>
                  <a:pt x="277148" y="8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94BF936-F093-8354-0F6B-DE646F732C1B}"/>
              </a:ext>
            </a:extLst>
          </p:cNvPr>
          <p:cNvSpPr/>
          <p:nvPr/>
        </p:nvSpPr>
        <p:spPr>
          <a:xfrm>
            <a:off x="3297561" y="6990240"/>
            <a:ext cx="178126" cy="429567"/>
          </a:xfrm>
          <a:custGeom>
            <a:avLst/>
            <a:gdLst>
              <a:gd name="connsiteX0" fmla="*/ 35574 w 178126"/>
              <a:gd name="connsiteY0" fmla="*/ 495 h 429567"/>
              <a:gd name="connsiteX1" fmla="*/ 6078 w 178126"/>
              <a:gd name="connsiteY1" fmla="*/ 157812 h 429567"/>
              <a:gd name="connsiteX2" fmla="*/ 173226 w 178126"/>
              <a:gd name="connsiteY2" fmla="*/ 423283 h 429567"/>
              <a:gd name="connsiteX3" fmla="*/ 124065 w 178126"/>
              <a:gd name="connsiteY3" fmla="*/ 334792 h 429567"/>
              <a:gd name="connsiteX4" fmla="*/ 25742 w 178126"/>
              <a:gd name="connsiteY4" fmla="*/ 206973 h 429567"/>
              <a:gd name="connsiteX5" fmla="*/ 35574 w 178126"/>
              <a:gd name="connsiteY5" fmla="*/ 495 h 42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26" h="429567">
                <a:moveTo>
                  <a:pt x="35574" y="495"/>
                </a:moveTo>
                <a:cubicBezTo>
                  <a:pt x="32297" y="-7698"/>
                  <a:pt x="-16864" y="87347"/>
                  <a:pt x="6078" y="157812"/>
                </a:cubicBezTo>
                <a:cubicBezTo>
                  <a:pt x="29020" y="228277"/>
                  <a:pt x="153562" y="393786"/>
                  <a:pt x="173226" y="423283"/>
                </a:cubicBezTo>
                <a:cubicBezTo>
                  <a:pt x="192891" y="452780"/>
                  <a:pt x="148646" y="370844"/>
                  <a:pt x="124065" y="334792"/>
                </a:cubicBezTo>
                <a:cubicBezTo>
                  <a:pt x="99484" y="298740"/>
                  <a:pt x="40490" y="257773"/>
                  <a:pt x="25742" y="206973"/>
                </a:cubicBezTo>
                <a:cubicBezTo>
                  <a:pt x="10994" y="156173"/>
                  <a:pt x="38851" y="8688"/>
                  <a:pt x="35574" y="49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41CE64-AC57-35E9-EB74-9F6EDCB6D382}"/>
              </a:ext>
            </a:extLst>
          </p:cNvPr>
          <p:cNvSpPr/>
          <p:nvPr/>
        </p:nvSpPr>
        <p:spPr>
          <a:xfrm>
            <a:off x="4079742" y="7973937"/>
            <a:ext cx="217155" cy="393315"/>
          </a:xfrm>
          <a:custGeom>
            <a:avLst/>
            <a:gdLst>
              <a:gd name="connsiteX0" fmla="*/ 645 w 217155"/>
              <a:gd name="connsiteY0" fmla="*/ 24 h 393315"/>
              <a:gd name="connsiteX1" fmla="*/ 89135 w 217155"/>
              <a:gd name="connsiteY1" fmla="*/ 127844 h 393315"/>
              <a:gd name="connsiteX2" fmla="*/ 148129 w 217155"/>
              <a:gd name="connsiteY2" fmla="*/ 265495 h 393315"/>
              <a:gd name="connsiteX3" fmla="*/ 69471 w 217155"/>
              <a:gd name="connsiteY3" fmla="*/ 393315 h 393315"/>
              <a:gd name="connsiteX4" fmla="*/ 157961 w 217155"/>
              <a:gd name="connsiteY4" fmla="*/ 265495 h 393315"/>
              <a:gd name="connsiteX5" fmla="*/ 216955 w 217155"/>
              <a:gd name="connsiteY5" fmla="*/ 206502 h 393315"/>
              <a:gd name="connsiteX6" fmla="*/ 138297 w 217155"/>
              <a:gd name="connsiteY6" fmla="*/ 118011 h 393315"/>
              <a:gd name="connsiteX7" fmla="*/ 645 w 217155"/>
              <a:gd name="connsiteY7" fmla="*/ 24 h 3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155" h="393315">
                <a:moveTo>
                  <a:pt x="645" y="24"/>
                </a:moveTo>
                <a:cubicBezTo>
                  <a:pt x="-7549" y="1663"/>
                  <a:pt x="64554" y="83599"/>
                  <a:pt x="89135" y="127844"/>
                </a:cubicBezTo>
                <a:cubicBezTo>
                  <a:pt x="113716" y="172089"/>
                  <a:pt x="151406" y="221250"/>
                  <a:pt x="148129" y="265495"/>
                </a:cubicBezTo>
                <a:cubicBezTo>
                  <a:pt x="144852" y="309740"/>
                  <a:pt x="67832" y="393315"/>
                  <a:pt x="69471" y="393315"/>
                </a:cubicBezTo>
                <a:cubicBezTo>
                  <a:pt x="71110" y="393315"/>
                  <a:pt x="133380" y="296630"/>
                  <a:pt x="157961" y="265495"/>
                </a:cubicBezTo>
                <a:cubicBezTo>
                  <a:pt x="182542" y="234360"/>
                  <a:pt x="220232" y="231083"/>
                  <a:pt x="216955" y="206502"/>
                </a:cubicBezTo>
                <a:cubicBezTo>
                  <a:pt x="213678" y="181921"/>
                  <a:pt x="172710" y="155701"/>
                  <a:pt x="138297" y="118011"/>
                </a:cubicBezTo>
                <a:cubicBezTo>
                  <a:pt x="103884" y="80321"/>
                  <a:pt x="8839" y="-1615"/>
                  <a:pt x="645" y="2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3DB14BC-A2A2-2D42-27BF-6D095F965403}"/>
              </a:ext>
            </a:extLst>
          </p:cNvPr>
          <p:cNvSpPr/>
          <p:nvPr/>
        </p:nvSpPr>
        <p:spPr>
          <a:xfrm>
            <a:off x="5544740" y="7685724"/>
            <a:ext cx="398333" cy="288735"/>
          </a:xfrm>
          <a:custGeom>
            <a:avLst/>
            <a:gdLst>
              <a:gd name="connsiteX0" fmla="*/ 118641 w 398333"/>
              <a:gd name="connsiteY0" fmla="*/ 3102 h 288735"/>
              <a:gd name="connsiteX1" fmla="*/ 325118 w 398333"/>
              <a:gd name="connsiteY1" fmla="*/ 32599 h 288735"/>
              <a:gd name="connsiteX2" fmla="*/ 216963 w 398333"/>
              <a:gd name="connsiteY2" fmla="*/ 121089 h 288735"/>
              <a:gd name="connsiteX3" fmla="*/ 654 w 398333"/>
              <a:gd name="connsiteY3" fmla="*/ 288237 h 288735"/>
              <a:gd name="connsiteX4" fmla="*/ 157970 w 398333"/>
              <a:gd name="connsiteY4" fmla="*/ 170250 h 288735"/>
              <a:gd name="connsiteX5" fmla="*/ 384112 w 398333"/>
              <a:gd name="connsiteY5" fmla="*/ 101424 h 288735"/>
              <a:gd name="connsiteX6" fmla="*/ 334950 w 398333"/>
              <a:gd name="connsiteY6" fmla="*/ 12934 h 288735"/>
              <a:gd name="connsiteX7" fmla="*/ 10486 w 398333"/>
              <a:gd name="connsiteY7" fmla="*/ 3102 h 288735"/>
              <a:gd name="connsiteX8" fmla="*/ 118641 w 398333"/>
              <a:gd name="connsiteY8" fmla="*/ 3102 h 28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333" h="288735">
                <a:moveTo>
                  <a:pt x="118641" y="3102"/>
                </a:moveTo>
                <a:cubicBezTo>
                  <a:pt x="171080" y="8018"/>
                  <a:pt x="308731" y="12935"/>
                  <a:pt x="325118" y="32599"/>
                </a:cubicBezTo>
                <a:cubicBezTo>
                  <a:pt x="341505" y="52263"/>
                  <a:pt x="271040" y="78483"/>
                  <a:pt x="216963" y="121089"/>
                </a:cubicBezTo>
                <a:cubicBezTo>
                  <a:pt x="162886" y="163695"/>
                  <a:pt x="10486" y="280044"/>
                  <a:pt x="654" y="288237"/>
                </a:cubicBezTo>
                <a:cubicBezTo>
                  <a:pt x="-9178" y="296430"/>
                  <a:pt x="94060" y="201385"/>
                  <a:pt x="157970" y="170250"/>
                </a:cubicBezTo>
                <a:cubicBezTo>
                  <a:pt x="221880" y="139115"/>
                  <a:pt x="354615" y="127643"/>
                  <a:pt x="384112" y="101424"/>
                </a:cubicBezTo>
                <a:cubicBezTo>
                  <a:pt x="413609" y="75205"/>
                  <a:pt x="397221" y="29321"/>
                  <a:pt x="334950" y="12934"/>
                </a:cubicBezTo>
                <a:cubicBezTo>
                  <a:pt x="272679" y="-3453"/>
                  <a:pt x="48176" y="6379"/>
                  <a:pt x="10486" y="3102"/>
                </a:cubicBezTo>
                <a:cubicBezTo>
                  <a:pt x="-27204" y="-175"/>
                  <a:pt x="66202" y="-1814"/>
                  <a:pt x="118641" y="310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C5E37A3-23E8-6C52-69BF-7CB122E3116F}"/>
              </a:ext>
            </a:extLst>
          </p:cNvPr>
          <p:cNvSpPr/>
          <p:nvPr/>
        </p:nvSpPr>
        <p:spPr>
          <a:xfrm>
            <a:off x="3701695" y="6455849"/>
            <a:ext cx="261285" cy="191225"/>
          </a:xfrm>
          <a:custGeom>
            <a:avLst/>
            <a:gdLst>
              <a:gd name="connsiteX0" fmla="*/ 5066 w 261285"/>
              <a:gd name="connsiteY0" fmla="*/ 3945 h 191225"/>
              <a:gd name="connsiteX1" fmla="*/ 211544 w 261285"/>
              <a:gd name="connsiteY1" fmla="*/ 102267 h 191225"/>
              <a:gd name="connsiteX2" fmla="*/ 260705 w 261285"/>
              <a:gd name="connsiteY2" fmla="*/ 190757 h 191225"/>
              <a:gd name="connsiteX3" fmla="*/ 191879 w 261285"/>
              <a:gd name="connsiteY3" fmla="*/ 62938 h 191225"/>
              <a:gd name="connsiteX4" fmla="*/ 73892 w 261285"/>
              <a:gd name="connsiteY4" fmla="*/ 23609 h 191225"/>
              <a:gd name="connsiteX5" fmla="*/ 5066 w 261285"/>
              <a:gd name="connsiteY5" fmla="*/ 3945 h 1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85" h="191225">
                <a:moveTo>
                  <a:pt x="5066" y="3945"/>
                </a:moveTo>
                <a:cubicBezTo>
                  <a:pt x="28008" y="17055"/>
                  <a:pt x="168938" y="71132"/>
                  <a:pt x="211544" y="102267"/>
                </a:cubicBezTo>
                <a:cubicBezTo>
                  <a:pt x="254151" y="133402"/>
                  <a:pt x="263983" y="197312"/>
                  <a:pt x="260705" y="190757"/>
                </a:cubicBezTo>
                <a:cubicBezTo>
                  <a:pt x="257428" y="184202"/>
                  <a:pt x="223015" y="90796"/>
                  <a:pt x="191879" y="62938"/>
                </a:cubicBezTo>
                <a:cubicBezTo>
                  <a:pt x="160744" y="35080"/>
                  <a:pt x="105028" y="33441"/>
                  <a:pt x="73892" y="23609"/>
                </a:cubicBezTo>
                <a:cubicBezTo>
                  <a:pt x="42757" y="13777"/>
                  <a:pt x="-17876" y="-9165"/>
                  <a:pt x="5066" y="39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EDB0BFA2-D360-FF79-19D8-2F05A7FECA68}"/>
              </a:ext>
            </a:extLst>
          </p:cNvPr>
          <p:cNvSpPr/>
          <p:nvPr/>
        </p:nvSpPr>
        <p:spPr>
          <a:xfrm>
            <a:off x="5422789" y="5850194"/>
            <a:ext cx="537124" cy="335427"/>
          </a:xfrm>
          <a:custGeom>
            <a:avLst/>
            <a:gdLst>
              <a:gd name="connsiteX0" fmla="*/ 34114 w 537124"/>
              <a:gd name="connsiteY0" fmla="*/ 334296 h 335427"/>
              <a:gd name="connsiteX1" fmla="*/ 102940 w 537124"/>
              <a:gd name="connsiteY1" fmla="*/ 216309 h 335427"/>
              <a:gd name="connsiteX2" fmla="*/ 279921 w 537124"/>
              <a:gd name="connsiteY2" fmla="*/ 147483 h 335427"/>
              <a:gd name="connsiteX3" fmla="*/ 535559 w 537124"/>
              <a:gd name="connsiteY3" fmla="*/ 157316 h 335427"/>
              <a:gd name="connsiteX4" fmla="*/ 378243 w 537124"/>
              <a:gd name="connsiteY4" fmla="*/ 98322 h 335427"/>
              <a:gd name="connsiteX5" fmla="*/ 191430 w 537124"/>
              <a:gd name="connsiteY5" fmla="*/ 0 h 335427"/>
              <a:gd name="connsiteX6" fmla="*/ 358579 w 537124"/>
              <a:gd name="connsiteY6" fmla="*/ 98322 h 335427"/>
              <a:gd name="connsiteX7" fmla="*/ 230759 w 537124"/>
              <a:gd name="connsiteY7" fmla="*/ 117987 h 335427"/>
              <a:gd name="connsiteX8" fmla="*/ 14450 w 537124"/>
              <a:gd name="connsiteY8" fmla="*/ 265471 h 335427"/>
              <a:gd name="connsiteX9" fmla="*/ 34114 w 537124"/>
              <a:gd name="connsiteY9" fmla="*/ 334296 h 33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124" h="335427">
                <a:moveTo>
                  <a:pt x="34114" y="334296"/>
                </a:moveTo>
                <a:cubicBezTo>
                  <a:pt x="48862" y="326102"/>
                  <a:pt x="61972" y="247444"/>
                  <a:pt x="102940" y="216309"/>
                </a:cubicBezTo>
                <a:cubicBezTo>
                  <a:pt x="143908" y="185174"/>
                  <a:pt x="207818" y="157315"/>
                  <a:pt x="279921" y="147483"/>
                </a:cubicBezTo>
                <a:cubicBezTo>
                  <a:pt x="352024" y="137651"/>
                  <a:pt x="519172" y="165509"/>
                  <a:pt x="535559" y="157316"/>
                </a:cubicBezTo>
                <a:cubicBezTo>
                  <a:pt x="551946" y="149122"/>
                  <a:pt x="435598" y="124541"/>
                  <a:pt x="378243" y="98322"/>
                </a:cubicBezTo>
                <a:cubicBezTo>
                  <a:pt x="320888" y="72103"/>
                  <a:pt x="194707" y="0"/>
                  <a:pt x="191430" y="0"/>
                </a:cubicBezTo>
                <a:cubicBezTo>
                  <a:pt x="188153" y="0"/>
                  <a:pt x="352024" y="78657"/>
                  <a:pt x="358579" y="98322"/>
                </a:cubicBezTo>
                <a:cubicBezTo>
                  <a:pt x="365134" y="117987"/>
                  <a:pt x="288114" y="90129"/>
                  <a:pt x="230759" y="117987"/>
                </a:cubicBezTo>
                <a:cubicBezTo>
                  <a:pt x="173404" y="145845"/>
                  <a:pt x="50501" y="226142"/>
                  <a:pt x="14450" y="265471"/>
                </a:cubicBezTo>
                <a:cubicBezTo>
                  <a:pt x="-21601" y="304800"/>
                  <a:pt x="19366" y="342490"/>
                  <a:pt x="34114" y="33429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4F374E47-24F9-6BBF-274C-17289582BDA2}"/>
              </a:ext>
            </a:extLst>
          </p:cNvPr>
          <p:cNvSpPr/>
          <p:nvPr/>
        </p:nvSpPr>
        <p:spPr>
          <a:xfrm>
            <a:off x="6923860" y="3021274"/>
            <a:ext cx="1089890" cy="2200046"/>
          </a:xfrm>
          <a:custGeom>
            <a:avLst/>
            <a:gdLst>
              <a:gd name="connsiteX0" fmla="*/ 27546 w 1089890"/>
              <a:gd name="connsiteY0" fmla="*/ 16894 h 2200046"/>
              <a:gd name="connsiteX1" fmla="*/ 1069766 w 1089890"/>
              <a:gd name="connsiteY1" fmla="*/ 1855526 h 2200046"/>
              <a:gd name="connsiteX2" fmla="*/ 489663 w 1089890"/>
              <a:gd name="connsiteY2" fmla="*/ 882132 h 2200046"/>
              <a:gd name="connsiteX3" fmla="*/ 1089430 w 1089890"/>
              <a:gd name="connsiteY3" fmla="*/ 2199655 h 2200046"/>
              <a:gd name="connsiteX4" fmla="*/ 371675 w 1089890"/>
              <a:gd name="connsiteY4" fmla="*/ 1009952 h 2200046"/>
              <a:gd name="connsiteX5" fmla="*/ 27546 w 1089890"/>
              <a:gd name="connsiteY5" fmla="*/ 16894 h 22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90" h="2200046">
                <a:moveTo>
                  <a:pt x="27546" y="16894"/>
                </a:moveTo>
                <a:cubicBezTo>
                  <a:pt x="143895" y="157823"/>
                  <a:pt x="992747" y="1711320"/>
                  <a:pt x="1069766" y="1855526"/>
                </a:cubicBezTo>
                <a:cubicBezTo>
                  <a:pt x="1146786" y="1999732"/>
                  <a:pt x="486386" y="824777"/>
                  <a:pt x="489663" y="882132"/>
                </a:cubicBezTo>
                <a:cubicBezTo>
                  <a:pt x="492940" y="939487"/>
                  <a:pt x="1109095" y="2178352"/>
                  <a:pt x="1089430" y="2199655"/>
                </a:cubicBezTo>
                <a:cubicBezTo>
                  <a:pt x="1069765" y="2220958"/>
                  <a:pt x="553572" y="1367191"/>
                  <a:pt x="371675" y="1009952"/>
                </a:cubicBezTo>
                <a:cubicBezTo>
                  <a:pt x="189778" y="652713"/>
                  <a:pt x="-88803" y="-124035"/>
                  <a:pt x="27546" y="1689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00F3D982-A090-E17D-68BE-D3BE33C51E20}"/>
              </a:ext>
            </a:extLst>
          </p:cNvPr>
          <p:cNvSpPr/>
          <p:nvPr/>
        </p:nvSpPr>
        <p:spPr>
          <a:xfrm>
            <a:off x="7717137" y="5091168"/>
            <a:ext cx="752049" cy="3820575"/>
          </a:xfrm>
          <a:custGeom>
            <a:avLst/>
            <a:gdLst>
              <a:gd name="connsiteX0" fmla="*/ 266657 w 752049"/>
              <a:gd name="connsiteY0" fmla="*/ 159258 h 3820575"/>
              <a:gd name="connsiteX1" fmla="*/ 296153 w 752049"/>
              <a:gd name="connsiteY1" fmla="*/ 237916 h 3820575"/>
              <a:gd name="connsiteX2" fmla="*/ 728773 w 752049"/>
              <a:gd name="connsiteY2" fmla="*/ 1221142 h 3820575"/>
              <a:gd name="connsiteX3" fmla="*/ 699276 w 752049"/>
              <a:gd name="connsiteY3" fmla="*/ 1191645 h 3820575"/>
              <a:gd name="connsiteX4" fmla="*/ 748437 w 752049"/>
              <a:gd name="connsiteY4" fmla="*/ 1968393 h 3820575"/>
              <a:gd name="connsiteX5" fmla="*/ 748437 w 752049"/>
              <a:gd name="connsiteY5" fmla="*/ 1968393 h 3820575"/>
              <a:gd name="connsiteX6" fmla="*/ 728773 w 752049"/>
              <a:gd name="connsiteY6" fmla="*/ 2548497 h 3820575"/>
              <a:gd name="connsiteX7" fmla="*/ 561624 w 752049"/>
              <a:gd name="connsiteY7" fmla="*/ 3059774 h 3820575"/>
              <a:gd name="connsiteX8" fmla="*/ 217495 w 752049"/>
              <a:gd name="connsiteY8" fmla="*/ 3816858 h 3820575"/>
              <a:gd name="connsiteX9" fmla="*/ 355147 w 752049"/>
              <a:gd name="connsiteY9" fmla="*/ 3285916 h 3820575"/>
              <a:gd name="connsiteX10" fmla="*/ 551792 w 752049"/>
              <a:gd name="connsiteY10" fmla="*/ 1929064 h 3820575"/>
              <a:gd name="connsiteX11" fmla="*/ 482966 w 752049"/>
              <a:gd name="connsiteY11" fmla="*/ 1112987 h 3820575"/>
              <a:gd name="connsiteX12" fmla="*/ 1186 w 752049"/>
              <a:gd name="connsiteY12" fmla="*/ 1942 h 3820575"/>
              <a:gd name="connsiteX13" fmla="*/ 640282 w 752049"/>
              <a:gd name="connsiteY13" fmla="*/ 1398122 h 3820575"/>
              <a:gd name="connsiteX14" fmla="*/ 266657 w 752049"/>
              <a:gd name="connsiteY14" fmla="*/ 159258 h 38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2049" h="3820575">
                <a:moveTo>
                  <a:pt x="266657" y="159258"/>
                </a:moveTo>
                <a:cubicBezTo>
                  <a:pt x="209302" y="-34110"/>
                  <a:pt x="219134" y="60935"/>
                  <a:pt x="296153" y="237916"/>
                </a:cubicBezTo>
                <a:cubicBezTo>
                  <a:pt x="373172" y="414897"/>
                  <a:pt x="661586" y="1062187"/>
                  <a:pt x="728773" y="1221142"/>
                </a:cubicBezTo>
                <a:cubicBezTo>
                  <a:pt x="795960" y="1380097"/>
                  <a:pt x="695999" y="1067103"/>
                  <a:pt x="699276" y="1191645"/>
                </a:cubicBezTo>
                <a:cubicBezTo>
                  <a:pt x="702553" y="1316187"/>
                  <a:pt x="748437" y="1968393"/>
                  <a:pt x="748437" y="1968393"/>
                </a:cubicBezTo>
                <a:lnTo>
                  <a:pt x="748437" y="1968393"/>
                </a:lnTo>
                <a:cubicBezTo>
                  <a:pt x="745160" y="2065077"/>
                  <a:pt x="759908" y="2366600"/>
                  <a:pt x="728773" y="2548497"/>
                </a:cubicBezTo>
                <a:cubicBezTo>
                  <a:pt x="697638" y="2730394"/>
                  <a:pt x="646837" y="2848381"/>
                  <a:pt x="561624" y="3059774"/>
                </a:cubicBezTo>
                <a:cubicBezTo>
                  <a:pt x="476411" y="3271168"/>
                  <a:pt x="251908" y="3779168"/>
                  <a:pt x="217495" y="3816858"/>
                </a:cubicBezTo>
                <a:cubicBezTo>
                  <a:pt x="183082" y="3854548"/>
                  <a:pt x="299431" y="3600548"/>
                  <a:pt x="355147" y="3285916"/>
                </a:cubicBezTo>
                <a:cubicBezTo>
                  <a:pt x="410863" y="2971284"/>
                  <a:pt x="530489" y="2291219"/>
                  <a:pt x="551792" y="1929064"/>
                </a:cubicBezTo>
                <a:cubicBezTo>
                  <a:pt x="573095" y="1566909"/>
                  <a:pt x="574734" y="1434174"/>
                  <a:pt x="482966" y="1112987"/>
                </a:cubicBezTo>
                <a:cubicBezTo>
                  <a:pt x="391198" y="791800"/>
                  <a:pt x="-25033" y="-45580"/>
                  <a:pt x="1186" y="1942"/>
                </a:cubicBezTo>
                <a:cubicBezTo>
                  <a:pt x="27405" y="49464"/>
                  <a:pt x="589482" y="1371903"/>
                  <a:pt x="640282" y="1398122"/>
                </a:cubicBezTo>
                <a:cubicBezTo>
                  <a:pt x="691082" y="1424341"/>
                  <a:pt x="324012" y="352626"/>
                  <a:pt x="266657" y="15925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54ECF91-8D3F-E88B-384E-AC0D2059505F}"/>
              </a:ext>
            </a:extLst>
          </p:cNvPr>
          <p:cNvSpPr/>
          <p:nvPr/>
        </p:nvSpPr>
        <p:spPr>
          <a:xfrm>
            <a:off x="6587504" y="5404312"/>
            <a:ext cx="1393233" cy="3434901"/>
          </a:xfrm>
          <a:custGeom>
            <a:avLst/>
            <a:gdLst>
              <a:gd name="connsiteX0" fmla="*/ 521219 w 1393233"/>
              <a:gd name="connsiteY0" fmla="*/ 3430 h 3434901"/>
              <a:gd name="connsiteX1" fmla="*/ 1258638 w 1393233"/>
              <a:gd name="connsiteY1" fmla="*/ 1773236 h 3434901"/>
              <a:gd name="connsiteX2" fmla="*/ 413064 w 1393233"/>
              <a:gd name="connsiteY2" fmla="*/ 2776127 h 3434901"/>
              <a:gd name="connsiteX3" fmla="*/ 934173 w 1393233"/>
              <a:gd name="connsiteY3" fmla="*/ 2549985 h 3434901"/>
              <a:gd name="connsiteX4" fmla="*/ 109 w 1393233"/>
              <a:gd name="connsiteY4" fmla="*/ 3434888 h 3434901"/>
              <a:gd name="connsiteX5" fmla="*/ 875180 w 1393233"/>
              <a:gd name="connsiteY5" fmla="*/ 2569649 h 3434901"/>
              <a:gd name="connsiteX6" fmla="*/ 1386457 w 1393233"/>
              <a:gd name="connsiteY6" fmla="*/ 1773236 h 3434901"/>
              <a:gd name="connsiteX7" fmla="*/ 521219 w 1393233"/>
              <a:gd name="connsiteY7" fmla="*/ 445882 h 3434901"/>
              <a:gd name="connsiteX8" fmla="*/ 472057 w 1393233"/>
              <a:gd name="connsiteY8" fmla="*/ 485211 h 3434901"/>
              <a:gd name="connsiteX9" fmla="*/ 1130819 w 1393233"/>
              <a:gd name="connsiteY9" fmla="*/ 1301288 h 3434901"/>
              <a:gd name="connsiteX10" fmla="*/ 521219 w 1393233"/>
              <a:gd name="connsiteY10" fmla="*/ 3430 h 3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3233" h="3434901">
                <a:moveTo>
                  <a:pt x="521219" y="3430"/>
                </a:moveTo>
                <a:cubicBezTo>
                  <a:pt x="542522" y="82088"/>
                  <a:pt x="1276664" y="1311120"/>
                  <a:pt x="1258638" y="1773236"/>
                </a:cubicBezTo>
                <a:cubicBezTo>
                  <a:pt x="1240612" y="2235352"/>
                  <a:pt x="467141" y="2646669"/>
                  <a:pt x="413064" y="2776127"/>
                </a:cubicBezTo>
                <a:cubicBezTo>
                  <a:pt x="358986" y="2905585"/>
                  <a:pt x="1002999" y="2440191"/>
                  <a:pt x="934173" y="2549985"/>
                </a:cubicBezTo>
                <a:cubicBezTo>
                  <a:pt x="865347" y="2659779"/>
                  <a:pt x="9941" y="3431611"/>
                  <a:pt x="109" y="3434888"/>
                </a:cubicBezTo>
                <a:cubicBezTo>
                  <a:pt x="-9723" y="3438165"/>
                  <a:pt x="644122" y="2846591"/>
                  <a:pt x="875180" y="2569649"/>
                </a:cubicBezTo>
                <a:cubicBezTo>
                  <a:pt x="1106238" y="2292707"/>
                  <a:pt x="1445451" y="2127197"/>
                  <a:pt x="1386457" y="1773236"/>
                </a:cubicBezTo>
                <a:cubicBezTo>
                  <a:pt x="1327464" y="1419275"/>
                  <a:pt x="673619" y="660553"/>
                  <a:pt x="521219" y="445882"/>
                </a:cubicBezTo>
                <a:cubicBezTo>
                  <a:pt x="368819" y="231211"/>
                  <a:pt x="370457" y="342643"/>
                  <a:pt x="472057" y="485211"/>
                </a:cubicBezTo>
                <a:cubicBezTo>
                  <a:pt x="573657" y="627779"/>
                  <a:pt x="1116071" y="1378308"/>
                  <a:pt x="1130819" y="1301288"/>
                </a:cubicBezTo>
                <a:cubicBezTo>
                  <a:pt x="1145568" y="1224269"/>
                  <a:pt x="499916" y="-75228"/>
                  <a:pt x="521219" y="34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5EAA666-DF6F-BFC7-3E24-FAA1436CCD12}"/>
              </a:ext>
            </a:extLst>
          </p:cNvPr>
          <p:cNvSpPr/>
          <p:nvPr/>
        </p:nvSpPr>
        <p:spPr>
          <a:xfrm>
            <a:off x="2320146" y="2040693"/>
            <a:ext cx="1878367" cy="2660582"/>
          </a:xfrm>
          <a:custGeom>
            <a:avLst/>
            <a:gdLst>
              <a:gd name="connsiteX0" fmla="*/ 1878228 w 1878367"/>
              <a:gd name="connsiteY0" fmla="*/ 24081 h 2660582"/>
              <a:gd name="connsiteX1" fmla="*/ 1101480 w 1878367"/>
              <a:gd name="connsiteY1" fmla="*/ 378042 h 2660582"/>
              <a:gd name="connsiteX2" fmla="*/ 501712 w 1878367"/>
              <a:gd name="connsiteY2" fmla="*/ 1312107 h 2660582"/>
              <a:gd name="connsiteX3" fmla="*/ 590202 w 1878367"/>
              <a:gd name="connsiteY3" fmla="*/ 1036804 h 2660582"/>
              <a:gd name="connsiteX4" fmla="*/ 267 w 1878367"/>
              <a:gd name="connsiteY4" fmla="*/ 2659126 h 2660582"/>
              <a:gd name="connsiteX5" fmla="*/ 521377 w 1878367"/>
              <a:gd name="connsiteY5" fmla="*/ 1302275 h 2660582"/>
              <a:gd name="connsiteX6" fmla="*/ 1032654 w 1878367"/>
              <a:gd name="connsiteY6" fmla="*/ 102739 h 2660582"/>
              <a:gd name="connsiteX7" fmla="*/ 550873 w 1878367"/>
              <a:gd name="connsiteY7" fmla="*/ 869655 h 2660582"/>
              <a:gd name="connsiteX8" fmla="*/ 1160473 w 1878367"/>
              <a:gd name="connsiteY8" fmla="*/ 122404 h 2660582"/>
              <a:gd name="connsiteX9" fmla="*/ 1878228 w 1878367"/>
              <a:gd name="connsiteY9" fmla="*/ 24081 h 266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367" h="2660582">
                <a:moveTo>
                  <a:pt x="1878228" y="24081"/>
                </a:moveTo>
                <a:cubicBezTo>
                  <a:pt x="1868396" y="66687"/>
                  <a:pt x="1330899" y="163371"/>
                  <a:pt x="1101480" y="378042"/>
                </a:cubicBezTo>
                <a:cubicBezTo>
                  <a:pt x="872061" y="592713"/>
                  <a:pt x="586925" y="1202313"/>
                  <a:pt x="501712" y="1312107"/>
                </a:cubicBezTo>
                <a:cubicBezTo>
                  <a:pt x="416499" y="1421901"/>
                  <a:pt x="673776" y="812301"/>
                  <a:pt x="590202" y="1036804"/>
                </a:cubicBezTo>
                <a:cubicBezTo>
                  <a:pt x="506628" y="1261307"/>
                  <a:pt x="11738" y="2614881"/>
                  <a:pt x="267" y="2659126"/>
                </a:cubicBezTo>
                <a:cubicBezTo>
                  <a:pt x="-11204" y="2703371"/>
                  <a:pt x="349313" y="1728339"/>
                  <a:pt x="521377" y="1302275"/>
                </a:cubicBezTo>
                <a:cubicBezTo>
                  <a:pt x="693441" y="876211"/>
                  <a:pt x="1027738" y="174842"/>
                  <a:pt x="1032654" y="102739"/>
                </a:cubicBezTo>
                <a:cubicBezTo>
                  <a:pt x="1037570" y="30636"/>
                  <a:pt x="529570" y="866377"/>
                  <a:pt x="550873" y="869655"/>
                </a:cubicBezTo>
                <a:cubicBezTo>
                  <a:pt x="572176" y="872933"/>
                  <a:pt x="945802" y="260055"/>
                  <a:pt x="1160473" y="122404"/>
                </a:cubicBezTo>
                <a:cubicBezTo>
                  <a:pt x="1375144" y="-15247"/>
                  <a:pt x="1888060" y="-18525"/>
                  <a:pt x="1878228" y="2408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3534F39-B6F7-549A-8249-605219A9D450}"/>
              </a:ext>
            </a:extLst>
          </p:cNvPr>
          <p:cNvSpPr/>
          <p:nvPr/>
        </p:nvSpPr>
        <p:spPr>
          <a:xfrm>
            <a:off x="1942658" y="2537554"/>
            <a:ext cx="1194429" cy="3246069"/>
          </a:xfrm>
          <a:custGeom>
            <a:avLst/>
            <a:gdLst>
              <a:gd name="connsiteX0" fmla="*/ 1193832 w 1194429"/>
              <a:gd name="connsiteY0" fmla="*/ 9001 h 3246069"/>
              <a:gd name="connsiteX1" fmla="*/ 269600 w 1194429"/>
              <a:gd name="connsiteY1" fmla="*/ 1493672 h 3246069"/>
              <a:gd name="connsiteX2" fmla="*/ 4129 w 1194429"/>
              <a:gd name="connsiteY2" fmla="*/ 3204485 h 3246069"/>
              <a:gd name="connsiteX3" fmla="*/ 151613 w 1194429"/>
              <a:gd name="connsiteY3" fmla="*/ 2526059 h 3246069"/>
              <a:gd name="connsiteX4" fmla="*/ 702219 w 1194429"/>
              <a:gd name="connsiteY4" fmla="*/ 431788 h 3246069"/>
              <a:gd name="connsiteX5" fmla="*/ 230271 w 1194429"/>
              <a:gd name="connsiteY5" fmla="*/ 1336356 h 3246069"/>
              <a:gd name="connsiteX6" fmla="*/ 849703 w 1194429"/>
              <a:gd name="connsiteY6" fmla="*/ 48330 h 3246069"/>
              <a:gd name="connsiteX7" fmla="*/ 417084 w 1194429"/>
              <a:gd name="connsiteY7" fmla="*/ 834911 h 3246069"/>
              <a:gd name="connsiteX8" fmla="*/ 1193832 w 1194429"/>
              <a:gd name="connsiteY8" fmla="*/ 9001 h 3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29" h="3246069">
                <a:moveTo>
                  <a:pt x="1193832" y="9001"/>
                </a:moveTo>
                <a:cubicBezTo>
                  <a:pt x="1169251" y="118795"/>
                  <a:pt x="467884" y="961092"/>
                  <a:pt x="269600" y="1493672"/>
                </a:cubicBezTo>
                <a:cubicBezTo>
                  <a:pt x="71316" y="2026252"/>
                  <a:pt x="23794" y="3032420"/>
                  <a:pt x="4129" y="3204485"/>
                </a:cubicBezTo>
                <a:cubicBezTo>
                  <a:pt x="-15536" y="3376550"/>
                  <a:pt x="35265" y="2988175"/>
                  <a:pt x="151613" y="2526059"/>
                </a:cubicBezTo>
                <a:cubicBezTo>
                  <a:pt x="267961" y="2063943"/>
                  <a:pt x="689109" y="630072"/>
                  <a:pt x="702219" y="431788"/>
                </a:cubicBezTo>
                <a:cubicBezTo>
                  <a:pt x="715329" y="233504"/>
                  <a:pt x="205690" y="1400266"/>
                  <a:pt x="230271" y="1336356"/>
                </a:cubicBezTo>
                <a:cubicBezTo>
                  <a:pt x="254852" y="1272446"/>
                  <a:pt x="818567" y="131904"/>
                  <a:pt x="849703" y="48330"/>
                </a:cubicBezTo>
                <a:cubicBezTo>
                  <a:pt x="880839" y="-35244"/>
                  <a:pt x="358090" y="839827"/>
                  <a:pt x="417084" y="834911"/>
                </a:cubicBezTo>
                <a:cubicBezTo>
                  <a:pt x="476078" y="829995"/>
                  <a:pt x="1218413" y="-100793"/>
                  <a:pt x="1193832" y="900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E190F87F-0C71-D8AB-8D0B-930704DA585A}"/>
              </a:ext>
            </a:extLst>
          </p:cNvPr>
          <p:cNvSpPr/>
          <p:nvPr/>
        </p:nvSpPr>
        <p:spPr>
          <a:xfrm>
            <a:off x="2686411" y="2300873"/>
            <a:ext cx="1660034" cy="2575985"/>
          </a:xfrm>
          <a:custGeom>
            <a:avLst/>
            <a:gdLst>
              <a:gd name="connsiteX0" fmla="*/ 1659447 w 1660034"/>
              <a:gd name="connsiteY0" fmla="*/ 9708 h 2575985"/>
              <a:gd name="connsiteX1" fmla="*/ 951524 w 1660034"/>
              <a:gd name="connsiteY1" fmla="*/ 353837 h 2575985"/>
              <a:gd name="connsiteX2" fmla="*/ 263266 w 1660034"/>
              <a:gd name="connsiteY2" fmla="*/ 1494379 h 2575985"/>
              <a:gd name="connsiteX3" fmla="*/ 381254 w 1660034"/>
              <a:gd name="connsiteY3" fmla="*/ 1238740 h 2575985"/>
              <a:gd name="connsiteX4" fmla="*/ 7628 w 1660034"/>
              <a:gd name="connsiteY4" fmla="*/ 2566095 h 2575985"/>
              <a:gd name="connsiteX5" fmla="*/ 204273 w 1660034"/>
              <a:gd name="connsiteY5" fmla="*/ 1750017 h 2575985"/>
              <a:gd name="connsiteX6" fmla="*/ 1040015 w 1660034"/>
              <a:gd name="connsiteY6" fmla="*/ 49037 h 2575985"/>
              <a:gd name="connsiteX7" fmla="*/ 332092 w 1660034"/>
              <a:gd name="connsiteY7" fmla="*/ 1032262 h 2575985"/>
              <a:gd name="connsiteX8" fmla="*/ 1059679 w 1660034"/>
              <a:gd name="connsiteY8" fmla="*/ 176856 h 2575985"/>
              <a:gd name="connsiteX9" fmla="*/ 1659447 w 1660034"/>
              <a:gd name="connsiteY9" fmla="*/ 9708 h 25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0034" h="2575985">
                <a:moveTo>
                  <a:pt x="1659447" y="9708"/>
                </a:moveTo>
                <a:cubicBezTo>
                  <a:pt x="1641421" y="39205"/>
                  <a:pt x="1184221" y="106392"/>
                  <a:pt x="951524" y="353837"/>
                </a:cubicBezTo>
                <a:cubicBezTo>
                  <a:pt x="718827" y="601282"/>
                  <a:pt x="358311" y="1346895"/>
                  <a:pt x="263266" y="1494379"/>
                </a:cubicBezTo>
                <a:cubicBezTo>
                  <a:pt x="168221" y="1641863"/>
                  <a:pt x="423860" y="1060121"/>
                  <a:pt x="381254" y="1238740"/>
                </a:cubicBezTo>
                <a:cubicBezTo>
                  <a:pt x="338648" y="1417359"/>
                  <a:pt x="37125" y="2480882"/>
                  <a:pt x="7628" y="2566095"/>
                </a:cubicBezTo>
                <a:cubicBezTo>
                  <a:pt x="-21869" y="2651308"/>
                  <a:pt x="32209" y="2169527"/>
                  <a:pt x="204273" y="1750017"/>
                </a:cubicBezTo>
                <a:cubicBezTo>
                  <a:pt x="376337" y="1330507"/>
                  <a:pt x="1018712" y="168663"/>
                  <a:pt x="1040015" y="49037"/>
                </a:cubicBezTo>
                <a:cubicBezTo>
                  <a:pt x="1061318" y="-70589"/>
                  <a:pt x="328815" y="1010959"/>
                  <a:pt x="332092" y="1032262"/>
                </a:cubicBezTo>
                <a:cubicBezTo>
                  <a:pt x="335369" y="1053565"/>
                  <a:pt x="843369" y="340727"/>
                  <a:pt x="1059679" y="176856"/>
                </a:cubicBezTo>
                <a:cubicBezTo>
                  <a:pt x="1275989" y="12985"/>
                  <a:pt x="1677473" y="-19789"/>
                  <a:pt x="1659447" y="970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5E65C6C-09B8-8822-3462-C589D31B6E70}"/>
              </a:ext>
            </a:extLst>
          </p:cNvPr>
          <p:cNvSpPr/>
          <p:nvPr/>
        </p:nvSpPr>
        <p:spPr>
          <a:xfrm>
            <a:off x="2211129" y="3735571"/>
            <a:ext cx="703333" cy="4096190"/>
          </a:xfrm>
          <a:custGeom>
            <a:avLst/>
            <a:gdLst>
              <a:gd name="connsiteX0" fmla="*/ 699219 w 703333"/>
              <a:gd name="connsiteY0" fmla="*/ 687 h 4096190"/>
              <a:gd name="connsiteX1" fmla="*/ 305929 w 703333"/>
              <a:gd name="connsiteY1" fmla="*/ 1219887 h 4096190"/>
              <a:gd name="connsiteX2" fmla="*/ 325594 w 703333"/>
              <a:gd name="connsiteY2" fmla="*/ 2527577 h 4096190"/>
              <a:gd name="connsiteX3" fmla="*/ 374755 w 703333"/>
              <a:gd name="connsiteY3" fmla="*/ 1947474 h 4096190"/>
              <a:gd name="connsiteX4" fmla="*/ 364923 w 703333"/>
              <a:gd name="connsiteY4" fmla="*/ 3137177 h 4096190"/>
              <a:gd name="connsiteX5" fmla="*/ 119116 w 703333"/>
              <a:gd name="connsiteY5" fmla="*/ 4051577 h 4096190"/>
              <a:gd name="connsiteX6" fmla="*/ 217439 w 703333"/>
              <a:gd name="connsiteY6" fmla="*/ 3786106 h 4096190"/>
              <a:gd name="connsiteX7" fmla="*/ 266600 w 703333"/>
              <a:gd name="connsiteY7" fmla="*/ 2340764 h 4096190"/>
              <a:gd name="connsiteX8" fmla="*/ 178110 w 703333"/>
              <a:gd name="connsiteY8" fmla="*/ 659448 h 4096190"/>
              <a:gd name="connsiteX9" fmla="*/ 20794 w 703333"/>
              <a:gd name="connsiteY9" fmla="*/ 1387035 h 4096190"/>
              <a:gd name="connsiteX10" fmla="*/ 699219 w 703333"/>
              <a:gd name="connsiteY10" fmla="*/ 687 h 409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333" h="4096190">
                <a:moveTo>
                  <a:pt x="699219" y="687"/>
                </a:moveTo>
                <a:cubicBezTo>
                  <a:pt x="746741" y="-27171"/>
                  <a:pt x="368200" y="798739"/>
                  <a:pt x="305929" y="1219887"/>
                </a:cubicBezTo>
                <a:cubicBezTo>
                  <a:pt x="243658" y="1641035"/>
                  <a:pt x="314123" y="2406313"/>
                  <a:pt x="325594" y="2527577"/>
                </a:cubicBezTo>
                <a:cubicBezTo>
                  <a:pt x="337065" y="2648841"/>
                  <a:pt x="368200" y="1845874"/>
                  <a:pt x="374755" y="1947474"/>
                </a:cubicBezTo>
                <a:cubicBezTo>
                  <a:pt x="381310" y="2049074"/>
                  <a:pt x="407529" y="2786493"/>
                  <a:pt x="364923" y="3137177"/>
                </a:cubicBezTo>
                <a:cubicBezTo>
                  <a:pt x="322317" y="3487861"/>
                  <a:pt x="143697" y="3943422"/>
                  <a:pt x="119116" y="4051577"/>
                </a:cubicBezTo>
                <a:cubicBezTo>
                  <a:pt x="94535" y="4159732"/>
                  <a:pt x="192858" y="4071241"/>
                  <a:pt x="217439" y="3786106"/>
                </a:cubicBezTo>
                <a:cubicBezTo>
                  <a:pt x="242020" y="3500971"/>
                  <a:pt x="273155" y="2861874"/>
                  <a:pt x="266600" y="2340764"/>
                </a:cubicBezTo>
                <a:cubicBezTo>
                  <a:pt x="260045" y="1819654"/>
                  <a:pt x="219078" y="818403"/>
                  <a:pt x="178110" y="659448"/>
                </a:cubicBezTo>
                <a:cubicBezTo>
                  <a:pt x="137142" y="500493"/>
                  <a:pt x="-64419" y="1493551"/>
                  <a:pt x="20794" y="1387035"/>
                </a:cubicBezTo>
                <a:cubicBezTo>
                  <a:pt x="106007" y="1280519"/>
                  <a:pt x="651697" y="28545"/>
                  <a:pt x="699219" y="6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8687BB6-E008-CD86-FCBD-01828E376947}"/>
              </a:ext>
            </a:extLst>
          </p:cNvPr>
          <p:cNvSpPr/>
          <p:nvPr/>
        </p:nvSpPr>
        <p:spPr>
          <a:xfrm>
            <a:off x="2215336" y="7608480"/>
            <a:ext cx="1661702" cy="2058985"/>
          </a:xfrm>
          <a:custGeom>
            <a:avLst/>
            <a:gdLst>
              <a:gd name="connsiteX0" fmla="*/ 350883 w 1661702"/>
              <a:gd name="connsiteY0" fmla="*/ 1688 h 2058985"/>
              <a:gd name="connsiteX1" fmla="*/ 321387 w 1661702"/>
              <a:gd name="connsiteY1" fmla="*/ 916088 h 2058985"/>
              <a:gd name="connsiteX2" fmla="*/ 1029309 w 1661702"/>
              <a:gd name="connsiteY2" fmla="*/ 1476526 h 2058985"/>
              <a:gd name="connsiteX3" fmla="*/ 596690 w 1661702"/>
              <a:gd name="connsiteY3" fmla="*/ 1319210 h 2058985"/>
              <a:gd name="connsiteX4" fmla="*/ 1658574 w 1661702"/>
              <a:gd name="connsiteY4" fmla="*/ 2056630 h 2058985"/>
              <a:gd name="connsiteX5" fmla="*/ 891658 w 1661702"/>
              <a:gd name="connsiteY5" fmla="*/ 1525688 h 2058985"/>
              <a:gd name="connsiteX6" fmla="*/ 16587 w 1661702"/>
              <a:gd name="connsiteY6" fmla="*/ 768604 h 2058985"/>
              <a:gd name="connsiteX7" fmla="*/ 301722 w 1661702"/>
              <a:gd name="connsiteY7" fmla="*/ 945585 h 2058985"/>
              <a:gd name="connsiteX8" fmla="*/ 95245 w 1661702"/>
              <a:gd name="connsiteY8" fmla="*/ 345817 h 2058985"/>
              <a:gd name="connsiteX9" fmla="*/ 75580 w 1661702"/>
              <a:gd name="connsiteY9" fmla="*/ 680114 h 2058985"/>
              <a:gd name="connsiteX10" fmla="*/ 350883 w 1661702"/>
              <a:gd name="connsiteY10" fmla="*/ 1688 h 20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702" h="2058985">
                <a:moveTo>
                  <a:pt x="350883" y="1688"/>
                </a:moveTo>
                <a:cubicBezTo>
                  <a:pt x="391851" y="41017"/>
                  <a:pt x="208316" y="670282"/>
                  <a:pt x="321387" y="916088"/>
                </a:cubicBezTo>
                <a:cubicBezTo>
                  <a:pt x="434458" y="1161894"/>
                  <a:pt x="983425" y="1409339"/>
                  <a:pt x="1029309" y="1476526"/>
                </a:cubicBezTo>
                <a:cubicBezTo>
                  <a:pt x="1075193" y="1543713"/>
                  <a:pt x="491813" y="1222526"/>
                  <a:pt x="596690" y="1319210"/>
                </a:cubicBezTo>
                <a:cubicBezTo>
                  <a:pt x="701568" y="1415894"/>
                  <a:pt x="1658574" y="2056630"/>
                  <a:pt x="1658574" y="2056630"/>
                </a:cubicBezTo>
                <a:cubicBezTo>
                  <a:pt x="1707735" y="2091043"/>
                  <a:pt x="1165323" y="1740359"/>
                  <a:pt x="891658" y="1525688"/>
                </a:cubicBezTo>
                <a:cubicBezTo>
                  <a:pt x="617994" y="1311017"/>
                  <a:pt x="114910" y="865288"/>
                  <a:pt x="16587" y="768604"/>
                </a:cubicBezTo>
                <a:cubicBezTo>
                  <a:pt x="-81736" y="671920"/>
                  <a:pt x="288612" y="1016049"/>
                  <a:pt x="301722" y="945585"/>
                </a:cubicBezTo>
                <a:cubicBezTo>
                  <a:pt x="314832" y="875121"/>
                  <a:pt x="132935" y="390062"/>
                  <a:pt x="95245" y="345817"/>
                </a:cubicBezTo>
                <a:cubicBezTo>
                  <a:pt x="57555" y="301572"/>
                  <a:pt x="32974" y="737469"/>
                  <a:pt x="75580" y="680114"/>
                </a:cubicBezTo>
                <a:cubicBezTo>
                  <a:pt x="118186" y="622759"/>
                  <a:pt x="309915" y="-37641"/>
                  <a:pt x="350883" y="168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255AA2D-47E0-C20E-71E8-F78D1DF65404}"/>
              </a:ext>
            </a:extLst>
          </p:cNvPr>
          <p:cNvSpPr/>
          <p:nvPr/>
        </p:nvSpPr>
        <p:spPr>
          <a:xfrm>
            <a:off x="1424387" y="3526469"/>
            <a:ext cx="788437" cy="3837902"/>
          </a:xfrm>
          <a:custGeom>
            <a:avLst/>
            <a:gdLst>
              <a:gd name="connsiteX0" fmla="*/ 787871 w 788437"/>
              <a:gd name="connsiteY0" fmla="*/ 3312 h 3837902"/>
              <a:gd name="connsiteX1" fmla="*/ 315923 w 788437"/>
              <a:gd name="connsiteY1" fmla="*/ 1193015 h 3837902"/>
              <a:gd name="connsiteX2" fmla="*/ 335587 w 788437"/>
              <a:gd name="connsiteY2" fmla="*/ 2903828 h 3837902"/>
              <a:gd name="connsiteX3" fmla="*/ 197936 w 788437"/>
              <a:gd name="connsiteY3" fmla="*/ 2697350 h 3837902"/>
              <a:gd name="connsiteX4" fmla="*/ 1290 w 788437"/>
              <a:gd name="connsiteY4" fmla="*/ 3837892 h 3837902"/>
              <a:gd name="connsiteX5" fmla="*/ 109445 w 788437"/>
              <a:gd name="connsiteY5" fmla="*/ 2717015 h 3837902"/>
              <a:gd name="connsiteX6" fmla="*/ 40619 w 788437"/>
              <a:gd name="connsiteY6" fmla="*/ 1546976 h 3837902"/>
              <a:gd name="connsiteX7" fmla="*/ 79948 w 788437"/>
              <a:gd name="connsiteY7" fmla="*/ 1861608 h 3837902"/>
              <a:gd name="connsiteX8" fmla="*/ 512568 w 788437"/>
              <a:gd name="connsiteY8" fmla="*/ 278615 h 3837902"/>
              <a:gd name="connsiteX9" fmla="*/ 414245 w 788437"/>
              <a:gd name="connsiteY9" fmla="*/ 819389 h 3837902"/>
              <a:gd name="connsiteX10" fmla="*/ 787871 w 788437"/>
              <a:gd name="connsiteY10" fmla="*/ 3312 h 38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437" h="3837902">
                <a:moveTo>
                  <a:pt x="787871" y="3312"/>
                </a:moveTo>
                <a:cubicBezTo>
                  <a:pt x="771484" y="65583"/>
                  <a:pt x="391304" y="709596"/>
                  <a:pt x="315923" y="1193015"/>
                </a:cubicBezTo>
                <a:cubicBezTo>
                  <a:pt x="240542" y="1676434"/>
                  <a:pt x="355251" y="2653106"/>
                  <a:pt x="335587" y="2903828"/>
                </a:cubicBezTo>
                <a:cubicBezTo>
                  <a:pt x="315923" y="3154550"/>
                  <a:pt x="253652" y="2541673"/>
                  <a:pt x="197936" y="2697350"/>
                </a:cubicBezTo>
                <a:cubicBezTo>
                  <a:pt x="142220" y="2853027"/>
                  <a:pt x="16038" y="3834615"/>
                  <a:pt x="1290" y="3837892"/>
                </a:cubicBezTo>
                <a:cubicBezTo>
                  <a:pt x="-13458" y="3841169"/>
                  <a:pt x="102890" y="3098834"/>
                  <a:pt x="109445" y="2717015"/>
                </a:cubicBezTo>
                <a:cubicBezTo>
                  <a:pt x="116000" y="2335196"/>
                  <a:pt x="45535" y="1689544"/>
                  <a:pt x="40619" y="1546976"/>
                </a:cubicBezTo>
                <a:cubicBezTo>
                  <a:pt x="35703" y="1404408"/>
                  <a:pt x="1290" y="2073002"/>
                  <a:pt x="79948" y="1861608"/>
                </a:cubicBezTo>
                <a:cubicBezTo>
                  <a:pt x="158606" y="1650214"/>
                  <a:pt x="456852" y="452318"/>
                  <a:pt x="512568" y="278615"/>
                </a:cubicBezTo>
                <a:cubicBezTo>
                  <a:pt x="568284" y="104912"/>
                  <a:pt x="368361" y="861996"/>
                  <a:pt x="414245" y="819389"/>
                </a:cubicBezTo>
                <a:cubicBezTo>
                  <a:pt x="460129" y="776782"/>
                  <a:pt x="804258" y="-58959"/>
                  <a:pt x="787871" y="33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91B3190-A405-3599-741E-DFBC88485B1F}"/>
              </a:ext>
            </a:extLst>
          </p:cNvPr>
          <p:cNvSpPr/>
          <p:nvPr/>
        </p:nvSpPr>
        <p:spPr>
          <a:xfrm>
            <a:off x="1807696" y="5482229"/>
            <a:ext cx="693784" cy="3571368"/>
          </a:xfrm>
          <a:custGeom>
            <a:avLst/>
            <a:gdLst>
              <a:gd name="connsiteX0" fmla="*/ 611039 w 693784"/>
              <a:gd name="connsiteY0" fmla="*/ 92661 h 3571368"/>
              <a:gd name="connsiteX1" fmla="*/ 591375 w 693784"/>
              <a:gd name="connsiteY1" fmla="*/ 240145 h 3571368"/>
              <a:gd name="connsiteX2" fmla="*/ 168588 w 693784"/>
              <a:gd name="connsiteY2" fmla="*/ 1655990 h 3571368"/>
              <a:gd name="connsiteX3" fmla="*/ 670033 w 693784"/>
              <a:gd name="connsiteY3" fmla="*/ 3504455 h 3571368"/>
              <a:gd name="connsiteX4" fmla="*/ 552046 w 693784"/>
              <a:gd name="connsiteY4" fmla="*/ 2983345 h 3571368"/>
              <a:gd name="connsiteX5" fmla="*/ 21104 w 693784"/>
              <a:gd name="connsiteY5" fmla="*/ 1252868 h 3571368"/>
              <a:gd name="connsiteX6" fmla="*/ 119427 w 693784"/>
              <a:gd name="connsiteY6" fmla="*/ 1626494 h 3571368"/>
              <a:gd name="connsiteX7" fmla="*/ 247246 w 693784"/>
              <a:gd name="connsiteY7" fmla="*/ 771087 h 3571368"/>
              <a:gd name="connsiteX8" fmla="*/ 80098 w 693784"/>
              <a:gd name="connsiteY8" fmla="*/ 1203706 h 3571368"/>
              <a:gd name="connsiteX9" fmla="*/ 611039 w 693784"/>
              <a:gd name="connsiteY9" fmla="*/ 92661 h 357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784" h="3571368">
                <a:moveTo>
                  <a:pt x="611039" y="92661"/>
                </a:moveTo>
                <a:cubicBezTo>
                  <a:pt x="696252" y="-67933"/>
                  <a:pt x="665117" y="-20410"/>
                  <a:pt x="591375" y="240145"/>
                </a:cubicBezTo>
                <a:cubicBezTo>
                  <a:pt x="517633" y="500700"/>
                  <a:pt x="155478" y="1111939"/>
                  <a:pt x="168588" y="1655990"/>
                </a:cubicBezTo>
                <a:cubicBezTo>
                  <a:pt x="181698" y="2200041"/>
                  <a:pt x="606123" y="3283229"/>
                  <a:pt x="670033" y="3504455"/>
                </a:cubicBezTo>
                <a:cubicBezTo>
                  <a:pt x="733943" y="3725681"/>
                  <a:pt x="660201" y="3358610"/>
                  <a:pt x="552046" y="2983345"/>
                </a:cubicBezTo>
                <a:cubicBezTo>
                  <a:pt x="443891" y="2608080"/>
                  <a:pt x="93207" y="1479010"/>
                  <a:pt x="21104" y="1252868"/>
                </a:cubicBezTo>
                <a:cubicBezTo>
                  <a:pt x="-50999" y="1026726"/>
                  <a:pt x="81737" y="1706791"/>
                  <a:pt x="119427" y="1626494"/>
                </a:cubicBezTo>
                <a:cubicBezTo>
                  <a:pt x="157117" y="1546197"/>
                  <a:pt x="253801" y="841552"/>
                  <a:pt x="247246" y="771087"/>
                </a:cubicBezTo>
                <a:cubicBezTo>
                  <a:pt x="240691" y="700622"/>
                  <a:pt x="21105" y="1315138"/>
                  <a:pt x="80098" y="1203706"/>
                </a:cubicBezTo>
                <a:cubicBezTo>
                  <a:pt x="139091" y="1092274"/>
                  <a:pt x="525826" y="253255"/>
                  <a:pt x="611039" y="9266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7816D67-DCD8-0A94-BB0F-6198A819C88E}"/>
              </a:ext>
            </a:extLst>
          </p:cNvPr>
          <p:cNvSpPr/>
          <p:nvPr/>
        </p:nvSpPr>
        <p:spPr>
          <a:xfrm>
            <a:off x="1759108" y="6809998"/>
            <a:ext cx="1776206" cy="2846550"/>
          </a:xfrm>
          <a:custGeom>
            <a:avLst/>
            <a:gdLst>
              <a:gd name="connsiteX0" fmla="*/ 10698 w 1776206"/>
              <a:gd name="connsiteY0" fmla="*/ 3757 h 2846550"/>
              <a:gd name="connsiteX1" fmla="*/ 276169 w 1776206"/>
              <a:gd name="connsiteY1" fmla="*/ 1675241 h 2846550"/>
              <a:gd name="connsiteX2" fmla="*/ 1082415 w 1776206"/>
              <a:gd name="connsiteY2" fmla="*/ 2619137 h 2846550"/>
              <a:gd name="connsiteX3" fmla="*/ 728453 w 1776206"/>
              <a:gd name="connsiteY3" fmla="*/ 2471654 h 2846550"/>
              <a:gd name="connsiteX4" fmla="*/ 1770673 w 1776206"/>
              <a:gd name="connsiteY4" fmla="*/ 2845279 h 2846550"/>
              <a:gd name="connsiteX5" fmla="*/ 1111911 w 1776206"/>
              <a:gd name="connsiteY5" fmla="*/ 2560144 h 2846550"/>
              <a:gd name="connsiteX6" fmla="*/ 472815 w 1776206"/>
              <a:gd name="connsiteY6" fmla="*/ 1734234 h 2846550"/>
              <a:gd name="connsiteX7" fmla="*/ 40195 w 1776206"/>
              <a:gd name="connsiteY7" fmla="*/ 977150 h 2846550"/>
              <a:gd name="connsiteX8" fmla="*/ 50027 w 1776206"/>
              <a:gd name="connsiteY8" fmla="*/ 1213125 h 2846550"/>
              <a:gd name="connsiteX9" fmla="*/ 10698 w 1776206"/>
              <a:gd name="connsiteY9" fmla="*/ 3757 h 28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6206" h="2846550">
                <a:moveTo>
                  <a:pt x="10698" y="3757"/>
                </a:moveTo>
                <a:cubicBezTo>
                  <a:pt x="48388" y="80776"/>
                  <a:pt x="97550" y="1239344"/>
                  <a:pt x="276169" y="1675241"/>
                </a:cubicBezTo>
                <a:cubicBezTo>
                  <a:pt x="454788" y="2111138"/>
                  <a:pt x="1007034" y="2486402"/>
                  <a:pt x="1082415" y="2619137"/>
                </a:cubicBezTo>
                <a:cubicBezTo>
                  <a:pt x="1157796" y="2751873"/>
                  <a:pt x="613743" y="2433964"/>
                  <a:pt x="728453" y="2471654"/>
                </a:cubicBezTo>
                <a:cubicBezTo>
                  <a:pt x="843163" y="2509344"/>
                  <a:pt x="1706763" y="2830531"/>
                  <a:pt x="1770673" y="2845279"/>
                </a:cubicBezTo>
                <a:cubicBezTo>
                  <a:pt x="1834583" y="2860027"/>
                  <a:pt x="1328221" y="2745318"/>
                  <a:pt x="1111911" y="2560144"/>
                </a:cubicBezTo>
                <a:cubicBezTo>
                  <a:pt x="895601" y="2374970"/>
                  <a:pt x="651434" y="1998066"/>
                  <a:pt x="472815" y="1734234"/>
                </a:cubicBezTo>
                <a:cubicBezTo>
                  <a:pt x="294196" y="1470402"/>
                  <a:pt x="110660" y="1064001"/>
                  <a:pt x="40195" y="977150"/>
                </a:cubicBezTo>
                <a:cubicBezTo>
                  <a:pt x="-30270" y="890299"/>
                  <a:pt x="53304" y="1368802"/>
                  <a:pt x="50027" y="1213125"/>
                </a:cubicBezTo>
                <a:cubicBezTo>
                  <a:pt x="46750" y="1057448"/>
                  <a:pt x="-26992" y="-73262"/>
                  <a:pt x="10698" y="375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72E88F4-ADC2-1DEF-E228-623B22234E26}"/>
              </a:ext>
            </a:extLst>
          </p:cNvPr>
          <p:cNvSpPr/>
          <p:nvPr/>
        </p:nvSpPr>
        <p:spPr>
          <a:xfrm>
            <a:off x="1283542" y="6480558"/>
            <a:ext cx="1489212" cy="3263322"/>
          </a:xfrm>
          <a:custGeom>
            <a:avLst/>
            <a:gdLst>
              <a:gd name="connsiteX0" fmla="*/ 545258 w 1489212"/>
              <a:gd name="connsiteY0" fmla="*/ 38229 h 3263322"/>
              <a:gd name="connsiteX1" fmla="*/ 505929 w 1489212"/>
              <a:gd name="connsiteY1" fmla="*/ 175881 h 3263322"/>
              <a:gd name="connsiteX2" fmla="*/ 348613 w 1489212"/>
              <a:gd name="connsiteY2" fmla="*/ 1522900 h 3263322"/>
              <a:gd name="connsiteX3" fmla="*/ 1312174 w 1489212"/>
              <a:gd name="connsiteY3" fmla="*/ 2820758 h 3263322"/>
              <a:gd name="connsiteX4" fmla="*/ 1154858 w 1489212"/>
              <a:gd name="connsiteY4" fmla="*/ 2879752 h 3263322"/>
              <a:gd name="connsiteX5" fmla="*/ 1489155 w 1489212"/>
              <a:gd name="connsiteY5" fmla="*/ 3263210 h 3263322"/>
              <a:gd name="connsiteX6" fmla="*/ 1125361 w 1489212"/>
              <a:gd name="connsiteY6" fmla="*/ 2899416 h 3263322"/>
              <a:gd name="connsiteX7" fmla="*/ 14316 w 1489212"/>
              <a:gd name="connsiteY7" fmla="*/ 1463907 h 3263322"/>
              <a:gd name="connsiteX8" fmla="*/ 476432 w 1489212"/>
              <a:gd name="connsiteY8" fmla="*/ 1817868 h 3263322"/>
              <a:gd name="connsiteX9" fmla="*/ 201129 w 1489212"/>
              <a:gd name="connsiteY9" fmla="*/ 1277094 h 3263322"/>
              <a:gd name="connsiteX10" fmla="*/ 181464 w 1489212"/>
              <a:gd name="connsiteY10" fmla="*/ 225042 h 3263322"/>
              <a:gd name="connsiteX11" fmla="*/ 122471 w 1489212"/>
              <a:gd name="connsiteY11" fmla="*/ 1267261 h 3263322"/>
              <a:gd name="connsiteX12" fmla="*/ 486264 w 1489212"/>
              <a:gd name="connsiteY12" fmla="*/ 382358 h 3263322"/>
              <a:gd name="connsiteX13" fmla="*/ 545258 w 1489212"/>
              <a:gd name="connsiteY13" fmla="*/ 38229 h 326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9212" h="3263322">
                <a:moveTo>
                  <a:pt x="545258" y="38229"/>
                </a:moveTo>
                <a:cubicBezTo>
                  <a:pt x="548536" y="3816"/>
                  <a:pt x="538703" y="-71564"/>
                  <a:pt x="505929" y="175881"/>
                </a:cubicBezTo>
                <a:cubicBezTo>
                  <a:pt x="473155" y="423326"/>
                  <a:pt x="214239" y="1082087"/>
                  <a:pt x="348613" y="1522900"/>
                </a:cubicBezTo>
                <a:cubicBezTo>
                  <a:pt x="482987" y="1963713"/>
                  <a:pt x="1177800" y="2594616"/>
                  <a:pt x="1312174" y="2820758"/>
                </a:cubicBezTo>
                <a:cubicBezTo>
                  <a:pt x="1446548" y="3046900"/>
                  <a:pt x="1125361" y="2806010"/>
                  <a:pt x="1154858" y="2879752"/>
                </a:cubicBezTo>
                <a:cubicBezTo>
                  <a:pt x="1184355" y="2953494"/>
                  <a:pt x="1494071" y="3259933"/>
                  <a:pt x="1489155" y="3263210"/>
                </a:cubicBezTo>
                <a:cubicBezTo>
                  <a:pt x="1484239" y="3266487"/>
                  <a:pt x="1371168" y="3199300"/>
                  <a:pt x="1125361" y="2899416"/>
                </a:cubicBezTo>
                <a:cubicBezTo>
                  <a:pt x="879555" y="2599532"/>
                  <a:pt x="122471" y="1644165"/>
                  <a:pt x="14316" y="1463907"/>
                </a:cubicBezTo>
                <a:cubicBezTo>
                  <a:pt x="-93839" y="1283649"/>
                  <a:pt x="445297" y="1849003"/>
                  <a:pt x="476432" y="1817868"/>
                </a:cubicBezTo>
                <a:cubicBezTo>
                  <a:pt x="507567" y="1786733"/>
                  <a:pt x="250290" y="1542565"/>
                  <a:pt x="201129" y="1277094"/>
                </a:cubicBezTo>
                <a:cubicBezTo>
                  <a:pt x="151968" y="1011623"/>
                  <a:pt x="194574" y="226681"/>
                  <a:pt x="181464" y="225042"/>
                </a:cubicBezTo>
                <a:cubicBezTo>
                  <a:pt x="168354" y="223403"/>
                  <a:pt x="71671" y="1241042"/>
                  <a:pt x="122471" y="1267261"/>
                </a:cubicBezTo>
                <a:cubicBezTo>
                  <a:pt x="173271" y="1293480"/>
                  <a:pt x="415799" y="592113"/>
                  <a:pt x="486264" y="382358"/>
                </a:cubicBezTo>
                <a:cubicBezTo>
                  <a:pt x="556729" y="172603"/>
                  <a:pt x="541980" y="72642"/>
                  <a:pt x="545258" y="3822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923DCBD-E897-A379-1A72-843910D5D697}"/>
              </a:ext>
            </a:extLst>
          </p:cNvPr>
          <p:cNvSpPr/>
          <p:nvPr/>
        </p:nvSpPr>
        <p:spPr>
          <a:xfrm>
            <a:off x="4674794" y="1764873"/>
            <a:ext cx="3322253" cy="4671803"/>
          </a:xfrm>
          <a:custGeom>
            <a:avLst/>
            <a:gdLst>
              <a:gd name="connsiteX0" fmla="*/ 4782 w 3322253"/>
              <a:gd name="connsiteY0" fmla="*/ 10139 h 4671803"/>
              <a:gd name="connsiteX1" fmla="*/ 2299747 w 3322253"/>
              <a:gd name="connsiteY1" fmla="*/ 1856868 h 4671803"/>
              <a:gd name="connsiteX2" fmla="*/ 2245959 w 3322253"/>
              <a:gd name="connsiteY2" fmla="*/ 1785151 h 4671803"/>
              <a:gd name="connsiteX3" fmla="*/ 2927277 w 3322253"/>
              <a:gd name="connsiteY3" fmla="*/ 3811174 h 4671803"/>
              <a:gd name="connsiteX4" fmla="*/ 3321724 w 3322253"/>
              <a:gd name="connsiteY4" fmla="*/ 4671786 h 4671803"/>
              <a:gd name="connsiteX5" fmla="*/ 2981065 w 3322253"/>
              <a:gd name="connsiteY5" fmla="*/ 3793245 h 4671803"/>
              <a:gd name="connsiteX6" fmla="*/ 1851512 w 3322253"/>
              <a:gd name="connsiteY6" fmla="*/ 1552068 h 4671803"/>
              <a:gd name="connsiteX7" fmla="*/ 2066665 w 3322253"/>
              <a:gd name="connsiteY7" fmla="*/ 1695503 h 4671803"/>
              <a:gd name="connsiteX8" fmla="*/ 1708077 w 3322253"/>
              <a:gd name="connsiteY8" fmla="*/ 1139692 h 4671803"/>
              <a:gd name="connsiteX9" fmla="*/ 4782 w 3322253"/>
              <a:gd name="connsiteY9" fmla="*/ 10139 h 46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2253" h="4671803">
                <a:moveTo>
                  <a:pt x="4782" y="10139"/>
                </a:moveTo>
                <a:cubicBezTo>
                  <a:pt x="103394" y="129668"/>
                  <a:pt x="1926218" y="1561033"/>
                  <a:pt x="2299747" y="1856868"/>
                </a:cubicBezTo>
                <a:cubicBezTo>
                  <a:pt x="2673276" y="2152703"/>
                  <a:pt x="2141371" y="1459433"/>
                  <a:pt x="2245959" y="1785151"/>
                </a:cubicBezTo>
                <a:cubicBezTo>
                  <a:pt x="2350547" y="2110869"/>
                  <a:pt x="2747983" y="3330068"/>
                  <a:pt x="2927277" y="3811174"/>
                </a:cubicBezTo>
                <a:cubicBezTo>
                  <a:pt x="3106571" y="4292280"/>
                  <a:pt x="3312759" y="4674774"/>
                  <a:pt x="3321724" y="4671786"/>
                </a:cubicBezTo>
                <a:cubicBezTo>
                  <a:pt x="3330689" y="4668798"/>
                  <a:pt x="3226100" y="4313198"/>
                  <a:pt x="2981065" y="3793245"/>
                </a:cubicBezTo>
                <a:cubicBezTo>
                  <a:pt x="2736030" y="3273292"/>
                  <a:pt x="2003912" y="1901692"/>
                  <a:pt x="1851512" y="1552068"/>
                </a:cubicBezTo>
                <a:cubicBezTo>
                  <a:pt x="1699112" y="1202444"/>
                  <a:pt x="2090571" y="1764232"/>
                  <a:pt x="2066665" y="1695503"/>
                </a:cubicBezTo>
                <a:cubicBezTo>
                  <a:pt x="2042759" y="1626774"/>
                  <a:pt x="2054712" y="1417598"/>
                  <a:pt x="1708077" y="1139692"/>
                </a:cubicBezTo>
                <a:cubicBezTo>
                  <a:pt x="1361442" y="861786"/>
                  <a:pt x="-93830" y="-109390"/>
                  <a:pt x="4782" y="101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FF99FFFC-D5D8-E426-F69A-EFE7D10FF3B6}"/>
              </a:ext>
            </a:extLst>
          </p:cNvPr>
          <p:cNvSpPr/>
          <p:nvPr/>
        </p:nvSpPr>
        <p:spPr>
          <a:xfrm>
            <a:off x="4469667" y="1995569"/>
            <a:ext cx="2310618" cy="3510636"/>
          </a:xfrm>
          <a:custGeom>
            <a:avLst/>
            <a:gdLst>
              <a:gd name="connsiteX0" fmla="*/ 66474 w 2310618"/>
              <a:gd name="connsiteY0" fmla="*/ 48384 h 3510636"/>
              <a:gd name="connsiteX1" fmla="*/ 980874 w 2310618"/>
              <a:gd name="connsiteY1" fmla="*/ 1124149 h 3510636"/>
              <a:gd name="connsiteX2" fmla="*/ 1518757 w 2310618"/>
              <a:gd name="connsiteY2" fmla="*/ 1877184 h 3510636"/>
              <a:gd name="connsiteX3" fmla="*/ 1447039 w 2310618"/>
              <a:gd name="connsiteY3" fmla="*/ 1482737 h 3510636"/>
              <a:gd name="connsiteX4" fmla="*/ 1949062 w 2310618"/>
              <a:gd name="connsiteY4" fmla="*/ 2988807 h 3510636"/>
              <a:gd name="connsiteX5" fmla="*/ 2307651 w 2310618"/>
              <a:gd name="connsiteY5" fmla="*/ 3508760 h 3510636"/>
              <a:gd name="connsiteX6" fmla="*/ 1751839 w 2310618"/>
              <a:gd name="connsiteY6" fmla="*/ 2845372 h 3510636"/>
              <a:gd name="connsiteX7" fmla="*/ 1231886 w 2310618"/>
              <a:gd name="connsiteY7" fmla="*/ 1769607 h 3510636"/>
              <a:gd name="connsiteX8" fmla="*/ 1249815 w 2310618"/>
              <a:gd name="connsiteY8" fmla="*/ 1267584 h 3510636"/>
              <a:gd name="connsiteX9" fmla="*/ 622286 w 2310618"/>
              <a:gd name="connsiteY9" fmla="*/ 209749 h 3510636"/>
              <a:gd name="connsiteX10" fmla="*/ 962945 w 2310618"/>
              <a:gd name="connsiteY10" fmla="*/ 783490 h 3510636"/>
              <a:gd name="connsiteX11" fmla="*/ 174051 w 2310618"/>
              <a:gd name="connsiteY11" fmla="*/ 245607 h 3510636"/>
              <a:gd name="connsiteX12" fmla="*/ 66474 w 2310618"/>
              <a:gd name="connsiteY12" fmla="*/ 48384 h 35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0618" h="3510636">
                <a:moveTo>
                  <a:pt x="66474" y="48384"/>
                </a:moveTo>
                <a:cubicBezTo>
                  <a:pt x="200944" y="194807"/>
                  <a:pt x="738827" y="819349"/>
                  <a:pt x="980874" y="1124149"/>
                </a:cubicBezTo>
                <a:cubicBezTo>
                  <a:pt x="1222921" y="1428949"/>
                  <a:pt x="1441063" y="1817419"/>
                  <a:pt x="1518757" y="1877184"/>
                </a:cubicBezTo>
                <a:cubicBezTo>
                  <a:pt x="1596451" y="1936949"/>
                  <a:pt x="1375321" y="1297466"/>
                  <a:pt x="1447039" y="1482737"/>
                </a:cubicBezTo>
                <a:cubicBezTo>
                  <a:pt x="1518757" y="1668008"/>
                  <a:pt x="1805627" y="2651137"/>
                  <a:pt x="1949062" y="2988807"/>
                </a:cubicBezTo>
                <a:cubicBezTo>
                  <a:pt x="2092497" y="3326477"/>
                  <a:pt x="2340521" y="3532666"/>
                  <a:pt x="2307651" y="3508760"/>
                </a:cubicBezTo>
                <a:cubicBezTo>
                  <a:pt x="2274781" y="3484854"/>
                  <a:pt x="1931133" y="3135231"/>
                  <a:pt x="1751839" y="2845372"/>
                </a:cubicBezTo>
                <a:cubicBezTo>
                  <a:pt x="1572545" y="2555513"/>
                  <a:pt x="1315557" y="2032572"/>
                  <a:pt x="1231886" y="1769607"/>
                </a:cubicBezTo>
                <a:cubicBezTo>
                  <a:pt x="1148215" y="1506642"/>
                  <a:pt x="1351415" y="1527560"/>
                  <a:pt x="1249815" y="1267584"/>
                </a:cubicBezTo>
                <a:cubicBezTo>
                  <a:pt x="1148215" y="1007608"/>
                  <a:pt x="622286" y="209749"/>
                  <a:pt x="622286" y="209749"/>
                </a:cubicBezTo>
                <a:cubicBezTo>
                  <a:pt x="574474" y="129067"/>
                  <a:pt x="1037651" y="777514"/>
                  <a:pt x="962945" y="783490"/>
                </a:cubicBezTo>
                <a:cubicBezTo>
                  <a:pt x="888239" y="789466"/>
                  <a:pt x="329439" y="368125"/>
                  <a:pt x="174051" y="245607"/>
                </a:cubicBezTo>
                <a:cubicBezTo>
                  <a:pt x="18663" y="123089"/>
                  <a:pt x="-67996" y="-98039"/>
                  <a:pt x="66474" y="4838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DE9F980C-4803-7932-B3B0-7E756F08F530}"/>
              </a:ext>
            </a:extLst>
          </p:cNvPr>
          <p:cNvSpPr/>
          <p:nvPr/>
        </p:nvSpPr>
        <p:spPr>
          <a:xfrm>
            <a:off x="5590976" y="1999140"/>
            <a:ext cx="1259691" cy="1100828"/>
          </a:xfrm>
          <a:custGeom>
            <a:avLst/>
            <a:gdLst>
              <a:gd name="connsiteX0" fmla="*/ 20930 w 1259691"/>
              <a:gd name="connsiteY0" fmla="*/ 8954 h 1100828"/>
              <a:gd name="connsiteX1" fmla="*/ 1204271 w 1259691"/>
              <a:gd name="connsiteY1" fmla="*/ 1048860 h 1100828"/>
              <a:gd name="connsiteX2" fmla="*/ 1007048 w 1259691"/>
              <a:gd name="connsiteY2" fmla="*/ 905425 h 1100828"/>
              <a:gd name="connsiteX3" fmla="*/ 487095 w 1259691"/>
              <a:gd name="connsiteY3" fmla="*/ 564766 h 1100828"/>
              <a:gd name="connsiteX4" fmla="*/ 20930 w 1259691"/>
              <a:gd name="connsiteY4" fmla="*/ 8954 h 110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691" h="1100828">
                <a:moveTo>
                  <a:pt x="20930" y="8954"/>
                </a:moveTo>
                <a:cubicBezTo>
                  <a:pt x="140459" y="89636"/>
                  <a:pt x="1039918" y="899448"/>
                  <a:pt x="1204271" y="1048860"/>
                </a:cubicBezTo>
                <a:cubicBezTo>
                  <a:pt x="1368624" y="1198272"/>
                  <a:pt x="1126577" y="986107"/>
                  <a:pt x="1007048" y="905425"/>
                </a:cubicBezTo>
                <a:cubicBezTo>
                  <a:pt x="887519" y="824743"/>
                  <a:pt x="648460" y="714178"/>
                  <a:pt x="487095" y="564766"/>
                </a:cubicBezTo>
                <a:cubicBezTo>
                  <a:pt x="325730" y="415354"/>
                  <a:pt x="-98599" y="-71728"/>
                  <a:pt x="20930" y="895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F35492C-B3DE-93B3-D41A-0056E6503EB4}"/>
              </a:ext>
            </a:extLst>
          </p:cNvPr>
          <p:cNvSpPr/>
          <p:nvPr/>
        </p:nvSpPr>
        <p:spPr>
          <a:xfrm>
            <a:off x="6224327" y="2611948"/>
            <a:ext cx="1940198" cy="4625340"/>
          </a:xfrm>
          <a:custGeom>
            <a:avLst/>
            <a:gdLst>
              <a:gd name="connsiteX0" fmla="*/ 15108 w 1940198"/>
              <a:gd name="connsiteY0" fmla="*/ 95393 h 4625340"/>
              <a:gd name="connsiteX1" fmla="*/ 337838 w 1940198"/>
              <a:gd name="connsiteY1" fmla="*/ 1260805 h 4625340"/>
              <a:gd name="connsiteX2" fmla="*/ 1090873 w 1940198"/>
              <a:gd name="connsiteY2" fmla="*/ 2892381 h 4625340"/>
              <a:gd name="connsiteX3" fmla="*/ 570920 w 1940198"/>
              <a:gd name="connsiteY3" fmla="*/ 2228993 h 4625340"/>
              <a:gd name="connsiteX4" fmla="*/ 1933555 w 1940198"/>
              <a:gd name="connsiteY4" fmla="*/ 4595676 h 4625340"/>
              <a:gd name="connsiteX5" fmla="*/ 1055014 w 1940198"/>
              <a:gd name="connsiteY5" fmla="*/ 3394405 h 4625340"/>
              <a:gd name="connsiteX6" fmla="*/ 230261 w 1940198"/>
              <a:gd name="connsiteY6" fmla="*/ 1027723 h 4625340"/>
              <a:gd name="connsiteX7" fmla="*/ 194402 w 1940198"/>
              <a:gd name="connsiteY7" fmla="*/ 1117370 h 4625340"/>
              <a:gd name="connsiteX8" fmla="*/ 50967 w 1940198"/>
              <a:gd name="connsiteY8" fmla="*/ 59534 h 4625340"/>
              <a:gd name="connsiteX9" fmla="*/ 50967 w 1940198"/>
              <a:gd name="connsiteY9" fmla="*/ 131252 h 4625340"/>
              <a:gd name="connsiteX10" fmla="*/ 15108 w 1940198"/>
              <a:gd name="connsiteY10" fmla="*/ 95393 h 462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0198" h="4625340">
                <a:moveTo>
                  <a:pt x="15108" y="95393"/>
                </a:moveTo>
                <a:cubicBezTo>
                  <a:pt x="62920" y="283652"/>
                  <a:pt x="158544" y="794640"/>
                  <a:pt x="337838" y="1260805"/>
                </a:cubicBezTo>
                <a:cubicBezTo>
                  <a:pt x="517132" y="1726970"/>
                  <a:pt x="1052026" y="2731016"/>
                  <a:pt x="1090873" y="2892381"/>
                </a:cubicBezTo>
                <a:cubicBezTo>
                  <a:pt x="1129720" y="3053746"/>
                  <a:pt x="430473" y="1945111"/>
                  <a:pt x="570920" y="2228993"/>
                </a:cubicBezTo>
                <a:cubicBezTo>
                  <a:pt x="711367" y="2512875"/>
                  <a:pt x="1852873" y="4401441"/>
                  <a:pt x="1933555" y="4595676"/>
                </a:cubicBezTo>
                <a:cubicBezTo>
                  <a:pt x="2014237" y="4789911"/>
                  <a:pt x="1338896" y="3989064"/>
                  <a:pt x="1055014" y="3394405"/>
                </a:cubicBezTo>
                <a:cubicBezTo>
                  <a:pt x="771132" y="2799746"/>
                  <a:pt x="373696" y="1407229"/>
                  <a:pt x="230261" y="1027723"/>
                </a:cubicBezTo>
                <a:cubicBezTo>
                  <a:pt x="86826" y="648217"/>
                  <a:pt x="224284" y="1278735"/>
                  <a:pt x="194402" y="1117370"/>
                </a:cubicBezTo>
                <a:cubicBezTo>
                  <a:pt x="164520" y="956005"/>
                  <a:pt x="74873" y="223887"/>
                  <a:pt x="50967" y="59534"/>
                </a:cubicBezTo>
                <a:cubicBezTo>
                  <a:pt x="27061" y="-104819"/>
                  <a:pt x="53955" y="122287"/>
                  <a:pt x="50967" y="131252"/>
                </a:cubicBezTo>
                <a:cubicBezTo>
                  <a:pt x="47979" y="140217"/>
                  <a:pt x="-32704" y="-92866"/>
                  <a:pt x="15108" y="9539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9A4CE02-4726-0D57-1D4B-4DC506F30AF4}"/>
              </a:ext>
            </a:extLst>
          </p:cNvPr>
          <p:cNvSpPr/>
          <p:nvPr/>
        </p:nvSpPr>
        <p:spPr>
          <a:xfrm>
            <a:off x="6031542" y="2542653"/>
            <a:ext cx="1719497" cy="5226055"/>
          </a:xfrm>
          <a:custGeom>
            <a:avLst/>
            <a:gdLst>
              <a:gd name="connsiteX0" fmla="*/ 46529 w 1719497"/>
              <a:gd name="connsiteY0" fmla="*/ 57112 h 5226055"/>
              <a:gd name="connsiteX1" fmla="*/ 28599 w 1719497"/>
              <a:gd name="connsiteY1" fmla="*/ 290194 h 5226055"/>
              <a:gd name="connsiteX2" fmla="*/ 405117 w 1719497"/>
              <a:gd name="connsiteY2" fmla="*/ 1903841 h 5226055"/>
              <a:gd name="connsiteX3" fmla="*/ 1337446 w 1719497"/>
              <a:gd name="connsiteY3" fmla="*/ 3140971 h 5226055"/>
              <a:gd name="connsiteX4" fmla="*/ 960929 w 1719497"/>
              <a:gd name="connsiteY4" fmla="*/ 2872029 h 5226055"/>
              <a:gd name="connsiteX5" fmla="*/ 1713964 w 1719497"/>
              <a:gd name="connsiteY5" fmla="*/ 5184923 h 5226055"/>
              <a:gd name="connsiteX6" fmla="*/ 1265729 w 1719497"/>
              <a:gd name="connsiteY6" fmla="*/ 4216735 h 5226055"/>
              <a:gd name="connsiteX7" fmla="*/ 584411 w 1719497"/>
              <a:gd name="connsiteY7" fmla="*/ 2495512 h 5226055"/>
              <a:gd name="connsiteX8" fmla="*/ 207893 w 1719497"/>
              <a:gd name="connsiteY8" fmla="*/ 953582 h 5226055"/>
              <a:gd name="connsiteX9" fmla="*/ 46529 w 1719497"/>
              <a:gd name="connsiteY9" fmla="*/ 57112 h 522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497" h="5226055">
                <a:moveTo>
                  <a:pt x="46529" y="57112"/>
                </a:moveTo>
                <a:cubicBezTo>
                  <a:pt x="16647" y="-53453"/>
                  <a:pt x="-31166" y="-17594"/>
                  <a:pt x="28599" y="290194"/>
                </a:cubicBezTo>
                <a:cubicBezTo>
                  <a:pt x="88364" y="597982"/>
                  <a:pt x="186976" y="1428712"/>
                  <a:pt x="405117" y="1903841"/>
                </a:cubicBezTo>
                <a:cubicBezTo>
                  <a:pt x="623258" y="2378970"/>
                  <a:pt x="1244811" y="2979606"/>
                  <a:pt x="1337446" y="3140971"/>
                </a:cubicBezTo>
                <a:cubicBezTo>
                  <a:pt x="1430081" y="3302336"/>
                  <a:pt x="898176" y="2531370"/>
                  <a:pt x="960929" y="2872029"/>
                </a:cubicBezTo>
                <a:cubicBezTo>
                  <a:pt x="1023682" y="3212688"/>
                  <a:pt x="1663164" y="4960805"/>
                  <a:pt x="1713964" y="5184923"/>
                </a:cubicBezTo>
                <a:cubicBezTo>
                  <a:pt x="1764764" y="5409041"/>
                  <a:pt x="1453988" y="4664970"/>
                  <a:pt x="1265729" y="4216735"/>
                </a:cubicBezTo>
                <a:cubicBezTo>
                  <a:pt x="1077470" y="3768500"/>
                  <a:pt x="760717" y="3039371"/>
                  <a:pt x="584411" y="2495512"/>
                </a:cubicBezTo>
                <a:cubicBezTo>
                  <a:pt x="408105" y="1951653"/>
                  <a:pt x="300528" y="1356994"/>
                  <a:pt x="207893" y="953582"/>
                </a:cubicBezTo>
                <a:cubicBezTo>
                  <a:pt x="115258" y="550170"/>
                  <a:pt x="76411" y="167677"/>
                  <a:pt x="46529" y="571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FD816AE-4068-31A2-631D-0B3F65803C52}"/>
              </a:ext>
            </a:extLst>
          </p:cNvPr>
          <p:cNvSpPr/>
          <p:nvPr/>
        </p:nvSpPr>
        <p:spPr>
          <a:xfrm>
            <a:off x="3779761" y="9077591"/>
            <a:ext cx="191490" cy="1412204"/>
          </a:xfrm>
          <a:custGeom>
            <a:avLst/>
            <a:gdLst>
              <a:gd name="connsiteX0" fmla="*/ 1936 w 191490"/>
              <a:gd name="connsiteY0" fmla="*/ 14158 h 1412204"/>
              <a:gd name="connsiteX1" fmla="*/ 41125 w 191490"/>
              <a:gd name="connsiteY1" fmla="*/ 164380 h 1412204"/>
              <a:gd name="connsiteX2" fmla="*/ 191348 w 191490"/>
              <a:gd name="connsiteY2" fmla="*/ 588923 h 1412204"/>
              <a:gd name="connsiteX3" fmla="*/ 67250 w 191490"/>
              <a:gd name="connsiteY3" fmla="*/ 732615 h 1412204"/>
              <a:gd name="connsiteX4" fmla="*/ 1936 w 191490"/>
              <a:gd name="connsiteY4" fmla="*/ 1052655 h 1412204"/>
              <a:gd name="connsiteX5" fmla="*/ 21530 w 191490"/>
              <a:gd name="connsiteY5" fmla="*/ 824055 h 1412204"/>
              <a:gd name="connsiteX6" fmla="*/ 34593 w 191490"/>
              <a:gd name="connsiteY6" fmla="*/ 1411883 h 1412204"/>
              <a:gd name="connsiteX7" fmla="*/ 28062 w 191490"/>
              <a:gd name="connsiteY7" fmla="*/ 902432 h 1412204"/>
              <a:gd name="connsiteX8" fmla="*/ 41125 w 191490"/>
              <a:gd name="connsiteY8" fmla="*/ 608518 h 1412204"/>
              <a:gd name="connsiteX9" fmla="*/ 47656 w 191490"/>
              <a:gd name="connsiteY9" fmla="*/ 771803 h 1412204"/>
              <a:gd name="connsiteX10" fmla="*/ 86845 w 191490"/>
              <a:gd name="connsiteY10" fmla="*/ 484420 h 1412204"/>
              <a:gd name="connsiteX11" fmla="*/ 1936 w 191490"/>
              <a:gd name="connsiteY11" fmla="*/ 14158 h 14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490" h="1412204">
                <a:moveTo>
                  <a:pt x="1936" y="14158"/>
                </a:moveTo>
                <a:cubicBezTo>
                  <a:pt x="-5684" y="-39182"/>
                  <a:pt x="9556" y="68586"/>
                  <a:pt x="41125" y="164380"/>
                </a:cubicBezTo>
                <a:cubicBezTo>
                  <a:pt x="72694" y="260174"/>
                  <a:pt x="186994" y="494217"/>
                  <a:pt x="191348" y="588923"/>
                </a:cubicBezTo>
                <a:cubicBezTo>
                  <a:pt x="195702" y="683629"/>
                  <a:pt x="98819" y="655327"/>
                  <a:pt x="67250" y="732615"/>
                </a:cubicBezTo>
                <a:cubicBezTo>
                  <a:pt x="35681" y="809903"/>
                  <a:pt x="9556" y="1037415"/>
                  <a:pt x="1936" y="1052655"/>
                </a:cubicBezTo>
                <a:cubicBezTo>
                  <a:pt x="-5684" y="1067895"/>
                  <a:pt x="16087" y="764184"/>
                  <a:pt x="21530" y="824055"/>
                </a:cubicBezTo>
                <a:cubicBezTo>
                  <a:pt x="26973" y="883926"/>
                  <a:pt x="33504" y="1398820"/>
                  <a:pt x="34593" y="1411883"/>
                </a:cubicBezTo>
                <a:cubicBezTo>
                  <a:pt x="35682" y="1424946"/>
                  <a:pt x="26973" y="1036326"/>
                  <a:pt x="28062" y="902432"/>
                </a:cubicBezTo>
                <a:cubicBezTo>
                  <a:pt x="29151" y="768538"/>
                  <a:pt x="37859" y="630289"/>
                  <a:pt x="41125" y="608518"/>
                </a:cubicBezTo>
                <a:cubicBezTo>
                  <a:pt x="44391" y="586747"/>
                  <a:pt x="40036" y="792486"/>
                  <a:pt x="47656" y="771803"/>
                </a:cubicBezTo>
                <a:cubicBezTo>
                  <a:pt x="55276" y="751120"/>
                  <a:pt x="91199" y="608517"/>
                  <a:pt x="86845" y="484420"/>
                </a:cubicBezTo>
                <a:cubicBezTo>
                  <a:pt x="82491" y="360323"/>
                  <a:pt x="9556" y="67498"/>
                  <a:pt x="1936" y="1415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E48FB52-E377-F42A-1405-C21DC1259E6A}"/>
              </a:ext>
            </a:extLst>
          </p:cNvPr>
          <p:cNvSpPr/>
          <p:nvPr/>
        </p:nvSpPr>
        <p:spPr>
          <a:xfrm>
            <a:off x="6694700" y="8758401"/>
            <a:ext cx="437882" cy="2312372"/>
          </a:xfrm>
          <a:custGeom>
            <a:avLst/>
            <a:gdLst>
              <a:gd name="connsiteX0" fmla="*/ 14 w 437882"/>
              <a:gd name="connsiteY0" fmla="*/ 19839 h 2312372"/>
              <a:gd name="connsiteX1" fmla="*/ 78391 w 437882"/>
              <a:gd name="connsiteY1" fmla="*/ 1352250 h 2312372"/>
              <a:gd name="connsiteX2" fmla="*/ 104517 w 437882"/>
              <a:gd name="connsiteY2" fmla="*/ 1247748 h 2312372"/>
              <a:gd name="connsiteX3" fmla="*/ 293929 w 437882"/>
              <a:gd name="connsiteY3" fmla="*/ 1985799 h 2312372"/>
              <a:gd name="connsiteX4" fmla="*/ 287397 w 437882"/>
              <a:gd name="connsiteY4" fmla="*/ 1815982 h 2312372"/>
              <a:gd name="connsiteX5" fmla="*/ 437620 w 437882"/>
              <a:gd name="connsiteY5" fmla="*/ 2312370 h 2312372"/>
              <a:gd name="connsiteX6" fmla="*/ 320054 w 437882"/>
              <a:gd name="connsiteY6" fmla="*/ 1809450 h 2312372"/>
              <a:gd name="connsiteX7" fmla="*/ 182894 w 437882"/>
              <a:gd name="connsiteY7" fmla="*/ 614199 h 2312372"/>
              <a:gd name="connsiteX8" fmla="*/ 150237 w 437882"/>
              <a:gd name="connsiteY8" fmla="*/ 1326125 h 2312372"/>
              <a:gd name="connsiteX9" fmla="*/ 84923 w 437882"/>
              <a:gd name="connsiteY9" fmla="*/ 607668 h 2312372"/>
              <a:gd name="connsiteX10" fmla="*/ 14 w 437882"/>
              <a:gd name="connsiteY10" fmla="*/ 19839 h 23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82" h="2312372">
                <a:moveTo>
                  <a:pt x="14" y="19839"/>
                </a:moveTo>
                <a:cubicBezTo>
                  <a:pt x="-1075" y="143936"/>
                  <a:pt x="60974" y="1147599"/>
                  <a:pt x="78391" y="1352250"/>
                </a:cubicBezTo>
                <a:cubicBezTo>
                  <a:pt x="95808" y="1556901"/>
                  <a:pt x="68594" y="1142156"/>
                  <a:pt x="104517" y="1247748"/>
                </a:cubicBezTo>
                <a:cubicBezTo>
                  <a:pt x="140440" y="1353340"/>
                  <a:pt x="263449" y="1891093"/>
                  <a:pt x="293929" y="1985799"/>
                </a:cubicBezTo>
                <a:cubicBezTo>
                  <a:pt x="324409" y="2080505"/>
                  <a:pt x="263449" y="1761554"/>
                  <a:pt x="287397" y="1815982"/>
                </a:cubicBezTo>
                <a:cubicBezTo>
                  <a:pt x="311346" y="1870411"/>
                  <a:pt x="432177" y="2313459"/>
                  <a:pt x="437620" y="2312370"/>
                </a:cubicBezTo>
                <a:cubicBezTo>
                  <a:pt x="443063" y="2311281"/>
                  <a:pt x="362508" y="2092479"/>
                  <a:pt x="320054" y="1809450"/>
                </a:cubicBezTo>
                <a:cubicBezTo>
                  <a:pt x="277600" y="1526422"/>
                  <a:pt x="211197" y="694753"/>
                  <a:pt x="182894" y="614199"/>
                </a:cubicBezTo>
                <a:cubicBezTo>
                  <a:pt x="154591" y="533645"/>
                  <a:pt x="166565" y="1327213"/>
                  <a:pt x="150237" y="1326125"/>
                </a:cubicBezTo>
                <a:cubicBezTo>
                  <a:pt x="133909" y="1325037"/>
                  <a:pt x="108871" y="829737"/>
                  <a:pt x="84923" y="607668"/>
                </a:cubicBezTo>
                <a:cubicBezTo>
                  <a:pt x="60975" y="385599"/>
                  <a:pt x="1103" y="-104258"/>
                  <a:pt x="14" y="198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CD319B1-1041-5094-CA80-2B7FCD70CF87}"/>
              </a:ext>
            </a:extLst>
          </p:cNvPr>
          <p:cNvSpPr/>
          <p:nvPr/>
        </p:nvSpPr>
        <p:spPr>
          <a:xfrm>
            <a:off x="4865213" y="9571977"/>
            <a:ext cx="935387" cy="1201197"/>
          </a:xfrm>
          <a:custGeom>
            <a:avLst/>
            <a:gdLst>
              <a:gd name="connsiteX0" fmla="*/ 701 w 935387"/>
              <a:gd name="connsiteY0" fmla="*/ 48817 h 1201197"/>
              <a:gd name="connsiteX1" fmla="*/ 601593 w 935387"/>
              <a:gd name="connsiteY1" fmla="*/ 381920 h 1201197"/>
              <a:gd name="connsiteX2" fmla="*/ 601593 w 935387"/>
              <a:gd name="connsiteY2" fmla="*/ 891372 h 1201197"/>
              <a:gd name="connsiteX3" fmla="*/ 738753 w 935387"/>
              <a:gd name="connsiteY3" fmla="*/ 434172 h 1201197"/>
              <a:gd name="connsiteX4" fmla="*/ 686501 w 935387"/>
              <a:gd name="connsiteY4" fmla="*/ 1191817 h 1201197"/>
              <a:gd name="connsiteX5" fmla="*/ 758347 w 935387"/>
              <a:gd name="connsiteY5" fmla="*/ 806463 h 1201197"/>
              <a:gd name="connsiteX6" fmla="*/ 934696 w 935387"/>
              <a:gd name="connsiteY6" fmla="*/ 61880 h 1201197"/>
              <a:gd name="connsiteX7" fmla="*/ 686501 w 935387"/>
              <a:gd name="connsiteY7" fmla="*/ 721554 h 1201197"/>
              <a:gd name="connsiteX8" fmla="*/ 869381 w 935387"/>
              <a:gd name="connsiteY8" fmla="*/ 3097 h 1201197"/>
              <a:gd name="connsiteX9" fmla="*/ 653844 w 935387"/>
              <a:gd name="connsiteY9" fmla="*/ 453766 h 1201197"/>
              <a:gd name="connsiteX10" fmla="*/ 484027 w 935387"/>
              <a:gd name="connsiteY10" fmla="*/ 264354 h 1201197"/>
              <a:gd name="connsiteX11" fmla="*/ 701 w 935387"/>
              <a:gd name="connsiteY11" fmla="*/ 48817 h 120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387" h="1201197">
                <a:moveTo>
                  <a:pt x="701" y="48817"/>
                </a:moveTo>
                <a:cubicBezTo>
                  <a:pt x="20295" y="68411"/>
                  <a:pt x="501444" y="241494"/>
                  <a:pt x="601593" y="381920"/>
                </a:cubicBezTo>
                <a:cubicBezTo>
                  <a:pt x="701742" y="522346"/>
                  <a:pt x="578733" y="882663"/>
                  <a:pt x="601593" y="891372"/>
                </a:cubicBezTo>
                <a:cubicBezTo>
                  <a:pt x="624453" y="900081"/>
                  <a:pt x="724602" y="384098"/>
                  <a:pt x="738753" y="434172"/>
                </a:cubicBezTo>
                <a:cubicBezTo>
                  <a:pt x="752904" y="484246"/>
                  <a:pt x="683235" y="1129769"/>
                  <a:pt x="686501" y="1191817"/>
                </a:cubicBezTo>
                <a:cubicBezTo>
                  <a:pt x="689767" y="1253866"/>
                  <a:pt x="716981" y="994786"/>
                  <a:pt x="758347" y="806463"/>
                </a:cubicBezTo>
                <a:cubicBezTo>
                  <a:pt x="799713" y="618140"/>
                  <a:pt x="946670" y="76031"/>
                  <a:pt x="934696" y="61880"/>
                </a:cubicBezTo>
                <a:cubicBezTo>
                  <a:pt x="922722" y="47729"/>
                  <a:pt x="697387" y="731351"/>
                  <a:pt x="686501" y="721554"/>
                </a:cubicBezTo>
                <a:cubicBezTo>
                  <a:pt x="675615" y="711757"/>
                  <a:pt x="874824" y="47728"/>
                  <a:pt x="869381" y="3097"/>
                </a:cubicBezTo>
                <a:cubicBezTo>
                  <a:pt x="863938" y="-41534"/>
                  <a:pt x="718070" y="410223"/>
                  <a:pt x="653844" y="453766"/>
                </a:cubicBezTo>
                <a:cubicBezTo>
                  <a:pt x="589618" y="497309"/>
                  <a:pt x="590707" y="332934"/>
                  <a:pt x="484027" y="264354"/>
                </a:cubicBezTo>
                <a:cubicBezTo>
                  <a:pt x="377347" y="195774"/>
                  <a:pt x="-18893" y="29223"/>
                  <a:pt x="701" y="4881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B4513F4-93D5-76CB-6F44-398CAE8DAC98}"/>
              </a:ext>
            </a:extLst>
          </p:cNvPr>
          <p:cNvSpPr/>
          <p:nvPr/>
        </p:nvSpPr>
        <p:spPr>
          <a:xfrm>
            <a:off x="5784250" y="9474051"/>
            <a:ext cx="228593" cy="1632134"/>
          </a:xfrm>
          <a:custGeom>
            <a:avLst/>
            <a:gdLst>
              <a:gd name="connsiteX0" fmla="*/ 205070 w 228593"/>
              <a:gd name="connsiteY0" fmla="*/ 55303 h 1632134"/>
              <a:gd name="connsiteX1" fmla="*/ 211601 w 228593"/>
              <a:gd name="connsiteY1" fmla="*/ 146743 h 1632134"/>
              <a:gd name="connsiteX2" fmla="*/ 28721 w 228593"/>
              <a:gd name="connsiteY2" fmla="*/ 937046 h 1632134"/>
              <a:gd name="connsiteX3" fmla="*/ 107099 w 228593"/>
              <a:gd name="connsiteY3" fmla="*/ 1629378 h 1632134"/>
              <a:gd name="connsiteX4" fmla="*/ 2596 w 228593"/>
              <a:gd name="connsiteY4" fmla="*/ 1159115 h 1632134"/>
              <a:gd name="connsiteX5" fmla="*/ 35253 w 228593"/>
              <a:gd name="connsiteY5" fmla="*/ 656195 h 1632134"/>
              <a:gd name="connsiteX6" fmla="*/ 74441 w 228593"/>
              <a:gd name="connsiteY6" fmla="*/ 767229 h 1632134"/>
              <a:gd name="connsiteX7" fmla="*/ 205070 w 228593"/>
              <a:gd name="connsiteY7" fmla="*/ 55303 h 16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3" h="1632134">
                <a:moveTo>
                  <a:pt x="205070" y="55303"/>
                </a:moveTo>
                <a:cubicBezTo>
                  <a:pt x="227930" y="-48111"/>
                  <a:pt x="240992" y="-214"/>
                  <a:pt x="211601" y="146743"/>
                </a:cubicBezTo>
                <a:cubicBezTo>
                  <a:pt x="182210" y="293700"/>
                  <a:pt x="46138" y="689940"/>
                  <a:pt x="28721" y="937046"/>
                </a:cubicBezTo>
                <a:cubicBezTo>
                  <a:pt x="11304" y="1184152"/>
                  <a:pt x="111453" y="1592367"/>
                  <a:pt x="107099" y="1629378"/>
                </a:cubicBezTo>
                <a:cubicBezTo>
                  <a:pt x="102745" y="1666390"/>
                  <a:pt x="14570" y="1321312"/>
                  <a:pt x="2596" y="1159115"/>
                </a:cubicBezTo>
                <a:cubicBezTo>
                  <a:pt x="-9378" y="996918"/>
                  <a:pt x="23279" y="721509"/>
                  <a:pt x="35253" y="656195"/>
                </a:cubicBezTo>
                <a:cubicBezTo>
                  <a:pt x="47227" y="590881"/>
                  <a:pt x="40695" y="865201"/>
                  <a:pt x="74441" y="767229"/>
                </a:cubicBezTo>
                <a:cubicBezTo>
                  <a:pt x="108187" y="669257"/>
                  <a:pt x="182210" y="158717"/>
                  <a:pt x="205070" y="5530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FEA2EBE-0822-A864-CD97-B5B8E29B78CA}"/>
              </a:ext>
            </a:extLst>
          </p:cNvPr>
          <p:cNvSpPr/>
          <p:nvPr/>
        </p:nvSpPr>
        <p:spPr>
          <a:xfrm>
            <a:off x="5960525" y="9222689"/>
            <a:ext cx="654172" cy="1851893"/>
          </a:xfrm>
          <a:custGeom>
            <a:avLst/>
            <a:gdLst>
              <a:gd name="connsiteX0" fmla="*/ 603561 w 654172"/>
              <a:gd name="connsiteY0" fmla="*/ 32345 h 1851893"/>
              <a:gd name="connsiteX1" fmla="*/ 570904 w 654172"/>
              <a:gd name="connsiteY1" fmla="*/ 110722 h 1851893"/>
              <a:gd name="connsiteX2" fmla="*/ 165955 w 654172"/>
              <a:gd name="connsiteY2" fmla="*/ 1096968 h 1851893"/>
              <a:gd name="connsiteX3" fmla="*/ 2669 w 654172"/>
              <a:gd name="connsiteY3" fmla="*/ 1848082 h 1851893"/>
              <a:gd name="connsiteX4" fmla="*/ 87578 w 654172"/>
              <a:gd name="connsiteY4" fmla="*/ 1338631 h 1851893"/>
              <a:gd name="connsiteX5" fmla="*/ 374961 w 654172"/>
              <a:gd name="connsiteY5" fmla="*/ 267477 h 1851893"/>
              <a:gd name="connsiteX6" fmla="*/ 192081 w 654172"/>
              <a:gd name="connsiteY6" fmla="*/ 920620 h 1851893"/>
              <a:gd name="connsiteX7" fmla="*/ 623155 w 654172"/>
              <a:gd name="connsiteY7" fmla="*/ 84597 h 1851893"/>
              <a:gd name="connsiteX8" fmla="*/ 603561 w 654172"/>
              <a:gd name="connsiteY8" fmla="*/ 32345 h 185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172" h="1851893">
                <a:moveTo>
                  <a:pt x="603561" y="32345"/>
                </a:moveTo>
                <a:cubicBezTo>
                  <a:pt x="594853" y="36699"/>
                  <a:pt x="570904" y="110722"/>
                  <a:pt x="570904" y="110722"/>
                </a:cubicBezTo>
                <a:cubicBezTo>
                  <a:pt x="497970" y="288159"/>
                  <a:pt x="260661" y="807408"/>
                  <a:pt x="165955" y="1096968"/>
                </a:cubicBezTo>
                <a:cubicBezTo>
                  <a:pt x="71249" y="1386528"/>
                  <a:pt x="15732" y="1807805"/>
                  <a:pt x="2669" y="1848082"/>
                </a:cubicBezTo>
                <a:cubicBezTo>
                  <a:pt x="-10394" y="1888359"/>
                  <a:pt x="25529" y="1602065"/>
                  <a:pt x="87578" y="1338631"/>
                </a:cubicBezTo>
                <a:cubicBezTo>
                  <a:pt x="149627" y="1075197"/>
                  <a:pt x="357544" y="337145"/>
                  <a:pt x="374961" y="267477"/>
                </a:cubicBezTo>
                <a:cubicBezTo>
                  <a:pt x="392378" y="197809"/>
                  <a:pt x="150715" y="951100"/>
                  <a:pt x="192081" y="920620"/>
                </a:cubicBezTo>
                <a:cubicBezTo>
                  <a:pt x="233447" y="890140"/>
                  <a:pt x="546955" y="233731"/>
                  <a:pt x="623155" y="84597"/>
                </a:cubicBezTo>
                <a:cubicBezTo>
                  <a:pt x="699355" y="-64537"/>
                  <a:pt x="612269" y="27991"/>
                  <a:pt x="603561" y="323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23B0F18-BFEF-1C89-1DAE-F2BD11E4D8BF}"/>
              </a:ext>
            </a:extLst>
          </p:cNvPr>
          <p:cNvSpPr/>
          <p:nvPr/>
        </p:nvSpPr>
        <p:spPr>
          <a:xfrm>
            <a:off x="4224548" y="9736556"/>
            <a:ext cx="740353" cy="1334777"/>
          </a:xfrm>
          <a:custGeom>
            <a:avLst/>
            <a:gdLst>
              <a:gd name="connsiteX0" fmla="*/ 197229 w 740353"/>
              <a:gd name="connsiteY0" fmla="*/ 8335 h 1334777"/>
              <a:gd name="connsiteX1" fmla="*/ 203761 w 740353"/>
              <a:gd name="connsiteY1" fmla="*/ 609227 h 1334777"/>
              <a:gd name="connsiteX2" fmla="*/ 386641 w 740353"/>
              <a:gd name="connsiteY2" fmla="*/ 922735 h 1334777"/>
              <a:gd name="connsiteX3" fmla="*/ 249481 w 740353"/>
              <a:gd name="connsiteY3" fmla="*/ 824764 h 1334777"/>
              <a:gd name="connsiteX4" fmla="*/ 739338 w 740353"/>
              <a:gd name="connsiteY4" fmla="*/ 1334215 h 1334777"/>
              <a:gd name="connsiteX5" fmla="*/ 367046 w 740353"/>
              <a:gd name="connsiteY5" fmla="*/ 916204 h 1334777"/>
              <a:gd name="connsiteX6" fmla="*/ 1286 w 740353"/>
              <a:gd name="connsiteY6" fmla="*/ 524318 h 1334777"/>
              <a:gd name="connsiteX7" fmla="*/ 242949 w 740353"/>
              <a:gd name="connsiteY7" fmla="*/ 733324 h 1334777"/>
              <a:gd name="connsiteX8" fmla="*/ 164572 w 740353"/>
              <a:gd name="connsiteY8" fmla="*/ 289187 h 1334777"/>
              <a:gd name="connsiteX9" fmla="*/ 197229 w 740353"/>
              <a:gd name="connsiteY9" fmla="*/ 8335 h 133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353" h="1334777">
                <a:moveTo>
                  <a:pt x="197229" y="8335"/>
                </a:moveTo>
                <a:cubicBezTo>
                  <a:pt x="203760" y="61675"/>
                  <a:pt x="172192" y="456827"/>
                  <a:pt x="203761" y="609227"/>
                </a:cubicBezTo>
                <a:cubicBezTo>
                  <a:pt x="235330" y="761627"/>
                  <a:pt x="379021" y="886812"/>
                  <a:pt x="386641" y="922735"/>
                </a:cubicBezTo>
                <a:cubicBezTo>
                  <a:pt x="394261" y="958658"/>
                  <a:pt x="190698" y="756184"/>
                  <a:pt x="249481" y="824764"/>
                </a:cubicBezTo>
                <a:cubicBezTo>
                  <a:pt x="308264" y="893344"/>
                  <a:pt x="719744" y="1318975"/>
                  <a:pt x="739338" y="1334215"/>
                </a:cubicBezTo>
                <a:cubicBezTo>
                  <a:pt x="758932" y="1349455"/>
                  <a:pt x="490055" y="1051187"/>
                  <a:pt x="367046" y="916204"/>
                </a:cubicBezTo>
                <a:cubicBezTo>
                  <a:pt x="244037" y="781221"/>
                  <a:pt x="21969" y="554798"/>
                  <a:pt x="1286" y="524318"/>
                </a:cubicBezTo>
                <a:cubicBezTo>
                  <a:pt x="-19397" y="493838"/>
                  <a:pt x="215735" y="772513"/>
                  <a:pt x="242949" y="733324"/>
                </a:cubicBezTo>
                <a:cubicBezTo>
                  <a:pt x="270163" y="694135"/>
                  <a:pt x="172192" y="407841"/>
                  <a:pt x="164572" y="289187"/>
                </a:cubicBezTo>
                <a:cubicBezTo>
                  <a:pt x="156952" y="170533"/>
                  <a:pt x="190698" y="-45005"/>
                  <a:pt x="197229" y="833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FC5012F-8F21-909D-ED29-116E41F14D0F}"/>
              </a:ext>
            </a:extLst>
          </p:cNvPr>
          <p:cNvSpPr/>
          <p:nvPr/>
        </p:nvSpPr>
        <p:spPr>
          <a:xfrm>
            <a:off x="2892440" y="2684718"/>
            <a:ext cx="1487116" cy="1988163"/>
          </a:xfrm>
          <a:custGeom>
            <a:avLst/>
            <a:gdLst>
              <a:gd name="connsiteX0" fmla="*/ 7514 w 1487116"/>
              <a:gd name="connsiteY0" fmla="*/ 1978722 h 1988163"/>
              <a:gd name="connsiteX1" fmla="*/ 837006 w 1487116"/>
              <a:gd name="connsiteY1" fmla="*/ 580996 h 1988163"/>
              <a:gd name="connsiteX2" fmla="*/ 745566 w 1487116"/>
              <a:gd name="connsiteY2" fmla="*/ 692031 h 1988163"/>
              <a:gd name="connsiteX3" fmla="*/ 1450960 w 1487116"/>
              <a:gd name="connsiteY3" fmla="*/ 136859 h 1988163"/>
              <a:gd name="connsiteX4" fmla="*/ 1346457 w 1487116"/>
              <a:gd name="connsiteY4" fmla="*/ 241362 h 1988163"/>
              <a:gd name="connsiteX5" fmla="*/ 1464023 w 1487116"/>
              <a:gd name="connsiteY5" fmla="*/ 339333 h 1988163"/>
              <a:gd name="connsiteX6" fmla="*/ 1339926 w 1487116"/>
              <a:gd name="connsiteY6" fmla="*/ 705093 h 1988163"/>
              <a:gd name="connsiteX7" fmla="*/ 1431366 w 1487116"/>
              <a:gd name="connsiteY7" fmla="*/ 274019 h 1988163"/>
              <a:gd name="connsiteX8" fmla="*/ 1424834 w 1487116"/>
              <a:gd name="connsiteY8" fmla="*/ 6231 h 1988163"/>
              <a:gd name="connsiteX9" fmla="*/ 660657 w 1487116"/>
              <a:gd name="connsiteY9" fmla="*/ 535276 h 1988163"/>
              <a:gd name="connsiteX10" fmla="*/ 562686 w 1487116"/>
              <a:gd name="connsiteY10" fmla="*/ 594059 h 1988163"/>
              <a:gd name="connsiteX11" fmla="*/ 647594 w 1487116"/>
              <a:gd name="connsiteY11" fmla="*/ 626716 h 1988163"/>
              <a:gd name="connsiteX12" fmla="*/ 236114 w 1487116"/>
              <a:gd name="connsiteY12" fmla="*/ 1168825 h 1988163"/>
              <a:gd name="connsiteX13" fmla="*/ 608406 w 1487116"/>
              <a:gd name="connsiteY13" fmla="*/ 855316 h 1988163"/>
              <a:gd name="connsiteX14" fmla="*/ 262240 w 1487116"/>
              <a:gd name="connsiteY14" fmla="*/ 1377831 h 1988163"/>
              <a:gd name="connsiteX15" fmla="*/ 255709 w 1487116"/>
              <a:gd name="connsiteY15" fmla="*/ 1508459 h 1988163"/>
              <a:gd name="connsiteX16" fmla="*/ 418994 w 1487116"/>
              <a:gd name="connsiteY16" fmla="*/ 1208013 h 1988163"/>
              <a:gd name="connsiteX17" fmla="*/ 7514 w 1487116"/>
              <a:gd name="connsiteY17" fmla="*/ 1978722 h 198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7116" h="1988163">
                <a:moveTo>
                  <a:pt x="7514" y="1978722"/>
                </a:moveTo>
                <a:cubicBezTo>
                  <a:pt x="77183" y="1874219"/>
                  <a:pt x="713997" y="795444"/>
                  <a:pt x="837006" y="580996"/>
                </a:cubicBezTo>
                <a:cubicBezTo>
                  <a:pt x="960015" y="366548"/>
                  <a:pt x="643240" y="766054"/>
                  <a:pt x="745566" y="692031"/>
                </a:cubicBezTo>
                <a:cubicBezTo>
                  <a:pt x="847892" y="618008"/>
                  <a:pt x="1350812" y="211970"/>
                  <a:pt x="1450960" y="136859"/>
                </a:cubicBezTo>
                <a:cubicBezTo>
                  <a:pt x="1551108" y="61748"/>
                  <a:pt x="1344280" y="207616"/>
                  <a:pt x="1346457" y="241362"/>
                </a:cubicBezTo>
                <a:cubicBezTo>
                  <a:pt x="1348634" y="275108"/>
                  <a:pt x="1465111" y="262045"/>
                  <a:pt x="1464023" y="339333"/>
                </a:cubicBezTo>
                <a:cubicBezTo>
                  <a:pt x="1462935" y="416621"/>
                  <a:pt x="1345369" y="715979"/>
                  <a:pt x="1339926" y="705093"/>
                </a:cubicBezTo>
                <a:cubicBezTo>
                  <a:pt x="1334483" y="694207"/>
                  <a:pt x="1417215" y="390496"/>
                  <a:pt x="1431366" y="274019"/>
                </a:cubicBezTo>
                <a:cubicBezTo>
                  <a:pt x="1445517" y="157542"/>
                  <a:pt x="1553285" y="-37312"/>
                  <a:pt x="1424834" y="6231"/>
                </a:cubicBezTo>
                <a:cubicBezTo>
                  <a:pt x="1296383" y="49774"/>
                  <a:pt x="804348" y="437305"/>
                  <a:pt x="660657" y="535276"/>
                </a:cubicBezTo>
                <a:cubicBezTo>
                  <a:pt x="516966" y="633247"/>
                  <a:pt x="564863" y="578819"/>
                  <a:pt x="562686" y="594059"/>
                </a:cubicBezTo>
                <a:cubicBezTo>
                  <a:pt x="560509" y="609299"/>
                  <a:pt x="702023" y="530922"/>
                  <a:pt x="647594" y="626716"/>
                </a:cubicBezTo>
                <a:cubicBezTo>
                  <a:pt x="593165" y="722510"/>
                  <a:pt x="242645" y="1130725"/>
                  <a:pt x="236114" y="1168825"/>
                </a:cubicBezTo>
                <a:cubicBezTo>
                  <a:pt x="229583" y="1206925"/>
                  <a:pt x="604052" y="820482"/>
                  <a:pt x="608406" y="855316"/>
                </a:cubicBezTo>
                <a:cubicBezTo>
                  <a:pt x="612760" y="890150"/>
                  <a:pt x="321023" y="1268974"/>
                  <a:pt x="262240" y="1377831"/>
                </a:cubicBezTo>
                <a:cubicBezTo>
                  <a:pt x="203457" y="1486688"/>
                  <a:pt x="229583" y="1536762"/>
                  <a:pt x="255709" y="1508459"/>
                </a:cubicBezTo>
                <a:cubicBezTo>
                  <a:pt x="281835" y="1480156"/>
                  <a:pt x="463625" y="1128547"/>
                  <a:pt x="418994" y="1208013"/>
                </a:cubicBezTo>
                <a:cubicBezTo>
                  <a:pt x="374363" y="1287479"/>
                  <a:pt x="-62155" y="2083225"/>
                  <a:pt x="7514" y="19787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3C40286-1C9F-A925-15A6-4AC07664496B}"/>
              </a:ext>
            </a:extLst>
          </p:cNvPr>
          <p:cNvSpPr/>
          <p:nvPr/>
        </p:nvSpPr>
        <p:spPr>
          <a:xfrm>
            <a:off x="4339678" y="2386279"/>
            <a:ext cx="1778784" cy="2371637"/>
          </a:xfrm>
          <a:custGeom>
            <a:avLst/>
            <a:gdLst>
              <a:gd name="connsiteX0" fmla="*/ 36379 w 1778784"/>
              <a:gd name="connsiteY0" fmla="*/ 17287 h 2371637"/>
              <a:gd name="connsiteX1" fmla="*/ 101693 w 1778784"/>
              <a:gd name="connsiteY1" fmla="*/ 69538 h 2371637"/>
              <a:gd name="connsiteX2" fmla="*/ 1009562 w 1778784"/>
              <a:gd name="connsiteY2" fmla="*/ 637772 h 2371637"/>
              <a:gd name="connsiteX3" fmla="*/ 1016093 w 1778784"/>
              <a:gd name="connsiteY3" fmla="*/ 585521 h 2371637"/>
              <a:gd name="connsiteX4" fmla="*/ 1296945 w 1778784"/>
              <a:gd name="connsiteY4" fmla="*/ 1173350 h 2371637"/>
              <a:gd name="connsiteX5" fmla="*/ 1251225 w 1778784"/>
              <a:gd name="connsiteY5" fmla="*/ 1186412 h 2371637"/>
              <a:gd name="connsiteX6" fmla="*/ 1773739 w 1778784"/>
              <a:gd name="connsiteY6" fmla="*/ 2362070 h 2371637"/>
              <a:gd name="connsiteX7" fmla="*/ 1505951 w 1778784"/>
              <a:gd name="connsiteY7" fmla="*/ 1715458 h 2371637"/>
              <a:gd name="connsiteX8" fmla="*/ 1336133 w 1778784"/>
              <a:gd name="connsiteY8" fmla="*/ 1225601 h 2371637"/>
              <a:gd name="connsiteX9" fmla="*/ 578488 w 1778784"/>
              <a:gd name="connsiteY9" fmla="*/ 500612 h 2371637"/>
              <a:gd name="connsiteX10" fmla="*/ 885465 w 1778784"/>
              <a:gd name="connsiteY10" fmla="*/ 709618 h 2371637"/>
              <a:gd name="connsiteX11" fmla="*/ 88631 w 1778784"/>
              <a:gd name="connsiteY11" fmla="*/ 232824 h 2371637"/>
              <a:gd name="connsiteX12" fmla="*/ 506642 w 1778784"/>
              <a:gd name="connsiteY12" fmla="*/ 481018 h 2371637"/>
              <a:gd name="connsiteX13" fmla="*/ 232322 w 1778784"/>
              <a:gd name="connsiteY13" fmla="*/ 141384 h 2371637"/>
              <a:gd name="connsiteX14" fmla="*/ 36379 w 1778784"/>
              <a:gd name="connsiteY14" fmla="*/ 17287 h 23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8784" h="2371637">
                <a:moveTo>
                  <a:pt x="36379" y="17287"/>
                </a:moveTo>
                <a:cubicBezTo>
                  <a:pt x="14608" y="5313"/>
                  <a:pt x="-60504" y="-33876"/>
                  <a:pt x="101693" y="69538"/>
                </a:cubicBezTo>
                <a:cubicBezTo>
                  <a:pt x="263890" y="172952"/>
                  <a:pt x="857162" y="551775"/>
                  <a:pt x="1009562" y="637772"/>
                </a:cubicBezTo>
                <a:cubicBezTo>
                  <a:pt x="1161962" y="723769"/>
                  <a:pt x="968196" y="496258"/>
                  <a:pt x="1016093" y="585521"/>
                </a:cubicBezTo>
                <a:cubicBezTo>
                  <a:pt x="1063990" y="674784"/>
                  <a:pt x="1257756" y="1073202"/>
                  <a:pt x="1296945" y="1173350"/>
                </a:cubicBezTo>
                <a:cubicBezTo>
                  <a:pt x="1336134" y="1273498"/>
                  <a:pt x="1171759" y="988292"/>
                  <a:pt x="1251225" y="1186412"/>
                </a:cubicBezTo>
                <a:cubicBezTo>
                  <a:pt x="1330691" y="1384532"/>
                  <a:pt x="1731285" y="2273896"/>
                  <a:pt x="1773739" y="2362070"/>
                </a:cubicBezTo>
                <a:cubicBezTo>
                  <a:pt x="1816193" y="2450244"/>
                  <a:pt x="1578885" y="1904870"/>
                  <a:pt x="1505951" y="1715458"/>
                </a:cubicBezTo>
                <a:cubicBezTo>
                  <a:pt x="1433017" y="1526047"/>
                  <a:pt x="1490710" y="1428075"/>
                  <a:pt x="1336133" y="1225601"/>
                </a:cubicBezTo>
                <a:cubicBezTo>
                  <a:pt x="1181556" y="1023127"/>
                  <a:pt x="653599" y="586609"/>
                  <a:pt x="578488" y="500612"/>
                </a:cubicBezTo>
                <a:cubicBezTo>
                  <a:pt x="503377" y="414615"/>
                  <a:pt x="967108" y="754249"/>
                  <a:pt x="885465" y="709618"/>
                </a:cubicBezTo>
                <a:cubicBezTo>
                  <a:pt x="803822" y="664987"/>
                  <a:pt x="88631" y="232824"/>
                  <a:pt x="88631" y="232824"/>
                </a:cubicBezTo>
                <a:cubicBezTo>
                  <a:pt x="25494" y="194724"/>
                  <a:pt x="482694" y="496258"/>
                  <a:pt x="506642" y="481018"/>
                </a:cubicBezTo>
                <a:cubicBezTo>
                  <a:pt x="530590" y="465778"/>
                  <a:pt x="315053" y="218672"/>
                  <a:pt x="232322" y="141384"/>
                </a:cubicBezTo>
                <a:cubicBezTo>
                  <a:pt x="149591" y="64096"/>
                  <a:pt x="58150" y="29261"/>
                  <a:pt x="36379" y="172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8F05BC1D-F55A-CD22-CE6C-AB397ADE8576}"/>
              </a:ext>
            </a:extLst>
          </p:cNvPr>
          <p:cNvSpPr/>
          <p:nvPr/>
        </p:nvSpPr>
        <p:spPr>
          <a:xfrm>
            <a:off x="4721837" y="4865900"/>
            <a:ext cx="415606" cy="1483405"/>
          </a:xfrm>
          <a:custGeom>
            <a:avLst/>
            <a:gdLst>
              <a:gd name="connsiteX0" fmla="*/ 411866 w 415606"/>
              <a:gd name="connsiteY0" fmla="*/ 14 h 1483405"/>
              <a:gd name="connsiteX1" fmla="*/ 202860 w 415606"/>
              <a:gd name="connsiteY1" fmla="*/ 261271 h 1483405"/>
              <a:gd name="connsiteX2" fmla="*/ 183266 w 415606"/>
              <a:gd name="connsiteY2" fmla="*/ 731534 h 1483405"/>
              <a:gd name="connsiteX3" fmla="*/ 183266 w 415606"/>
              <a:gd name="connsiteY3" fmla="*/ 502934 h 1483405"/>
              <a:gd name="connsiteX4" fmla="*/ 248580 w 415606"/>
              <a:gd name="connsiteY4" fmla="*/ 1391209 h 1483405"/>
              <a:gd name="connsiteX5" fmla="*/ 222454 w 415606"/>
              <a:gd name="connsiteY5" fmla="*/ 1345489 h 1483405"/>
              <a:gd name="connsiteX6" fmla="*/ 294300 w 415606"/>
              <a:gd name="connsiteY6" fmla="*/ 1482649 h 1483405"/>
              <a:gd name="connsiteX7" fmla="*/ 189797 w 415606"/>
              <a:gd name="connsiteY7" fmla="*/ 1273643 h 1483405"/>
              <a:gd name="connsiteX8" fmla="*/ 85294 w 415606"/>
              <a:gd name="connsiteY8" fmla="*/ 620500 h 1483405"/>
              <a:gd name="connsiteX9" fmla="*/ 46106 w 415606"/>
              <a:gd name="connsiteY9" fmla="*/ 777254 h 1483405"/>
              <a:gd name="connsiteX10" fmla="*/ 85294 w 415606"/>
              <a:gd name="connsiteY10" fmla="*/ 130643 h 1483405"/>
              <a:gd name="connsiteX11" fmla="*/ 98357 w 415606"/>
              <a:gd name="connsiteY11" fmla="*/ 346180 h 1483405"/>
              <a:gd name="connsiteX12" fmla="*/ 124483 w 415606"/>
              <a:gd name="connsiteY12" fmla="*/ 156769 h 1483405"/>
              <a:gd name="connsiteX13" fmla="*/ 104889 w 415606"/>
              <a:gd name="connsiteY13" fmla="*/ 248209 h 1483405"/>
              <a:gd name="connsiteX14" fmla="*/ 326957 w 415606"/>
              <a:gd name="connsiteY14" fmla="*/ 91454 h 1483405"/>
              <a:gd name="connsiteX15" fmla="*/ 386 w 415606"/>
              <a:gd name="connsiteY15" fmla="*/ 248209 h 1483405"/>
              <a:gd name="connsiteX16" fmla="*/ 411866 w 415606"/>
              <a:gd name="connsiteY16" fmla="*/ 14 h 148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606" h="1483405">
                <a:moveTo>
                  <a:pt x="411866" y="14"/>
                </a:moveTo>
                <a:cubicBezTo>
                  <a:pt x="445612" y="2191"/>
                  <a:pt x="240960" y="139351"/>
                  <a:pt x="202860" y="261271"/>
                </a:cubicBezTo>
                <a:cubicBezTo>
                  <a:pt x="164760" y="383191"/>
                  <a:pt x="186532" y="691257"/>
                  <a:pt x="183266" y="731534"/>
                </a:cubicBezTo>
                <a:cubicBezTo>
                  <a:pt x="180000" y="771811"/>
                  <a:pt x="172380" y="392988"/>
                  <a:pt x="183266" y="502934"/>
                </a:cubicBezTo>
                <a:cubicBezTo>
                  <a:pt x="194152" y="612880"/>
                  <a:pt x="242049" y="1250783"/>
                  <a:pt x="248580" y="1391209"/>
                </a:cubicBezTo>
                <a:cubicBezTo>
                  <a:pt x="255111" y="1531635"/>
                  <a:pt x="214834" y="1330249"/>
                  <a:pt x="222454" y="1345489"/>
                </a:cubicBezTo>
                <a:cubicBezTo>
                  <a:pt x="230074" y="1360729"/>
                  <a:pt x="299743" y="1494623"/>
                  <a:pt x="294300" y="1482649"/>
                </a:cubicBezTo>
                <a:cubicBezTo>
                  <a:pt x="288857" y="1470675"/>
                  <a:pt x="224631" y="1417334"/>
                  <a:pt x="189797" y="1273643"/>
                </a:cubicBezTo>
                <a:cubicBezTo>
                  <a:pt x="154963" y="1129952"/>
                  <a:pt x="109242" y="703231"/>
                  <a:pt x="85294" y="620500"/>
                </a:cubicBezTo>
                <a:cubicBezTo>
                  <a:pt x="61346" y="537769"/>
                  <a:pt x="46106" y="858897"/>
                  <a:pt x="46106" y="777254"/>
                </a:cubicBezTo>
                <a:cubicBezTo>
                  <a:pt x="46106" y="695611"/>
                  <a:pt x="76586" y="202489"/>
                  <a:pt x="85294" y="130643"/>
                </a:cubicBezTo>
                <a:cubicBezTo>
                  <a:pt x="94002" y="58797"/>
                  <a:pt x="91826" y="341826"/>
                  <a:pt x="98357" y="346180"/>
                </a:cubicBezTo>
                <a:cubicBezTo>
                  <a:pt x="104888" y="350534"/>
                  <a:pt x="123394" y="173098"/>
                  <a:pt x="124483" y="156769"/>
                </a:cubicBezTo>
                <a:cubicBezTo>
                  <a:pt x="125572" y="140441"/>
                  <a:pt x="71143" y="259095"/>
                  <a:pt x="104889" y="248209"/>
                </a:cubicBezTo>
                <a:cubicBezTo>
                  <a:pt x="138635" y="237323"/>
                  <a:pt x="344374" y="91454"/>
                  <a:pt x="326957" y="91454"/>
                </a:cubicBezTo>
                <a:cubicBezTo>
                  <a:pt x="309540" y="91454"/>
                  <a:pt x="-12677" y="256917"/>
                  <a:pt x="386" y="248209"/>
                </a:cubicBezTo>
                <a:cubicBezTo>
                  <a:pt x="13449" y="239501"/>
                  <a:pt x="378120" y="-2163"/>
                  <a:pt x="411866" y="1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7BCDB49-F8DF-B294-2235-23B332D65262}"/>
              </a:ext>
            </a:extLst>
          </p:cNvPr>
          <p:cNvSpPr/>
          <p:nvPr/>
        </p:nvSpPr>
        <p:spPr>
          <a:xfrm>
            <a:off x="3222001" y="5232984"/>
            <a:ext cx="980229" cy="353068"/>
          </a:xfrm>
          <a:custGeom>
            <a:avLst/>
            <a:gdLst>
              <a:gd name="connsiteX0" fmla="*/ 481319 w 980229"/>
              <a:gd name="connsiteY0" fmla="*/ 5222 h 353068"/>
              <a:gd name="connsiteX1" fmla="*/ 677262 w 980229"/>
              <a:gd name="connsiteY1" fmla="*/ 122787 h 353068"/>
              <a:gd name="connsiteX2" fmla="*/ 683793 w 980229"/>
              <a:gd name="connsiteY2" fmla="*/ 70536 h 353068"/>
              <a:gd name="connsiteX3" fmla="*/ 977708 w 980229"/>
              <a:gd name="connsiteY3" fmla="*/ 351387 h 353068"/>
              <a:gd name="connsiteX4" fmla="*/ 807890 w 980229"/>
              <a:gd name="connsiteY4" fmla="*/ 181570 h 353068"/>
              <a:gd name="connsiteX5" fmla="*/ 500913 w 980229"/>
              <a:gd name="connsiteY5" fmla="*/ 57473 h 353068"/>
              <a:gd name="connsiteX6" fmla="*/ 4525 w 980229"/>
              <a:gd name="connsiteY6" fmla="*/ 57473 h 353068"/>
              <a:gd name="connsiteX7" fmla="*/ 814422 w 980229"/>
              <a:gd name="connsiteY7" fmla="*/ 325262 h 353068"/>
              <a:gd name="connsiteX8" fmla="*/ 481319 w 980229"/>
              <a:gd name="connsiteY8" fmla="*/ 5222 h 3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229" h="353068">
                <a:moveTo>
                  <a:pt x="481319" y="5222"/>
                </a:moveTo>
                <a:cubicBezTo>
                  <a:pt x="458459" y="-28524"/>
                  <a:pt x="643516" y="111901"/>
                  <a:pt x="677262" y="122787"/>
                </a:cubicBezTo>
                <a:cubicBezTo>
                  <a:pt x="711008" y="133673"/>
                  <a:pt x="633719" y="32436"/>
                  <a:pt x="683793" y="70536"/>
                </a:cubicBezTo>
                <a:cubicBezTo>
                  <a:pt x="733867" y="108636"/>
                  <a:pt x="957025" y="332881"/>
                  <a:pt x="977708" y="351387"/>
                </a:cubicBezTo>
                <a:cubicBezTo>
                  <a:pt x="998391" y="369893"/>
                  <a:pt x="887356" y="230556"/>
                  <a:pt x="807890" y="181570"/>
                </a:cubicBezTo>
                <a:cubicBezTo>
                  <a:pt x="728424" y="132584"/>
                  <a:pt x="634807" y="78156"/>
                  <a:pt x="500913" y="57473"/>
                </a:cubicBezTo>
                <a:cubicBezTo>
                  <a:pt x="367019" y="36790"/>
                  <a:pt x="-47727" y="12842"/>
                  <a:pt x="4525" y="57473"/>
                </a:cubicBezTo>
                <a:cubicBezTo>
                  <a:pt x="56776" y="102105"/>
                  <a:pt x="731691" y="331793"/>
                  <a:pt x="814422" y="325262"/>
                </a:cubicBezTo>
                <a:cubicBezTo>
                  <a:pt x="897153" y="318731"/>
                  <a:pt x="504179" y="38968"/>
                  <a:pt x="481319" y="52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6B2C5F8A-8AC1-C497-3EFF-73C7534E75AF}"/>
              </a:ext>
            </a:extLst>
          </p:cNvPr>
          <p:cNvSpPr/>
          <p:nvPr/>
        </p:nvSpPr>
        <p:spPr>
          <a:xfrm>
            <a:off x="4603491" y="4606086"/>
            <a:ext cx="459198" cy="937733"/>
          </a:xfrm>
          <a:custGeom>
            <a:avLst/>
            <a:gdLst>
              <a:gd name="connsiteX0" fmla="*/ 144858 w 459198"/>
              <a:gd name="connsiteY0" fmla="*/ 11634 h 937733"/>
              <a:gd name="connsiteX1" fmla="*/ 1166 w 459198"/>
              <a:gd name="connsiteY1" fmla="*/ 919503 h 937733"/>
              <a:gd name="connsiteX2" fmla="*/ 99138 w 459198"/>
              <a:gd name="connsiteY2" fmla="*/ 592931 h 937733"/>
              <a:gd name="connsiteX3" fmla="*/ 458366 w 459198"/>
              <a:gd name="connsiteY3" fmla="*/ 272891 h 937733"/>
              <a:gd name="connsiteX4" fmla="*/ 197109 w 459198"/>
              <a:gd name="connsiteY4" fmla="*/ 377394 h 937733"/>
              <a:gd name="connsiteX5" fmla="*/ 164452 w 459198"/>
              <a:gd name="connsiteY5" fmla="*/ 403520 h 937733"/>
              <a:gd name="connsiteX6" fmla="*/ 144858 w 459198"/>
              <a:gd name="connsiteY6" fmla="*/ 11634 h 93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198" h="937733">
                <a:moveTo>
                  <a:pt x="144858" y="11634"/>
                </a:moveTo>
                <a:cubicBezTo>
                  <a:pt x="117644" y="97631"/>
                  <a:pt x="8786" y="822620"/>
                  <a:pt x="1166" y="919503"/>
                </a:cubicBezTo>
                <a:cubicBezTo>
                  <a:pt x="-6454" y="1016386"/>
                  <a:pt x="22938" y="700700"/>
                  <a:pt x="99138" y="592931"/>
                </a:cubicBezTo>
                <a:cubicBezTo>
                  <a:pt x="175338" y="485162"/>
                  <a:pt x="442038" y="308814"/>
                  <a:pt x="458366" y="272891"/>
                </a:cubicBezTo>
                <a:cubicBezTo>
                  <a:pt x="474694" y="236968"/>
                  <a:pt x="246095" y="355623"/>
                  <a:pt x="197109" y="377394"/>
                </a:cubicBezTo>
                <a:cubicBezTo>
                  <a:pt x="148123" y="399165"/>
                  <a:pt x="175338" y="464480"/>
                  <a:pt x="164452" y="403520"/>
                </a:cubicBezTo>
                <a:cubicBezTo>
                  <a:pt x="153566" y="342560"/>
                  <a:pt x="172072" y="-74363"/>
                  <a:pt x="144858" y="1163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0E84105-5DE0-5468-3296-8D8E4298C22F}"/>
              </a:ext>
            </a:extLst>
          </p:cNvPr>
          <p:cNvSpPr/>
          <p:nvPr/>
        </p:nvSpPr>
        <p:spPr>
          <a:xfrm>
            <a:off x="4010292" y="6359588"/>
            <a:ext cx="432181" cy="1106649"/>
          </a:xfrm>
          <a:custGeom>
            <a:avLst/>
            <a:gdLst>
              <a:gd name="connsiteX0" fmla="*/ 346171 w 432181"/>
              <a:gd name="connsiteY0" fmla="*/ 2023 h 1106649"/>
              <a:gd name="connsiteX1" fmla="*/ 209011 w 432181"/>
              <a:gd name="connsiteY1" fmla="*/ 446161 h 1106649"/>
              <a:gd name="connsiteX2" fmla="*/ 182885 w 432181"/>
              <a:gd name="connsiteY2" fmla="*/ 687823 h 1106649"/>
              <a:gd name="connsiteX3" fmla="*/ 267794 w 432181"/>
              <a:gd name="connsiteY3" fmla="*/ 570258 h 1106649"/>
              <a:gd name="connsiteX4" fmla="*/ 104508 w 432181"/>
              <a:gd name="connsiteY4" fmla="*/ 988269 h 1106649"/>
              <a:gd name="connsiteX5" fmla="*/ 195948 w 432181"/>
              <a:gd name="connsiteY5" fmla="*/ 877235 h 1106649"/>
              <a:gd name="connsiteX6" fmla="*/ 424548 w 432181"/>
              <a:gd name="connsiteY6" fmla="*/ 1092772 h 1106649"/>
              <a:gd name="connsiteX7" fmla="*/ 359234 w 432181"/>
              <a:gd name="connsiteY7" fmla="*/ 1073178 h 1106649"/>
              <a:gd name="connsiteX8" fmla="*/ 176354 w 432181"/>
              <a:gd name="connsiteY8" fmla="*/ 975206 h 1106649"/>
              <a:gd name="connsiteX9" fmla="*/ 182885 w 432181"/>
              <a:gd name="connsiteY9" fmla="*/ 648635 h 1106649"/>
              <a:gd name="connsiteX10" fmla="*/ 5 w 432181"/>
              <a:gd name="connsiteY10" fmla="*/ 309001 h 1106649"/>
              <a:gd name="connsiteX11" fmla="*/ 176354 w 432181"/>
              <a:gd name="connsiteY11" fmla="*/ 498412 h 1106649"/>
              <a:gd name="connsiteX12" fmla="*/ 104508 w 432181"/>
              <a:gd name="connsiteY12" fmla="*/ 237155 h 1106649"/>
              <a:gd name="connsiteX13" fmla="*/ 202479 w 432181"/>
              <a:gd name="connsiteY13" fmla="*/ 165309 h 1106649"/>
              <a:gd name="connsiteX14" fmla="*/ 150228 w 432181"/>
              <a:gd name="connsiteY14" fmla="*/ 276343 h 1106649"/>
              <a:gd name="connsiteX15" fmla="*/ 346171 w 432181"/>
              <a:gd name="connsiteY15" fmla="*/ 2023 h 110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181" h="1106649">
                <a:moveTo>
                  <a:pt x="346171" y="2023"/>
                </a:moveTo>
                <a:cubicBezTo>
                  <a:pt x="355968" y="30326"/>
                  <a:pt x="236225" y="331861"/>
                  <a:pt x="209011" y="446161"/>
                </a:cubicBezTo>
                <a:cubicBezTo>
                  <a:pt x="181797" y="560461"/>
                  <a:pt x="173088" y="667140"/>
                  <a:pt x="182885" y="687823"/>
                </a:cubicBezTo>
                <a:cubicBezTo>
                  <a:pt x="192682" y="708506"/>
                  <a:pt x="280857" y="520184"/>
                  <a:pt x="267794" y="570258"/>
                </a:cubicBezTo>
                <a:cubicBezTo>
                  <a:pt x="254731" y="620332"/>
                  <a:pt x="116482" y="937106"/>
                  <a:pt x="104508" y="988269"/>
                </a:cubicBezTo>
                <a:cubicBezTo>
                  <a:pt x="92534" y="1039432"/>
                  <a:pt x="142608" y="859818"/>
                  <a:pt x="195948" y="877235"/>
                </a:cubicBezTo>
                <a:cubicBezTo>
                  <a:pt x="249288" y="894652"/>
                  <a:pt x="397334" y="1060115"/>
                  <a:pt x="424548" y="1092772"/>
                </a:cubicBezTo>
                <a:cubicBezTo>
                  <a:pt x="451762" y="1125429"/>
                  <a:pt x="400600" y="1092772"/>
                  <a:pt x="359234" y="1073178"/>
                </a:cubicBezTo>
                <a:cubicBezTo>
                  <a:pt x="317868" y="1053584"/>
                  <a:pt x="205745" y="1045963"/>
                  <a:pt x="176354" y="975206"/>
                </a:cubicBezTo>
                <a:cubicBezTo>
                  <a:pt x="146963" y="904449"/>
                  <a:pt x="212277" y="759669"/>
                  <a:pt x="182885" y="648635"/>
                </a:cubicBezTo>
                <a:cubicBezTo>
                  <a:pt x="153493" y="537601"/>
                  <a:pt x="1093" y="334038"/>
                  <a:pt x="5" y="309001"/>
                </a:cubicBezTo>
                <a:cubicBezTo>
                  <a:pt x="-1083" y="283964"/>
                  <a:pt x="158937" y="510386"/>
                  <a:pt x="176354" y="498412"/>
                </a:cubicBezTo>
                <a:cubicBezTo>
                  <a:pt x="193771" y="486438"/>
                  <a:pt x="100154" y="292672"/>
                  <a:pt x="104508" y="237155"/>
                </a:cubicBezTo>
                <a:cubicBezTo>
                  <a:pt x="108862" y="181638"/>
                  <a:pt x="194859" y="158778"/>
                  <a:pt x="202479" y="165309"/>
                </a:cubicBezTo>
                <a:cubicBezTo>
                  <a:pt x="210099" y="171840"/>
                  <a:pt x="127368" y="301380"/>
                  <a:pt x="150228" y="276343"/>
                </a:cubicBezTo>
                <a:cubicBezTo>
                  <a:pt x="173088" y="251306"/>
                  <a:pt x="336374" y="-26280"/>
                  <a:pt x="346171" y="20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318E1C51-4756-C64C-813B-768ECDFDE0A6}"/>
              </a:ext>
            </a:extLst>
          </p:cNvPr>
          <p:cNvSpPr/>
          <p:nvPr/>
        </p:nvSpPr>
        <p:spPr>
          <a:xfrm>
            <a:off x="4794277" y="5778886"/>
            <a:ext cx="704013" cy="1458158"/>
          </a:xfrm>
          <a:custGeom>
            <a:avLst/>
            <a:gdLst>
              <a:gd name="connsiteX0" fmla="*/ 12854 w 704013"/>
              <a:gd name="connsiteY0" fmla="*/ 21023 h 1458158"/>
              <a:gd name="connsiteX1" fmla="*/ 12854 w 704013"/>
              <a:gd name="connsiteY1" fmla="*/ 125525 h 1458158"/>
              <a:gd name="connsiteX2" fmla="*/ 156546 w 704013"/>
              <a:gd name="connsiteY2" fmla="*/ 556600 h 1458158"/>
              <a:gd name="connsiteX3" fmla="*/ 319832 w 704013"/>
              <a:gd name="connsiteY3" fmla="*/ 700291 h 1458158"/>
              <a:gd name="connsiteX4" fmla="*/ 574557 w 704013"/>
              <a:gd name="connsiteY4" fmla="*/ 909297 h 1458158"/>
              <a:gd name="connsiteX5" fmla="*/ 698654 w 704013"/>
              <a:gd name="connsiteY5" fmla="*/ 1059520 h 1458158"/>
              <a:gd name="connsiteX6" fmla="*/ 646403 w 704013"/>
              <a:gd name="connsiteY6" fmla="*/ 1222805 h 1458158"/>
              <a:gd name="connsiteX7" fmla="*/ 339426 w 704013"/>
              <a:gd name="connsiteY7" fmla="*/ 1457937 h 1458158"/>
              <a:gd name="connsiteX8" fmla="*/ 607214 w 704013"/>
              <a:gd name="connsiteY8" fmla="*/ 1255463 h 1458158"/>
              <a:gd name="connsiteX9" fmla="*/ 280643 w 704013"/>
              <a:gd name="connsiteY9" fmla="*/ 785200 h 1458158"/>
              <a:gd name="connsiteX10" fmla="*/ 241454 w 704013"/>
              <a:gd name="connsiteY10" fmla="*/ 1020331 h 1458158"/>
              <a:gd name="connsiteX11" fmla="*/ 195734 w 704013"/>
              <a:gd name="connsiteY11" fmla="*/ 746011 h 1458158"/>
              <a:gd name="connsiteX12" fmla="*/ 6323 w 704013"/>
              <a:gd name="connsiteY12" fmla="*/ 412908 h 1458158"/>
              <a:gd name="connsiteX13" fmla="*/ 65106 w 704013"/>
              <a:gd name="connsiteY13" fmla="*/ 478223 h 1458158"/>
              <a:gd name="connsiteX14" fmla="*/ 12854 w 704013"/>
              <a:gd name="connsiteY14" fmla="*/ 21023 h 14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4013" h="1458158">
                <a:moveTo>
                  <a:pt x="12854" y="21023"/>
                </a:moveTo>
                <a:cubicBezTo>
                  <a:pt x="4145" y="-37760"/>
                  <a:pt x="-11095" y="36262"/>
                  <a:pt x="12854" y="125525"/>
                </a:cubicBezTo>
                <a:cubicBezTo>
                  <a:pt x="36803" y="214788"/>
                  <a:pt x="105383" y="460806"/>
                  <a:pt x="156546" y="556600"/>
                </a:cubicBezTo>
                <a:cubicBezTo>
                  <a:pt x="207709" y="652394"/>
                  <a:pt x="250163" y="641508"/>
                  <a:pt x="319832" y="700291"/>
                </a:cubicBezTo>
                <a:cubicBezTo>
                  <a:pt x="389501" y="759074"/>
                  <a:pt x="511420" y="849426"/>
                  <a:pt x="574557" y="909297"/>
                </a:cubicBezTo>
                <a:cubicBezTo>
                  <a:pt x="637694" y="969169"/>
                  <a:pt x="686680" y="1007269"/>
                  <a:pt x="698654" y="1059520"/>
                </a:cubicBezTo>
                <a:cubicBezTo>
                  <a:pt x="710628" y="1111771"/>
                  <a:pt x="706274" y="1156402"/>
                  <a:pt x="646403" y="1222805"/>
                </a:cubicBezTo>
                <a:cubicBezTo>
                  <a:pt x="586532" y="1289208"/>
                  <a:pt x="345957" y="1452494"/>
                  <a:pt x="339426" y="1457937"/>
                </a:cubicBezTo>
                <a:cubicBezTo>
                  <a:pt x="332895" y="1463380"/>
                  <a:pt x="617011" y="1367586"/>
                  <a:pt x="607214" y="1255463"/>
                </a:cubicBezTo>
                <a:cubicBezTo>
                  <a:pt x="597417" y="1143340"/>
                  <a:pt x="341603" y="824389"/>
                  <a:pt x="280643" y="785200"/>
                </a:cubicBezTo>
                <a:cubicBezTo>
                  <a:pt x="219683" y="746011"/>
                  <a:pt x="255605" y="1026862"/>
                  <a:pt x="241454" y="1020331"/>
                </a:cubicBezTo>
                <a:cubicBezTo>
                  <a:pt x="227303" y="1013800"/>
                  <a:pt x="234922" y="847248"/>
                  <a:pt x="195734" y="746011"/>
                </a:cubicBezTo>
                <a:cubicBezTo>
                  <a:pt x="156546" y="644774"/>
                  <a:pt x="28094" y="457539"/>
                  <a:pt x="6323" y="412908"/>
                </a:cubicBezTo>
                <a:cubicBezTo>
                  <a:pt x="-15448" y="368277"/>
                  <a:pt x="62929" y="538094"/>
                  <a:pt x="65106" y="478223"/>
                </a:cubicBezTo>
                <a:cubicBezTo>
                  <a:pt x="67283" y="418352"/>
                  <a:pt x="21563" y="79806"/>
                  <a:pt x="12854" y="210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3555117-8317-CB73-630B-6D0CE878DB96}"/>
              </a:ext>
            </a:extLst>
          </p:cNvPr>
          <p:cNvSpPr/>
          <p:nvPr/>
        </p:nvSpPr>
        <p:spPr>
          <a:xfrm>
            <a:off x="2767906" y="5950030"/>
            <a:ext cx="759710" cy="758554"/>
          </a:xfrm>
          <a:custGeom>
            <a:avLst/>
            <a:gdLst>
              <a:gd name="connsiteX0" fmla="*/ 739471 w 759710"/>
              <a:gd name="connsiteY0" fmla="*/ 111136 h 758554"/>
              <a:gd name="connsiteX1" fmla="*/ 634968 w 759710"/>
              <a:gd name="connsiteY1" fmla="*/ 143793 h 758554"/>
              <a:gd name="connsiteX2" fmla="*/ 347585 w 759710"/>
              <a:gd name="connsiteY2" fmla="*/ 189513 h 758554"/>
              <a:gd name="connsiteX3" fmla="*/ 216957 w 759710"/>
              <a:gd name="connsiteY3" fmla="*/ 450770 h 758554"/>
              <a:gd name="connsiteX4" fmla="*/ 177768 w 759710"/>
              <a:gd name="connsiteY4" fmla="*/ 418113 h 758554"/>
              <a:gd name="connsiteX5" fmla="*/ 1420 w 759710"/>
              <a:gd name="connsiteY5" fmla="*/ 757747 h 758554"/>
              <a:gd name="connsiteX6" fmla="*/ 99391 w 759710"/>
              <a:gd name="connsiteY6" fmla="*/ 496490 h 758554"/>
              <a:gd name="connsiteX7" fmla="*/ 184300 w 759710"/>
              <a:gd name="connsiteY7" fmla="*/ 101 h 758554"/>
              <a:gd name="connsiteX8" fmla="*/ 14483 w 759710"/>
              <a:gd name="connsiteY8" fmla="*/ 450770 h 758554"/>
              <a:gd name="connsiteX9" fmla="*/ 249614 w 759710"/>
              <a:gd name="connsiteY9" fmla="*/ 209107 h 758554"/>
              <a:gd name="connsiteX10" fmla="*/ 739471 w 759710"/>
              <a:gd name="connsiteY10" fmla="*/ 111136 h 75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710" h="758554">
                <a:moveTo>
                  <a:pt x="739471" y="111136"/>
                </a:moveTo>
                <a:cubicBezTo>
                  <a:pt x="803696" y="100250"/>
                  <a:pt x="700282" y="130730"/>
                  <a:pt x="634968" y="143793"/>
                </a:cubicBezTo>
                <a:cubicBezTo>
                  <a:pt x="569654" y="156856"/>
                  <a:pt x="417253" y="138350"/>
                  <a:pt x="347585" y="189513"/>
                </a:cubicBezTo>
                <a:cubicBezTo>
                  <a:pt x="277916" y="240676"/>
                  <a:pt x="245260" y="412670"/>
                  <a:pt x="216957" y="450770"/>
                </a:cubicBezTo>
                <a:cubicBezTo>
                  <a:pt x="188654" y="488870"/>
                  <a:pt x="213691" y="366950"/>
                  <a:pt x="177768" y="418113"/>
                </a:cubicBezTo>
                <a:cubicBezTo>
                  <a:pt x="141845" y="469276"/>
                  <a:pt x="14483" y="744684"/>
                  <a:pt x="1420" y="757747"/>
                </a:cubicBezTo>
                <a:cubicBezTo>
                  <a:pt x="-11643" y="770810"/>
                  <a:pt x="68911" y="622764"/>
                  <a:pt x="99391" y="496490"/>
                </a:cubicBezTo>
                <a:cubicBezTo>
                  <a:pt x="129871" y="370216"/>
                  <a:pt x="198451" y="7721"/>
                  <a:pt x="184300" y="101"/>
                </a:cubicBezTo>
                <a:cubicBezTo>
                  <a:pt x="170149" y="-7519"/>
                  <a:pt x="3597" y="415936"/>
                  <a:pt x="14483" y="450770"/>
                </a:cubicBezTo>
                <a:cubicBezTo>
                  <a:pt x="25369" y="485604"/>
                  <a:pt x="124428" y="263536"/>
                  <a:pt x="249614" y="209107"/>
                </a:cubicBezTo>
                <a:cubicBezTo>
                  <a:pt x="374800" y="154679"/>
                  <a:pt x="675246" y="122022"/>
                  <a:pt x="739471" y="11113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137B4BD-75FC-49C9-87CC-31D6F4ED6495}"/>
              </a:ext>
            </a:extLst>
          </p:cNvPr>
          <p:cNvSpPr/>
          <p:nvPr/>
        </p:nvSpPr>
        <p:spPr>
          <a:xfrm>
            <a:off x="6027973" y="6663200"/>
            <a:ext cx="1146524" cy="2415831"/>
          </a:xfrm>
          <a:custGeom>
            <a:avLst/>
            <a:gdLst>
              <a:gd name="connsiteX0" fmla="*/ 830027 w 1146524"/>
              <a:gd name="connsiteY0" fmla="*/ 31514 h 2415831"/>
              <a:gd name="connsiteX1" fmla="*/ 843090 w 1146524"/>
              <a:gd name="connsiteY1" fmla="*/ 142549 h 2415831"/>
              <a:gd name="connsiteX2" fmla="*/ 673273 w 1146524"/>
              <a:gd name="connsiteY2" fmla="*/ 756503 h 2415831"/>
              <a:gd name="connsiteX3" fmla="*/ 771244 w 1146524"/>
              <a:gd name="connsiteY3" fmla="*/ 1030823 h 2415831"/>
              <a:gd name="connsiteX4" fmla="*/ 372827 w 1146524"/>
              <a:gd name="connsiteY4" fmla="*/ 1612120 h 2415831"/>
              <a:gd name="connsiteX5" fmla="*/ 509987 w 1146524"/>
              <a:gd name="connsiteY5" fmla="*/ 1592526 h 2415831"/>
              <a:gd name="connsiteX6" fmla="*/ 536 w 1146524"/>
              <a:gd name="connsiteY6" fmla="*/ 2415486 h 2415831"/>
              <a:gd name="connsiteX7" fmla="*/ 621021 w 1146524"/>
              <a:gd name="connsiteY7" fmla="*/ 1683966 h 2415831"/>
              <a:gd name="connsiteX8" fmla="*/ 1097816 w 1146524"/>
              <a:gd name="connsiteY8" fmla="*/ 893663 h 2415831"/>
              <a:gd name="connsiteX9" fmla="*/ 1084753 w 1146524"/>
              <a:gd name="connsiteY9" fmla="*/ 887131 h 2415831"/>
              <a:gd name="connsiteX10" fmla="*/ 1006376 w 1146524"/>
              <a:gd name="connsiteY10" fmla="*/ 155611 h 2415831"/>
              <a:gd name="connsiteX11" fmla="*/ 1143536 w 1146524"/>
              <a:gd name="connsiteY11" fmla="*/ 586686 h 2415831"/>
              <a:gd name="connsiteX12" fmla="*/ 830027 w 1146524"/>
              <a:gd name="connsiteY12" fmla="*/ 31514 h 241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524" h="2415831">
                <a:moveTo>
                  <a:pt x="830027" y="31514"/>
                </a:moveTo>
                <a:cubicBezTo>
                  <a:pt x="779953" y="-42509"/>
                  <a:pt x="869216" y="21718"/>
                  <a:pt x="843090" y="142549"/>
                </a:cubicBezTo>
                <a:cubicBezTo>
                  <a:pt x="816964" y="263380"/>
                  <a:pt x="685247" y="608457"/>
                  <a:pt x="673273" y="756503"/>
                </a:cubicBezTo>
                <a:cubicBezTo>
                  <a:pt x="661299" y="904549"/>
                  <a:pt x="821318" y="888220"/>
                  <a:pt x="771244" y="1030823"/>
                </a:cubicBezTo>
                <a:cubicBezTo>
                  <a:pt x="721170" y="1173426"/>
                  <a:pt x="416370" y="1518503"/>
                  <a:pt x="372827" y="1612120"/>
                </a:cubicBezTo>
                <a:cubicBezTo>
                  <a:pt x="329284" y="1705737"/>
                  <a:pt x="572035" y="1458632"/>
                  <a:pt x="509987" y="1592526"/>
                </a:cubicBezTo>
                <a:cubicBezTo>
                  <a:pt x="447938" y="1726420"/>
                  <a:pt x="-17970" y="2400246"/>
                  <a:pt x="536" y="2415486"/>
                </a:cubicBezTo>
                <a:cubicBezTo>
                  <a:pt x="19042" y="2430726"/>
                  <a:pt x="438141" y="1937603"/>
                  <a:pt x="621021" y="1683966"/>
                </a:cubicBezTo>
                <a:cubicBezTo>
                  <a:pt x="803901" y="1430329"/>
                  <a:pt x="1020527" y="1026469"/>
                  <a:pt x="1097816" y="893663"/>
                </a:cubicBezTo>
                <a:cubicBezTo>
                  <a:pt x="1175105" y="760857"/>
                  <a:pt x="1099993" y="1010140"/>
                  <a:pt x="1084753" y="887131"/>
                </a:cubicBezTo>
                <a:cubicBezTo>
                  <a:pt x="1069513" y="764122"/>
                  <a:pt x="996579" y="205685"/>
                  <a:pt x="1006376" y="155611"/>
                </a:cubicBezTo>
                <a:cubicBezTo>
                  <a:pt x="1016173" y="105537"/>
                  <a:pt x="1169662" y="605192"/>
                  <a:pt x="1143536" y="586686"/>
                </a:cubicBezTo>
                <a:cubicBezTo>
                  <a:pt x="1117410" y="568180"/>
                  <a:pt x="880101" y="105537"/>
                  <a:pt x="830027" y="3151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CB991983-0FC3-D952-8297-0351FCF4BC12}"/>
              </a:ext>
            </a:extLst>
          </p:cNvPr>
          <p:cNvSpPr/>
          <p:nvPr/>
        </p:nvSpPr>
        <p:spPr>
          <a:xfrm>
            <a:off x="4090701" y="8353673"/>
            <a:ext cx="2461041" cy="1001892"/>
          </a:xfrm>
          <a:custGeom>
            <a:avLst/>
            <a:gdLst>
              <a:gd name="connsiteX0" fmla="*/ 30630 w 2461041"/>
              <a:gd name="connsiteY0" fmla="*/ 751138 h 1001892"/>
              <a:gd name="connsiteX1" fmla="*/ 109008 w 2461041"/>
              <a:gd name="connsiteY1" fmla="*/ 783796 h 1001892"/>
              <a:gd name="connsiteX2" fmla="*/ 1075659 w 2461041"/>
              <a:gd name="connsiteY2" fmla="*/ 966676 h 1001892"/>
              <a:gd name="connsiteX3" fmla="*/ 1101785 w 2461041"/>
              <a:gd name="connsiteY3" fmla="*/ 907893 h 1001892"/>
              <a:gd name="connsiteX4" fmla="*/ 1670019 w 2461041"/>
              <a:gd name="connsiteY4" fmla="*/ 698887 h 1001892"/>
              <a:gd name="connsiteX5" fmla="*/ 1820242 w 2461041"/>
              <a:gd name="connsiteY5" fmla="*/ 535601 h 1001892"/>
              <a:gd name="connsiteX6" fmla="*/ 1794116 w 2461041"/>
              <a:gd name="connsiteY6" fmla="*/ 293938 h 1001892"/>
              <a:gd name="connsiteX7" fmla="*/ 1963933 w 2461041"/>
              <a:gd name="connsiteY7" fmla="*/ 437630 h 1001892"/>
              <a:gd name="connsiteX8" fmla="*/ 2460322 w 2461041"/>
              <a:gd name="connsiteY8" fmla="*/ 24 h 1001892"/>
              <a:gd name="connsiteX9" fmla="*/ 2074968 w 2461041"/>
              <a:gd name="connsiteY9" fmla="*/ 418036 h 1001892"/>
              <a:gd name="connsiteX10" fmla="*/ 2101093 w 2461041"/>
              <a:gd name="connsiteY10" fmla="*/ 607447 h 1001892"/>
              <a:gd name="connsiteX11" fmla="*/ 1624299 w 2461041"/>
              <a:gd name="connsiteY11" fmla="*/ 816453 h 1001892"/>
              <a:gd name="connsiteX12" fmla="*/ 1108316 w 2461041"/>
              <a:gd name="connsiteY12" fmla="*/ 992801 h 1001892"/>
              <a:gd name="connsiteX13" fmla="*/ 324545 w 2461041"/>
              <a:gd name="connsiteY13" fmla="*/ 966676 h 1001892"/>
              <a:gd name="connsiteX14" fmla="*/ 487830 w 2461041"/>
              <a:gd name="connsiteY14" fmla="*/ 881767 h 1001892"/>
              <a:gd name="connsiteX15" fmla="*/ 180853 w 2461041"/>
              <a:gd name="connsiteY15" fmla="*/ 764201 h 1001892"/>
              <a:gd name="connsiteX16" fmla="*/ 30630 w 2461041"/>
              <a:gd name="connsiteY16" fmla="*/ 751138 h 100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1041" h="1001892">
                <a:moveTo>
                  <a:pt x="30630" y="751138"/>
                </a:moveTo>
                <a:cubicBezTo>
                  <a:pt x="18656" y="754404"/>
                  <a:pt x="-65163" y="747873"/>
                  <a:pt x="109008" y="783796"/>
                </a:cubicBezTo>
                <a:cubicBezTo>
                  <a:pt x="283179" y="819719"/>
                  <a:pt x="910196" y="945993"/>
                  <a:pt x="1075659" y="966676"/>
                </a:cubicBezTo>
                <a:cubicBezTo>
                  <a:pt x="1241122" y="987359"/>
                  <a:pt x="1002725" y="952524"/>
                  <a:pt x="1101785" y="907893"/>
                </a:cubicBezTo>
                <a:cubicBezTo>
                  <a:pt x="1200845" y="863262"/>
                  <a:pt x="1550276" y="760936"/>
                  <a:pt x="1670019" y="698887"/>
                </a:cubicBezTo>
                <a:cubicBezTo>
                  <a:pt x="1789762" y="636838"/>
                  <a:pt x="1799559" y="603092"/>
                  <a:pt x="1820242" y="535601"/>
                </a:cubicBezTo>
                <a:cubicBezTo>
                  <a:pt x="1840925" y="468109"/>
                  <a:pt x="1770168" y="310266"/>
                  <a:pt x="1794116" y="293938"/>
                </a:cubicBezTo>
                <a:cubicBezTo>
                  <a:pt x="1818064" y="277610"/>
                  <a:pt x="1852899" y="486616"/>
                  <a:pt x="1963933" y="437630"/>
                </a:cubicBezTo>
                <a:cubicBezTo>
                  <a:pt x="2074967" y="388644"/>
                  <a:pt x="2441816" y="3290"/>
                  <a:pt x="2460322" y="24"/>
                </a:cubicBezTo>
                <a:cubicBezTo>
                  <a:pt x="2478828" y="-3242"/>
                  <a:pt x="2134840" y="316799"/>
                  <a:pt x="2074968" y="418036"/>
                </a:cubicBezTo>
                <a:cubicBezTo>
                  <a:pt x="2015096" y="519273"/>
                  <a:pt x="2176204" y="541044"/>
                  <a:pt x="2101093" y="607447"/>
                </a:cubicBezTo>
                <a:cubicBezTo>
                  <a:pt x="2025982" y="673850"/>
                  <a:pt x="1789762" y="752227"/>
                  <a:pt x="1624299" y="816453"/>
                </a:cubicBezTo>
                <a:cubicBezTo>
                  <a:pt x="1458836" y="880679"/>
                  <a:pt x="1324942" y="967764"/>
                  <a:pt x="1108316" y="992801"/>
                </a:cubicBezTo>
                <a:cubicBezTo>
                  <a:pt x="891690" y="1017838"/>
                  <a:pt x="427959" y="985182"/>
                  <a:pt x="324545" y="966676"/>
                </a:cubicBezTo>
                <a:cubicBezTo>
                  <a:pt x="221131" y="948170"/>
                  <a:pt x="511779" y="915513"/>
                  <a:pt x="487830" y="881767"/>
                </a:cubicBezTo>
                <a:cubicBezTo>
                  <a:pt x="463881" y="848021"/>
                  <a:pt x="261407" y="783795"/>
                  <a:pt x="180853" y="764201"/>
                </a:cubicBezTo>
                <a:cubicBezTo>
                  <a:pt x="100299" y="744607"/>
                  <a:pt x="42604" y="747872"/>
                  <a:pt x="30630" y="75113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4E0F7E9C-2490-D4BD-7CB1-77886461097F}"/>
              </a:ext>
            </a:extLst>
          </p:cNvPr>
          <p:cNvSpPr/>
          <p:nvPr/>
        </p:nvSpPr>
        <p:spPr>
          <a:xfrm>
            <a:off x="4127421" y="8219885"/>
            <a:ext cx="1025419" cy="234304"/>
          </a:xfrm>
          <a:custGeom>
            <a:avLst/>
            <a:gdLst>
              <a:gd name="connsiteX0" fmla="*/ 101679 w 1025419"/>
              <a:gd name="connsiteY0" fmla="*/ 231965 h 234304"/>
              <a:gd name="connsiteX1" fmla="*/ 206454 w 1025419"/>
              <a:gd name="connsiteY1" fmla="*/ 60515 h 234304"/>
              <a:gd name="connsiteX2" fmla="*/ 381079 w 1025419"/>
              <a:gd name="connsiteY2" fmla="*/ 130365 h 234304"/>
              <a:gd name="connsiteX3" fmla="*/ 355679 w 1025419"/>
              <a:gd name="connsiteY3" fmla="*/ 70040 h 234304"/>
              <a:gd name="connsiteX4" fmla="*/ 552529 w 1025419"/>
              <a:gd name="connsiteY4" fmla="*/ 130365 h 234304"/>
              <a:gd name="connsiteX5" fmla="*/ 600154 w 1025419"/>
              <a:gd name="connsiteY5" fmla="*/ 143065 h 234304"/>
              <a:gd name="connsiteX6" fmla="*/ 641429 w 1025419"/>
              <a:gd name="connsiteY6" fmla="*/ 193865 h 234304"/>
              <a:gd name="connsiteX7" fmla="*/ 501729 w 1025419"/>
              <a:gd name="connsiteY7" fmla="*/ 212915 h 234304"/>
              <a:gd name="connsiteX8" fmla="*/ 714454 w 1025419"/>
              <a:gd name="connsiteY8" fmla="*/ 136715 h 234304"/>
              <a:gd name="connsiteX9" fmla="*/ 1022429 w 1025419"/>
              <a:gd name="connsiteY9" fmla="*/ 89090 h 234304"/>
              <a:gd name="connsiteX10" fmla="*/ 514429 w 1025419"/>
              <a:gd name="connsiteY10" fmla="*/ 76390 h 234304"/>
              <a:gd name="connsiteX11" fmla="*/ 282654 w 1025419"/>
              <a:gd name="connsiteY11" fmla="*/ 190 h 234304"/>
              <a:gd name="connsiteX12" fmla="*/ 371554 w 1025419"/>
              <a:gd name="connsiteY12" fmla="*/ 54165 h 234304"/>
              <a:gd name="connsiteX13" fmla="*/ 206454 w 1025419"/>
              <a:gd name="connsiteY13" fmla="*/ 38290 h 234304"/>
              <a:gd name="connsiteX14" fmla="*/ 79 w 1025419"/>
              <a:gd name="connsiteY14" fmla="*/ 50990 h 234304"/>
              <a:gd name="connsiteX15" fmla="*/ 181054 w 1025419"/>
              <a:gd name="connsiteY15" fmla="*/ 66865 h 234304"/>
              <a:gd name="connsiteX16" fmla="*/ 114379 w 1025419"/>
              <a:gd name="connsiteY16" fmla="*/ 152590 h 234304"/>
              <a:gd name="connsiteX17" fmla="*/ 101679 w 1025419"/>
              <a:gd name="connsiteY17" fmla="*/ 231965 h 23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5419" h="234304">
                <a:moveTo>
                  <a:pt x="101679" y="231965"/>
                </a:moveTo>
                <a:cubicBezTo>
                  <a:pt x="117025" y="216619"/>
                  <a:pt x="159887" y="77448"/>
                  <a:pt x="206454" y="60515"/>
                </a:cubicBezTo>
                <a:cubicBezTo>
                  <a:pt x="253021" y="43582"/>
                  <a:pt x="356208" y="128777"/>
                  <a:pt x="381079" y="130365"/>
                </a:cubicBezTo>
                <a:cubicBezTo>
                  <a:pt x="405950" y="131952"/>
                  <a:pt x="327104" y="70040"/>
                  <a:pt x="355679" y="70040"/>
                </a:cubicBezTo>
                <a:cubicBezTo>
                  <a:pt x="384254" y="70040"/>
                  <a:pt x="511783" y="118194"/>
                  <a:pt x="552529" y="130365"/>
                </a:cubicBezTo>
                <a:cubicBezTo>
                  <a:pt x="593275" y="142536"/>
                  <a:pt x="585337" y="132482"/>
                  <a:pt x="600154" y="143065"/>
                </a:cubicBezTo>
                <a:cubicBezTo>
                  <a:pt x="614971" y="153648"/>
                  <a:pt x="657833" y="182223"/>
                  <a:pt x="641429" y="193865"/>
                </a:cubicBezTo>
                <a:cubicBezTo>
                  <a:pt x="625025" y="205507"/>
                  <a:pt x="489558" y="222440"/>
                  <a:pt x="501729" y="212915"/>
                </a:cubicBezTo>
                <a:cubicBezTo>
                  <a:pt x="513900" y="203390"/>
                  <a:pt x="627671" y="157352"/>
                  <a:pt x="714454" y="136715"/>
                </a:cubicBezTo>
                <a:cubicBezTo>
                  <a:pt x="801237" y="116078"/>
                  <a:pt x="1055767" y="99144"/>
                  <a:pt x="1022429" y="89090"/>
                </a:cubicBezTo>
                <a:cubicBezTo>
                  <a:pt x="989091" y="79036"/>
                  <a:pt x="637725" y="91207"/>
                  <a:pt x="514429" y="76390"/>
                </a:cubicBezTo>
                <a:cubicBezTo>
                  <a:pt x="391133" y="61573"/>
                  <a:pt x="306467" y="3894"/>
                  <a:pt x="282654" y="190"/>
                </a:cubicBezTo>
                <a:cubicBezTo>
                  <a:pt x="258842" y="-3514"/>
                  <a:pt x="384254" y="47815"/>
                  <a:pt x="371554" y="54165"/>
                </a:cubicBezTo>
                <a:cubicBezTo>
                  <a:pt x="358854" y="60515"/>
                  <a:pt x="268366" y="38819"/>
                  <a:pt x="206454" y="38290"/>
                </a:cubicBezTo>
                <a:cubicBezTo>
                  <a:pt x="144542" y="37761"/>
                  <a:pt x="4312" y="46228"/>
                  <a:pt x="79" y="50990"/>
                </a:cubicBezTo>
                <a:cubicBezTo>
                  <a:pt x="-4154" y="55752"/>
                  <a:pt x="162004" y="49932"/>
                  <a:pt x="181054" y="66865"/>
                </a:cubicBezTo>
                <a:cubicBezTo>
                  <a:pt x="200104" y="83798"/>
                  <a:pt x="123375" y="121898"/>
                  <a:pt x="114379" y="152590"/>
                </a:cubicBezTo>
                <a:cubicBezTo>
                  <a:pt x="105383" y="183282"/>
                  <a:pt x="86333" y="247311"/>
                  <a:pt x="101679" y="23196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1F87724-C94A-6EA5-D25B-C41CEBD1C852}"/>
              </a:ext>
            </a:extLst>
          </p:cNvPr>
          <p:cNvSpPr/>
          <p:nvPr/>
        </p:nvSpPr>
        <p:spPr>
          <a:xfrm>
            <a:off x="4832348" y="8525458"/>
            <a:ext cx="305565" cy="388052"/>
          </a:xfrm>
          <a:custGeom>
            <a:avLst/>
            <a:gdLst>
              <a:gd name="connsiteX0" fmla="*/ 304802 w 305565"/>
              <a:gd name="connsiteY0" fmla="*/ 2592 h 388052"/>
              <a:gd name="connsiteX1" fmla="*/ 136527 w 305565"/>
              <a:gd name="connsiteY1" fmla="*/ 231192 h 388052"/>
              <a:gd name="connsiteX2" fmla="*/ 206377 w 305565"/>
              <a:gd name="connsiteY2" fmla="*/ 386767 h 388052"/>
              <a:gd name="connsiteX3" fmla="*/ 136527 w 305565"/>
              <a:gd name="connsiteY3" fmla="*/ 288342 h 388052"/>
              <a:gd name="connsiteX4" fmla="*/ 2 w 305565"/>
              <a:gd name="connsiteY4" fmla="*/ 5767 h 388052"/>
              <a:gd name="connsiteX5" fmla="*/ 139702 w 305565"/>
              <a:gd name="connsiteY5" fmla="*/ 167692 h 388052"/>
              <a:gd name="connsiteX6" fmla="*/ 196852 w 305565"/>
              <a:gd name="connsiteY6" fmla="*/ 110542 h 388052"/>
              <a:gd name="connsiteX7" fmla="*/ 304802 w 305565"/>
              <a:gd name="connsiteY7" fmla="*/ 2592 h 3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65" h="388052">
                <a:moveTo>
                  <a:pt x="304802" y="2592"/>
                </a:moveTo>
                <a:cubicBezTo>
                  <a:pt x="294748" y="22700"/>
                  <a:pt x="152931" y="167163"/>
                  <a:pt x="136527" y="231192"/>
                </a:cubicBezTo>
                <a:cubicBezTo>
                  <a:pt x="120123" y="295221"/>
                  <a:pt x="206377" y="377242"/>
                  <a:pt x="206377" y="386767"/>
                </a:cubicBezTo>
                <a:cubicBezTo>
                  <a:pt x="206377" y="396292"/>
                  <a:pt x="170923" y="351842"/>
                  <a:pt x="136527" y="288342"/>
                </a:cubicBezTo>
                <a:cubicBezTo>
                  <a:pt x="102131" y="224842"/>
                  <a:pt x="-527" y="25875"/>
                  <a:pt x="2" y="5767"/>
                </a:cubicBezTo>
                <a:cubicBezTo>
                  <a:pt x="531" y="-14341"/>
                  <a:pt x="106894" y="150230"/>
                  <a:pt x="139702" y="167692"/>
                </a:cubicBezTo>
                <a:cubicBezTo>
                  <a:pt x="172510" y="185154"/>
                  <a:pt x="170923" y="135942"/>
                  <a:pt x="196852" y="110542"/>
                </a:cubicBezTo>
                <a:cubicBezTo>
                  <a:pt x="222781" y="85142"/>
                  <a:pt x="314856" y="-17516"/>
                  <a:pt x="304802" y="25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05A284E-44D2-9D17-34B2-E2C406CDFB0D}"/>
              </a:ext>
            </a:extLst>
          </p:cNvPr>
          <p:cNvSpPr/>
          <p:nvPr/>
        </p:nvSpPr>
        <p:spPr>
          <a:xfrm>
            <a:off x="4203700" y="8572497"/>
            <a:ext cx="252106" cy="495303"/>
          </a:xfrm>
          <a:custGeom>
            <a:avLst/>
            <a:gdLst>
              <a:gd name="connsiteX0" fmla="*/ 250825 w 252106"/>
              <a:gd name="connsiteY0" fmla="*/ 9528 h 495303"/>
              <a:gd name="connsiteX1" fmla="*/ 149225 w 252106"/>
              <a:gd name="connsiteY1" fmla="*/ 273053 h 495303"/>
              <a:gd name="connsiteX2" fmla="*/ 244475 w 252106"/>
              <a:gd name="connsiteY2" fmla="*/ 495303 h 495303"/>
              <a:gd name="connsiteX3" fmla="*/ 142875 w 252106"/>
              <a:gd name="connsiteY3" fmla="*/ 273053 h 495303"/>
              <a:gd name="connsiteX4" fmla="*/ 0 w 252106"/>
              <a:gd name="connsiteY4" fmla="*/ 3 h 495303"/>
              <a:gd name="connsiteX5" fmla="*/ 142875 w 252106"/>
              <a:gd name="connsiteY5" fmla="*/ 266703 h 495303"/>
              <a:gd name="connsiteX6" fmla="*/ 203200 w 252106"/>
              <a:gd name="connsiteY6" fmla="*/ 95253 h 495303"/>
              <a:gd name="connsiteX7" fmla="*/ 250825 w 252106"/>
              <a:gd name="connsiteY7" fmla="*/ 9528 h 4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06" h="495303">
                <a:moveTo>
                  <a:pt x="250825" y="9528"/>
                </a:moveTo>
                <a:cubicBezTo>
                  <a:pt x="241829" y="39161"/>
                  <a:pt x="150283" y="192091"/>
                  <a:pt x="149225" y="273053"/>
                </a:cubicBezTo>
                <a:cubicBezTo>
                  <a:pt x="148167" y="354015"/>
                  <a:pt x="245533" y="495303"/>
                  <a:pt x="244475" y="495303"/>
                </a:cubicBezTo>
                <a:cubicBezTo>
                  <a:pt x="243417" y="495303"/>
                  <a:pt x="183621" y="355603"/>
                  <a:pt x="142875" y="273053"/>
                </a:cubicBezTo>
                <a:cubicBezTo>
                  <a:pt x="102129" y="190503"/>
                  <a:pt x="0" y="1061"/>
                  <a:pt x="0" y="3"/>
                </a:cubicBezTo>
                <a:cubicBezTo>
                  <a:pt x="0" y="-1055"/>
                  <a:pt x="109008" y="250828"/>
                  <a:pt x="142875" y="266703"/>
                </a:cubicBezTo>
                <a:cubicBezTo>
                  <a:pt x="176742" y="282578"/>
                  <a:pt x="187325" y="133882"/>
                  <a:pt x="203200" y="95253"/>
                </a:cubicBezTo>
                <a:cubicBezTo>
                  <a:pt x="219075" y="56624"/>
                  <a:pt x="259821" y="-20105"/>
                  <a:pt x="250825" y="952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613399E-7FC3-8E2E-CE42-BF985146479A}"/>
              </a:ext>
            </a:extLst>
          </p:cNvPr>
          <p:cNvSpPr/>
          <p:nvPr/>
        </p:nvSpPr>
        <p:spPr>
          <a:xfrm>
            <a:off x="4876354" y="5822860"/>
            <a:ext cx="511278" cy="698330"/>
          </a:xfrm>
          <a:custGeom>
            <a:avLst/>
            <a:gdLst>
              <a:gd name="connsiteX0" fmla="*/ 20499 w 511278"/>
              <a:gd name="connsiteY0" fmla="*/ 424 h 698330"/>
              <a:gd name="connsiteX1" fmla="*/ 369414 w 511278"/>
              <a:gd name="connsiteY1" fmla="*/ 277151 h 698330"/>
              <a:gd name="connsiteX2" fmla="*/ 188941 w 511278"/>
              <a:gd name="connsiteY2" fmla="*/ 469656 h 698330"/>
              <a:gd name="connsiteX3" fmla="*/ 489730 w 511278"/>
              <a:gd name="connsiteY3" fmla="*/ 505751 h 698330"/>
              <a:gd name="connsiteX4" fmla="*/ 345351 w 511278"/>
              <a:gd name="connsiteY4" fmla="*/ 698256 h 698330"/>
              <a:gd name="connsiteX5" fmla="*/ 501762 w 511278"/>
              <a:gd name="connsiteY5" fmla="*/ 481687 h 698330"/>
              <a:gd name="connsiteX6" fmla="*/ 8467 w 511278"/>
              <a:gd name="connsiteY6" fmla="*/ 409498 h 698330"/>
              <a:gd name="connsiteX7" fmla="*/ 188941 w 511278"/>
              <a:gd name="connsiteY7" fmla="*/ 313245 h 698330"/>
              <a:gd name="connsiteX8" fmla="*/ 176909 w 511278"/>
              <a:gd name="connsiteY8" fmla="*/ 216993 h 698330"/>
              <a:gd name="connsiteX9" fmla="*/ 20499 w 511278"/>
              <a:gd name="connsiteY9" fmla="*/ 424 h 69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278" h="698330">
                <a:moveTo>
                  <a:pt x="20499" y="424"/>
                </a:moveTo>
                <a:cubicBezTo>
                  <a:pt x="52583" y="10450"/>
                  <a:pt x="341340" y="198946"/>
                  <a:pt x="369414" y="277151"/>
                </a:cubicBezTo>
                <a:cubicBezTo>
                  <a:pt x="397488" y="355356"/>
                  <a:pt x="168888" y="431556"/>
                  <a:pt x="188941" y="469656"/>
                </a:cubicBezTo>
                <a:cubicBezTo>
                  <a:pt x="208994" y="507756"/>
                  <a:pt x="463662" y="467651"/>
                  <a:pt x="489730" y="505751"/>
                </a:cubicBezTo>
                <a:cubicBezTo>
                  <a:pt x="515798" y="543851"/>
                  <a:pt x="343346" y="702267"/>
                  <a:pt x="345351" y="698256"/>
                </a:cubicBezTo>
                <a:cubicBezTo>
                  <a:pt x="347356" y="694245"/>
                  <a:pt x="557909" y="529813"/>
                  <a:pt x="501762" y="481687"/>
                </a:cubicBezTo>
                <a:cubicBezTo>
                  <a:pt x="445615" y="433561"/>
                  <a:pt x="60604" y="437572"/>
                  <a:pt x="8467" y="409498"/>
                </a:cubicBezTo>
                <a:cubicBezTo>
                  <a:pt x="-43670" y="381424"/>
                  <a:pt x="160867" y="345329"/>
                  <a:pt x="188941" y="313245"/>
                </a:cubicBezTo>
                <a:cubicBezTo>
                  <a:pt x="217015" y="281161"/>
                  <a:pt x="198967" y="273140"/>
                  <a:pt x="176909" y="216993"/>
                </a:cubicBezTo>
                <a:cubicBezTo>
                  <a:pt x="154851" y="160846"/>
                  <a:pt x="-11585" y="-9602"/>
                  <a:pt x="20499" y="42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2A52603-EC69-94EE-467D-7CD47EE51638}"/>
              </a:ext>
            </a:extLst>
          </p:cNvPr>
          <p:cNvSpPr/>
          <p:nvPr/>
        </p:nvSpPr>
        <p:spPr>
          <a:xfrm>
            <a:off x="6134180" y="6183610"/>
            <a:ext cx="485049" cy="1143700"/>
          </a:xfrm>
          <a:custGeom>
            <a:avLst/>
            <a:gdLst>
              <a:gd name="connsiteX0" fmla="*/ 410999 w 485049"/>
              <a:gd name="connsiteY0" fmla="*/ 622 h 1143700"/>
              <a:gd name="connsiteX1" fmla="*/ 158336 w 485049"/>
              <a:gd name="connsiteY1" fmla="*/ 445790 h 1143700"/>
              <a:gd name="connsiteX2" fmla="*/ 314746 w 485049"/>
              <a:gd name="connsiteY2" fmla="*/ 638295 h 1143700"/>
              <a:gd name="connsiteX3" fmla="*/ 254588 w 485049"/>
              <a:gd name="connsiteY3" fmla="*/ 722516 h 1143700"/>
              <a:gd name="connsiteX4" fmla="*/ 386936 w 485049"/>
              <a:gd name="connsiteY4" fmla="*/ 1143622 h 1143700"/>
              <a:gd name="connsiteX5" fmla="*/ 423031 w 485049"/>
              <a:gd name="connsiteY5" fmla="*/ 686422 h 1143700"/>
              <a:gd name="connsiteX6" fmla="*/ 483188 w 485049"/>
              <a:gd name="connsiteY6" fmla="*/ 433758 h 1143700"/>
              <a:gd name="connsiteX7" fmla="*/ 435062 w 485049"/>
              <a:gd name="connsiteY7" fmla="*/ 626264 h 1143700"/>
              <a:gd name="connsiteX8" fmla="*/ 122241 w 485049"/>
              <a:gd name="connsiteY8" fmla="*/ 421727 h 1143700"/>
              <a:gd name="connsiteX9" fmla="*/ 13957 w 485049"/>
              <a:gd name="connsiteY9" fmla="*/ 349537 h 1143700"/>
              <a:gd name="connsiteX10" fmla="*/ 410999 w 485049"/>
              <a:gd name="connsiteY10" fmla="*/ 622 h 11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049" h="1143700">
                <a:moveTo>
                  <a:pt x="410999" y="622"/>
                </a:moveTo>
                <a:cubicBezTo>
                  <a:pt x="435062" y="16664"/>
                  <a:pt x="174378" y="339511"/>
                  <a:pt x="158336" y="445790"/>
                </a:cubicBezTo>
                <a:cubicBezTo>
                  <a:pt x="142294" y="552069"/>
                  <a:pt x="298704" y="592174"/>
                  <a:pt x="314746" y="638295"/>
                </a:cubicBezTo>
                <a:cubicBezTo>
                  <a:pt x="330788" y="684416"/>
                  <a:pt x="242556" y="638295"/>
                  <a:pt x="254588" y="722516"/>
                </a:cubicBezTo>
                <a:cubicBezTo>
                  <a:pt x="266620" y="806737"/>
                  <a:pt x="358862" y="1149638"/>
                  <a:pt x="386936" y="1143622"/>
                </a:cubicBezTo>
                <a:cubicBezTo>
                  <a:pt x="415010" y="1137606"/>
                  <a:pt x="406989" y="804733"/>
                  <a:pt x="423031" y="686422"/>
                </a:cubicBezTo>
                <a:cubicBezTo>
                  <a:pt x="439073" y="568111"/>
                  <a:pt x="481183" y="443784"/>
                  <a:pt x="483188" y="433758"/>
                </a:cubicBezTo>
                <a:cubicBezTo>
                  <a:pt x="485193" y="423732"/>
                  <a:pt x="495220" y="628269"/>
                  <a:pt x="435062" y="626264"/>
                </a:cubicBezTo>
                <a:cubicBezTo>
                  <a:pt x="374904" y="624259"/>
                  <a:pt x="122241" y="421727"/>
                  <a:pt x="122241" y="421727"/>
                </a:cubicBezTo>
                <a:cubicBezTo>
                  <a:pt x="52057" y="375606"/>
                  <a:pt x="-34169" y="415711"/>
                  <a:pt x="13957" y="349537"/>
                </a:cubicBezTo>
                <a:cubicBezTo>
                  <a:pt x="62083" y="283363"/>
                  <a:pt x="386936" y="-15420"/>
                  <a:pt x="410999" y="6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1F717E5-373F-C54F-59AD-40D50AAC9EAD}"/>
              </a:ext>
            </a:extLst>
          </p:cNvPr>
          <p:cNvSpPr/>
          <p:nvPr/>
        </p:nvSpPr>
        <p:spPr>
          <a:xfrm>
            <a:off x="4015401" y="7253427"/>
            <a:ext cx="746350" cy="451096"/>
          </a:xfrm>
          <a:custGeom>
            <a:avLst/>
            <a:gdLst>
              <a:gd name="connsiteX0" fmla="*/ 3146 w 746350"/>
              <a:gd name="connsiteY0" fmla="*/ 1615 h 451096"/>
              <a:gd name="connsiteX1" fmla="*/ 436283 w 746350"/>
              <a:gd name="connsiteY1" fmla="*/ 109899 h 451096"/>
              <a:gd name="connsiteX2" fmla="*/ 496441 w 746350"/>
              <a:gd name="connsiteY2" fmla="*/ 302405 h 451096"/>
              <a:gd name="connsiteX3" fmla="*/ 652852 w 746350"/>
              <a:gd name="connsiteY3" fmla="*/ 278341 h 451096"/>
              <a:gd name="connsiteX4" fmla="*/ 700978 w 746350"/>
              <a:gd name="connsiteY4" fmla="*/ 446784 h 451096"/>
              <a:gd name="connsiteX5" fmla="*/ 688946 w 746350"/>
              <a:gd name="connsiteY5" fmla="*/ 73805 h 451096"/>
              <a:gd name="connsiteX6" fmla="*/ 3146 w 746350"/>
              <a:gd name="connsiteY6" fmla="*/ 1615 h 45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350" h="451096">
                <a:moveTo>
                  <a:pt x="3146" y="1615"/>
                </a:moveTo>
                <a:cubicBezTo>
                  <a:pt x="-38965" y="7631"/>
                  <a:pt x="354067" y="59767"/>
                  <a:pt x="436283" y="109899"/>
                </a:cubicBezTo>
                <a:cubicBezTo>
                  <a:pt x="518499" y="160031"/>
                  <a:pt x="460346" y="274331"/>
                  <a:pt x="496441" y="302405"/>
                </a:cubicBezTo>
                <a:cubicBezTo>
                  <a:pt x="532536" y="330479"/>
                  <a:pt x="618763" y="254278"/>
                  <a:pt x="652852" y="278341"/>
                </a:cubicBezTo>
                <a:cubicBezTo>
                  <a:pt x="686941" y="302404"/>
                  <a:pt x="694962" y="480873"/>
                  <a:pt x="700978" y="446784"/>
                </a:cubicBezTo>
                <a:cubicBezTo>
                  <a:pt x="706994" y="412695"/>
                  <a:pt x="807257" y="143989"/>
                  <a:pt x="688946" y="73805"/>
                </a:cubicBezTo>
                <a:cubicBezTo>
                  <a:pt x="570636" y="3621"/>
                  <a:pt x="45257" y="-4401"/>
                  <a:pt x="3146" y="161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ADE89C9-0943-1203-7975-7E5F51A4D104}"/>
              </a:ext>
            </a:extLst>
          </p:cNvPr>
          <p:cNvSpPr/>
          <p:nvPr/>
        </p:nvSpPr>
        <p:spPr>
          <a:xfrm>
            <a:off x="4532492" y="8168442"/>
            <a:ext cx="1467692" cy="1035490"/>
          </a:xfrm>
          <a:custGeom>
            <a:avLst/>
            <a:gdLst>
              <a:gd name="connsiteX0" fmla="*/ 15445 w 1467692"/>
              <a:gd name="connsiteY0" fmla="*/ 361947 h 1035490"/>
              <a:gd name="connsiteX1" fmla="*/ 929845 w 1467692"/>
              <a:gd name="connsiteY1" fmla="*/ 49126 h 1035490"/>
              <a:gd name="connsiteX2" fmla="*/ 1387045 w 1467692"/>
              <a:gd name="connsiteY2" fmla="*/ 97253 h 1035490"/>
              <a:gd name="connsiteX3" fmla="*/ 1278761 w 1467692"/>
              <a:gd name="connsiteY3" fmla="*/ 1000 h 1035490"/>
              <a:gd name="connsiteX4" fmla="*/ 1447203 w 1467692"/>
              <a:gd name="connsiteY4" fmla="*/ 169442 h 1035490"/>
              <a:gd name="connsiteX5" fmla="*/ 1254697 w 1467692"/>
              <a:gd name="connsiteY5" fmla="*/ 289758 h 1035490"/>
              <a:gd name="connsiteX6" fmla="*/ 1459234 w 1467692"/>
              <a:gd name="connsiteY6" fmla="*/ 590547 h 1035490"/>
              <a:gd name="connsiteX7" fmla="*/ 905782 w 1467692"/>
              <a:gd name="connsiteY7" fmla="*/ 975558 h 1035490"/>
              <a:gd name="connsiteX8" fmla="*/ 821561 w 1467692"/>
              <a:gd name="connsiteY8" fmla="*/ 975558 h 1035490"/>
              <a:gd name="connsiteX9" fmla="*/ 1290792 w 1467692"/>
              <a:gd name="connsiteY9" fmla="*/ 410074 h 1035490"/>
              <a:gd name="connsiteX10" fmla="*/ 869687 w 1467692"/>
              <a:gd name="connsiteY10" fmla="*/ 301790 h 1035490"/>
              <a:gd name="connsiteX11" fmla="*/ 833592 w 1467692"/>
              <a:gd name="connsiteY11" fmla="*/ 121316 h 1035490"/>
              <a:gd name="connsiteX12" fmla="*/ 388424 w 1467692"/>
              <a:gd name="connsiteY12" fmla="*/ 265695 h 1035490"/>
              <a:gd name="connsiteX13" fmla="*/ 15445 w 1467692"/>
              <a:gd name="connsiteY13" fmla="*/ 361947 h 103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7692" h="1035490">
                <a:moveTo>
                  <a:pt x="15445" y="361947"/>
                </a:moveTo>
                <a:cubicBezTo>
                  <a:pt x="105682" y="325852"/>
                  <a:pt x="701245" y="93242"/>
                  <a:pt x="929845" y="49126"/>
                </a:cubicBezTo>
                <a:cubicBezTo>
                  <a:pt x="1158445" y="5010"/>
                  <a:pt x="1328892" y="105274"/>
                  <a:pt x="1387045" y="97253"/>
                </a:cubicBezTo>
                <a:cubicBezTo>
                  <a:pt x="1445198" y="89232"/>
                  <a:pt x="1268735" y="-11032"/>
                  <a:pt x="1278761" y="1000"/>
                </a:cubicBezTo>
                <a:cubicBezTo>
                  <a:pt x="1288787" y="13032"/>
                  <a:pt x="1451214" y="121316"/>
                  <a:pt x="1447203" y="169442"/>
                </a:cubicBezTo>
                <a:cubicBezTo>
                  <a:pt x="1443192" y="217568"/>
                  <a:pt x="1252692" y="219574"/>
                  <a:pt x="1254697" y="289758"/>
                </a:cubicBezTo>
                <a:cubicBezTo>
                  <a:pt x="1256702" y="359942"/>
                  <a:pt x="1517386" y="476247"/>
                  <a:pt x="1459234" y="590547"/>
                </a:cubicBezTo>
                <a:cubicBezTo>
                  <a:pt x="1401082" y="704847"/>
                  <a:pt x="1012061" y="911390"/>
                  <a:pt x="905782" y="975558"/>
                </a:cubicBezTo>
                <a:cubicBezTo>
                  <a:pt x="799503" y="1039727"/>
                  <a:pt x="757393" y="1069805"/>
                  <a:pt x="821561" y="975558"/>
                </a:cubicBezTo>
                <a:cubicBezTo>
                  <a:pt x="885729" y="881311"/>
                  <a:pt x="1282771" y="522368"/>
                  <a:pt x="1290792" y="410074"/>
                </a:cubicBezTo>
                <a:cubicBezTo>
                  <a:pt x="1298813" y="297780"/>
                  <a:pt x="945887" y="349916"/>
                  <a:pt x="869687" y="301790"/>
                </a:cubicBezTo>
                <a:cubicBezTo>
                  <a:pt x="793487" y="253664"/>
                  <a:pt x="913803" y="127332"/>
                  <a:pt x="833592" y="121316"/>
                </a:cubicBezTo>
                <a:cubicBezTo>
                  <a:pt x="753382" y="115300"/>
                  <a:pt x="522777" y="227595"/>
                  <a:pt x="388424" y="265695"/>
                </a:cubicBezTo>
                <a:cubicBezTo>
                  <a:pt x="254071" y="303795"/>
                  <a:pt x="-74792" y="398042"/>
                  <a:pt x="15445" y="36194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209F629-6D53-A2DD-0907-EFF974989FE5}"/>
              </a:ext>
            </a:extLst>
          </p:cNvPr>
          <p:cNvSpPr/>
          <p:nvPr/>
        </p:nvSpPr>
        <p:spPr>
          <a:xfrm>
            <a:off x="2981361" y="6086432"/>
            <a:ext cx="1166511" cy="232832"/>
          </a:xfrm>
          <a:custGeom>
            <a:avLst/>
            <a:gdLst>
              <a:gd name="connsiteX0" fmla="*/ 74660 w 1166511"/>
              <a:gd name="connsiteY0" fmla="*/ 230147 h 232832"/>
              <a:gd name="connsiteX1" fmla="*/ 1157502 w 1166511"/>
              <a:gd name="connsiteY1" fmla="*/ 13579 h 232832"/>
              <a:gd name="connsiteX2" fmla="*/ 604050 w 1166511"/>
              <a:gd name="connsiteY2" fmla="*/ 25610 h 232832"/>
              <a:gd name="connsiteX3" fmla="*/ 832650 w 1166511"/>
              <a:gd name="connsiteY3" fmla="*/ 49673 h 232832"/>
              <a:gd name="connsiteX4" fmla="*/ 459671 w 1166511"/>
              <a:gd name="connsiteY4" fmla="*/ 97800 h 232832"/>
              <a:gd name="connsiteX5" fmla="*/ 2471 w 1166511"/>
              <a:gd name="connsiteY5" fmla="*/ 109831 h 232832"/>
              <a:gd name="connsiteX6" fmla="*/ 267165 w 1166511"/>
              <a:gd name="connsiteY6" fmla="*/ 133894 h 232832"/>
              <a:gd name="connsiteX7" fmla="*/ 74660 w 1166511"/>
              <a:gd name="connsiteY7" fmla="*/ 230147 h 23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6511" h="232832">
                <a:moveTo>
                  <a:pt x="74660" y="230147"/>
                </a:moveTo>
                <a:cubicBezTo>
                  <a:pt x="223050" y="210094"/>
                  <a:pt x="1069271" y="47668"/>
                  <a:pt x="1157502" y="13579"/>
                </a:cubicBezTo>
                <a:cubicBezTo>
                  <a:pt x="1245733" y="-20510"/>
                  <a:pt x="658192" y="19594"/>
                  <a:pt x="604050" y="25610"/>
                </a:cubicBezTo>
                <a:cubicBezTo>
                  <a:pt x="549908" y="31626"/>
                  <a:pt x="856713" y="37641"/>
                  <a:pt x="832650" y="49673"/>
                </a:cubicBezTo>
                <a:cubicBezTo>
                  <a:pt x="808587" y="61705"/>
                  <a:pt x="598034" y="87774"/>
                  <a:pt x="459671" y="97800"/>
                </a:cubicBezTo>
                <a:cubicBezTo>
                  <a:pt x="321308" y="107826"/>
                  <a:pt x="34555" y="103815"/>
                  <a:pt x="2471" y="109831"/>
                </a:cubicBezTo>
                <a:cubicBezTo>
                  <a:pt x="-29613" y="115847"/>
                  <a:pt x="261149" y="115847"/>
                  <a:pt x="267165" y="133894"/>
                </a:cubicBezTo>
                <a:cubicBezTo>
                  <a:pt x="273181" y="151941"/>
                  <a:pt x="-73730" y="250200"/>
                  <a:pt x="74660" y="23014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9FC07BAA-A57D-4B6C-4743-AA42BA766C00}"/>
              </a:ext>
            </a:extLst>
          </p:cNvPr>
          <p:cNvSpPr/>
          <p:nvPr/>
        </p:nvSpPr>
        <p:spPr>
          <a:xfrm>
            <a:off x="4033278" y="5366078"/>
            <a:ext cx="252524" cy="1155612"/>
          </a:xfrm>
          <a:custGeom>
            <a:avLst/>
            <a:gdLst>
              <a:gd name="connsiteX0" fmla="*/ 213869 w 252524"/>
              <a:gd name="connsiteY0" fmla="*/ 6 h 1155612"/>
              <a:gd name="connsiteX1" fmla="*/ 117617 w 252524"/>
              <a:gd name="connsiteY1" fmla="*/ 553459 h 1155612"/>
              <a:gd name="connsiteX2" fmla="*/ 249964 w 252524"/>
              <a:gd name="connsiteY2" fmla="*/ 986596 h 1155612"/>
              <a:gd name="connsiteX3" fmla="*/ 189806 w 252524"/>
              <a:gd name="connsiteY3" fmla="*/ 818154 h 1155612"/>
              <a:gd name="connsiteX4" fmla="*/ 9333 w 252524"/>
              <a:gd name="connsiteY4" fmla="*/ 1155038 h 1155612"/>
              <a:gd name="connsiteX5" fmla="*/ 33396 w 252524"/>
              <a:gd name="connsiteY5" fmla="*/ 721901 h 1155612"/>
              <a:gd name="connsiteX6" fmla="*/ 9333 w 252524"/>
              <a:gd name="connsiteY6" fmla="*/ 372985 h 1155612"/>
              <a:gd name="connsiteX7" fmla="*/ 21364 w 252524"/>
              <a:gd name="connsiteY7" fmla="*/ 541427 h 1155612"/>
              <a:gd name="connsiteX8" fmla="*/ 213869 w 252524"/>
              <a:gd name="connsiteY8" fmla="*/ 6 h 115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24" h="1155612">
                <a:moveTo>
                  <a:pt x="213869" y="6"/>
                </a:moveTo>
                <a:cubicBezTo>
                  <a:pt x="229911" y="2011"/>
                  <a:pt x="111601" y="389027"/>
                  <a:pt x="117617" y="553459"/>
                </a:cubicBezTo>
                <a:cubicBezTo>
                  <a:pt x="123633" y="717891"/>
                  <a:pt x="237933" y="942480"/>
                  <a:pt x="249964" y="986596"/>
                </a:cubicBezTo>
                <a:cubicBezTo>
                  <a:pt x="261995" y="1030712"/>
                  <a:pt x="229911" y="790080"/>
                  <a:pt x="189806" y="818154"/>
                </a:cubicBezTo>
                <a:cubicBezTo>
                  <a:pt x="149701" y="846228"/>
                  <a:pt x="35401" y="1171080"/>
                  <a:pt x="9333" y="1155038"/>
                </a:cubicBezTo>
                <a:cubicBezTo>
                  <a:pt x="-16735" y="1138996"/>
                  <a:pt x="33396" y="852243"/>
                  <a:pt x="33396" y="721901"/>
                </a:cubicBezTo>
                <a:cubicBezTo>
                  <a:pt x="33396" y="591559"/>
                  <a:pt x="11338" y="403064"/>
                  <a:pt x="9333" y="372985"/>
                </a:cubicBezTo>
                <a:cubicBezTo>
                  <a:pt x="7328" y="342906"/>
                  <a:pt x="-16736" y="599580"/>
                  <a:pt x="21364" y="541427"/>
                </a:cubicBezTo>
                <a:cubicBezTo>
                  <a:pt x="59464" y="483274"/>
                  <a:pt x="197827" y="-1999"/>
                  <a:pt x="213869" y="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4D15E36-4F3B-6563-7EA8-05DEAE8A5974}"/>
              </a:ext>
            </a:extLst>
          </p:cNvPr>
          <p:cNvSpPr/>
          <p:nvPr/>
        </p:nvSpPr>
        <p:spPr>
          <a:xfrm>
            <a:off x="2746138" y="6261566"/>
            <a:ext cx="778292" cy="2042730"/>
          </a:xfrm>
          <a:custGeom>
            <a:avLst/>
            <a:gdLst>
              <a:gd name="connsiteX0" fmla="*/ 345978 w 778292"/>
              <a:gd name="connsiteY0" fmla="*/ 42981 h 2042730"/>
              <a:gd name="connsiteX1" fmla="*/ 345978 w 778292"/>
              <a:gd name="connsiteY1" fmla="*/ 115171 h 2042730"/>
              <a:gd name="connsiteX2" fmla="*/ 225662 w 778292"/>
              <a:gd name="connsiteY2" fmla="*/ 716750 h 2042730"/>
              <a:gd name="connsiteX3" fmla="*/ 574578 w 778292"/>
              <a:gd name="connsiteY3" fmla="*/ 1173950 h 2042730"/>
              <a:gd name="connsiteX4" fmla="*/ 406136 w 778292"/>
              <a:gd name="connsiteY4" fmla="*/ 1113792 h 2042730"/>
              <a:gd name="connsiteX5" fmla="*/ 550515 w 778292"/>
              <a:gd name="connsiteY5" fmla="*/ 1510834 h 2042730"/>
              <a:gd name="connsiteX6" fmla="*/ 610673 w 778292"/>
              <a:gd name="connsiteY6" fmla="*/ 1173950 h 2042730"/>
              <a:gd name="connsiteX7" fmla="*/ 694894 w 778292"/>
              <a:gd name="connsiteY7" fmla="*/ 1739434 h 2042730"/>
              <a:gd name="connsiteX8" fmla="*/ 767083 w 778292"/>
              <a:gd name="connsiteY8" fmla="*/ 2040223 h 2042730"/>
              <a:gd name="connsiteX9" fmla="*/ 442230 w 778292"/>
              <a:gd name="connsiteY9" fmla="*/ 1583023 h 2042730"/>
              <a:gd name="connsiteX10" fmla="*/ 33157 w 778292"/>
              <a:gd name="connsiteY10" fmla="*/ 885192 h 2042730"/>
              <a:gd name="connsiteX11" fmla="*/ 33157 w 778292"/>
              <a:gd name="connsiteY11" fmla="*/ 764876 h 2042730"/>
              <a:gd name="connsiteX12" fmla="*/ 105346 w 778292"/>
              <a:gd name="connsiteY12" fmla="*/ 608466 h 2042730"/>
              <a:gd name="connsiteX13" fmla="*/ 345978 w 778292"/>
              <a:gd name="connsiteY13" fmla="*/ 42981 h 204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8292" h="2042730">
                <a:moveTo>
                  <a:pt x="345978" y="42981"/>
                </a:moveTo>
                <a:cubicBezTo>
                  <a:pt x="386083" y="-39235"/>
                  <a:pt x="366031" y="2876"/>
                  <a:pt x="345978" y="115171"/>
                </a:cubicBezTo>
                <a:cubicBezTo>
                  <a:pt x="325925" y="227466"/>
                  <a:pt x="187562" y="540287"/>
                  <a:pt x="225662" y="716750"/>
                </a:cubicBezTo>
                <a:cubicBezTo>
                  <a:pt x="263762" y="893213"/>
                  <a:pt x="544499" y="1107776"/>
                  <a:pt x="574578" y="1173950"/>
                </a:cubicBezTo>
                <a:cubicBezTo>
                  <a:pt x="604657" y="1240124"/>
                  <a:pt x="410146" y="1057645"/>
                  <a:pt x="406136" y="1113792"/>
                </a:cubicBezTo>
                <a:cubicBezTo>
                  <a:pt x="402126" y="1169939"/>
                  <a:pt x="516426" y="1500808"/>
                  <a:pt x="550515" y="1510834"/>
                </a:cubicBezTo>
                <a:cubicBezTo>
                  <a:pt x="584605" y="1520860"/>
                  <a:pt x="586610" y="1135850"/>
                  <a:pt x="610673" y="1173950"/>
                </a:cubicBezTo>
                <a:cubicBezTo>
                  <a:pt x="634736" y="1212050"/>
                  <a:pt x="668826" y="1595055"/>
                  <a:pt x="694894" y="1739434"/>
                </a:cubicBezTo>
                <a:cubicBezTo>
                  <a:pt x="720962" y="1883813"/>
                  <a:pt x="809194" y="2066291"/>
                  <a:pt x="767083" y="2040223"/>
                </a:cubicBezTo>
                <a:cubicBezTo>
                  <a:pt x="724972" y="2014155"/>
                  <a:pt x="564551" y="1775528"/>
                  <a:pt x="442230" y="1583023"/>
                </a:cubicBezTo>
                <a:cubicBezTo>
                  <a:pt x="319909" y="1390518"/>
                  <a:pt x="101336" y="1021550"/>
                  <a:pt x="33157" y="885192"/>
                </a:cubicBezTo>
                <a:cubicBezTo>
                  <a:pt x="-35022" y="748834"/>
                  <a:pt x="21125" y="810997"/>
                  <a:pt x="33157" y="764876"/>
                </a:cubicBezTo>
                <a:cubicBezTo>
                  <a:pt x="45188" y="718755"/>
                  <a:pt x="49199" y="724771"/>
                  <a:pt x="105346" y="608466"/>
                </a:cubicBezTo>
                <a:cubicBezTo>
                  <a:pt x="161493" y="492161"/>
                  <a:pt x="305873" y="125197"/>
                  <a:pt x="345978" y="4298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1104D67-0382-DC65-560A-6C20CD72EF83}"/>
              </a:ext>
            </a:extLst>
          </p:cNvPr>
          <p:cNvSpPr/>
          <p:nvPr/>
        </p:nvSpPr>
        <p:spPr>
          <a:xfrm>
            <a:off x="4454393" y="2776421"/>
            <a:ext cx="1332801" cy="1470923"/>
          </a:xfrm>
          <a:custGeom>
            <a:avLst/>
            <a:gdLst>
              <a:gd name="connsiteX0" fmla="*/ 358239 w 1332801"/>
              <a:gd name="connsiteY0" fmla="*/ 243505 h 1470923"/>
              <a:gd name="connsiteX1" fmla="*/ 731218 w 1332801"/>
              <a:gd name="connsiteY1" fmla="*/ 772895 h 1470923"/>
              <a:gd name="connsiteX2" fmla="*/ 731218 w 1332801"/>
              <a:gd name="connsiteY2" fmla="*/ 1169937 h 1470923"/>
              <a:gd name="connsiteX3" fmla="*/ 719186 w 1332801"/>
              <a:gd name="connsiteY3" fmla="*/ 1362442 h 1470923"/>
              <a:gd name="connsiteX4" fmla="*/ 1332796 w 1332801"/>
              <a:gd name="connsiteY4" fmla="*/ 1398537 h 1470923"/>
              <a:gd name="connsiteX5" fmla="*/ 707154 w 1332801"/>
              <a:gd name="connsiteY5" fmla="*/ 1470726 h 1470923"/>
              <a:gd name="connsiteX6" fmla="*/ 586839 w 1332801"/>
              <a:gd name="connsiteY6" fmla="*/ 1374474 h 1470923"/>
              <a:gd name="connsiteX7" fmla="*/ 586839 w 1332801"/>
              <a:gd name="connsiteY7" fmla="*/ 1302284 h 1470923"/>
              <a:gd name="connsiteX8" fmla="*/ 514649 w 1332801"/>
              <a:gd name="connsiteY8" fmla="*/ 1266190 h 1470923"/>
              <a:gd name="connsiteX9" fmla="*/ 779344 w 1332801"/>
              <a:gd name="connsiteY9" fmla="*/ 1266190 h 1470923"/>
              <a:gd name="connsiteX10" fmla="*/ 358239 w 1332801"/>
              <a:gd name="connsiteY10" fmla="*/ 772895 h 1470923"/>
              <a:gd name="connsiteX11" fmla="*/ 598870 w 1332801"/>
              <a:gd name="connsiteY11" fmla="*/ 1362442 h 1470923"/>
              <a:gd name="connsiteX12" fmla="*/ 526681 w 1332801"/>
              <a:gd name="connsiteY12" fmla="*/ 796958 h 1470923"/>
              <a:gd name="connsiteX13" fmla="*/ 334175 w 1332801"/>
              <a:gd name="connsiteY13" fmla="*/ 448042 h 1470923"/>
              <a:gd name="connsiteX14" fmla="*/ 9323 w 1332801"/>
              <a:gd name="connsiteY14" fmla="*/ 2874 h 1470923"/>
              <a:gd name="connsiteX15" fmla="*/ 731218 w 1332801"/>
              <a:gd name="connsiteY15" fmla="*/ 676642 h 1470923"/>
              <a:gd name="connsiteX16" fmla="*/ 358239 w 1332801"/>
              <a:gd name="connsiteY16" fmla="*/ 243505 h 147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2801" h="1470923">
                <a:moveTo>
                  <a:pt x="358239" y="243505"/>
                </a:moveTo>
                <a:cubicBezTo>
                  <a:pt x="358239" y="259547"/>
                  <a:pt x="669055" y="618490"/>
                  <a:pt x="731218" y="772895"/>
                </a:cubicBezTo>
                <a:cubicBezTo>
                  <a:pt x="793381" y="927300"/>
                  <a:pt x="733223" y="1071679"/>
                  <a:pt x="731218" y="1169937"/>
                </a:cubicBezTo>
                <a:cubicBezTo>
                  <a:pt x="729213" y="1268195"/>
                  <a:pt x="618923" y="1324342"/>
                  <a:pt x="719186" y="1362442"/>
                </a:cubicBezTo>
                <a:cubicBezTo>
                  <a:pt x="819449" y="1400542"/>
                  <a:pt x="1334801" y="1380490"/>
                  <a:pt x="1332796" y="1398537"/>
                </a:cubicBezTo>
                <a:cubicBezTo>
                  <a:pt x="1330791" y="1416584"/>
                  <a:pt x="831480" y="1474736"/>
                  <a:pt x="707154" y="1470726"/>
                </a:cubicBezTo>
                <a:cubicBezTo>
                  <a:pt x="582828" y="1466716"/>
                  <a:pt x="606892" y="1402548"/>
                  <a:pt x="586839" y="1374474"/>
                </a:cubicBezTo>
                <a:cubicBezTo>
                  <a:pt x="566787" y="1346400"/>
                  <a:pt x="598871" y="1320331"/>
                  <a:pt x="586839" y="1302284"/>
                </a:cubicBezTo>
                <a:cubicBezTo>
                  <a:pt x="574807" y="1284237"/>
                  <a:pt x="482565" y="1272206"/>
                  <a:pt x="514649" y="1266190"/>
                </a:cubicBezTo>
                <a:cubicBezTo>
                  <a:pt x="546733" y="1260174"/>
                  <a:pt x="805412" y="1348406"/>
                  <a:pt x="779344" y="1266190"/>
                </a:cubicBezTo>
                <a:cubicBezTo>
                  <a:pt x="753276" y="1183974"/>
                  <a:pt x="388318" y="756853"/>
                  <a:pt x="358239" y="772895"/>
                </a:cubicBezTo>
                <a:cubicBezTo>
                  <a:pt x="328160" y="788937"/>
                  <a:pt x="570796" y="1358432"/>
                  <a:pt x="598870" y="1362442"/>
                </a:cubicBezTo>
                <a:cubicBezTo>
                  <a:pt x="626944" y="1366452"/>
                  <a:pt x="570797" y="949358"/>
                  <a:pt x="526681" y="796958"/>
                </a:cubicBezTo>
                <a:cubicBezTo>
                  <a:pt x="482565" y="644558"/>
                  <a:pt x="420401" y="580389"/>
                  <a:pt x="334175" y="448042"/>
                </a:cubicBezTo>
                <a:cubicBezTo>
                  <a:pt x="247949" y="315695"/>
                  <a:pt x="-56851" y="-35226"/>
                  <a:pt x="9323" y="2874"/>
                </a:cubicBezTo>
                <a:cubicBezTo>
                  <a:pt x="75497" y="40974"/>
                  <a:pt x="673065" y="630521"/>
                  <a:pt x="731218" y="676642"/>
                </a:cubicBezTo>
                <a:cubicBezTo>
                  <a:pt x="789371" y="722763"/>
                  <a:pt x="358239" y="227463"/>
                  <a:pt x="358239" y="24350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ABFA2C4D-7FC5-4759-9A4E-650B828F7900}"/>
              </a:ext>
            </a:extLst>
          </p:cNvPr>
          <p:cNvSpPr/>
          <p:nvPr/>
        </p:nvSpPr>
        <p:spPr>
          <a:xfrm>
            <a:off x="5845537" y="5943078"/>
            <a:ext cx="629276" cy="1716436"/>
          </a:xfrm>
          <a:custGeom>
            <a:avLst/>
            <a:gdLst>
              <a:gd name="connsiteX0" fmla="*/ 507137 w 629276"/>
              <a:gd name="connsiteY0" fmla="*/ 36617 h 1716436"/>
              <a:gd name="connsiteX1" fmla="*/ 471042 w 629276"/>
              <a:gd name="connsiteY1" fmla="*/ 120838 h 1716436"/>
              <a:gd name="connsiteX2" fmla="*/ 13842 w 629276"/>
              <a:gd name="connsiteY2" fmla="*/ 650227 h 1716436"/>
              <a:gd name="connsiteX3" fmla="*/ 122126 w 629276"/>
              <a:gd name="connsiteY3" fmla="*/ 1071333 h 1716436"/>
              <a:gd name="connsiteX4" fmla="*/ 158221 w 629276"/>
              <a:gd name="connsiteY4" fmla="*/ 951017 h 1716436"/>
              <a:gd name="connsiteX5" fmla="*/ 627452 w 629276"/>
              <a:gd name="connsiteY5" fmla="*/ 1709006 h 1716436"/>
              <a:gd name="connsiteX6" fmla="*/ 314631 w 629276"/>
              <a:gd name="connsiteY6" fmla="*/ 1311964 h 1716436"/>
              <a:gd name="connsiteX7" fmla="*/ 158221 w 629276"/>
              <a:gd name="connsiteY7" fmla="*/ 890859 h 1716436"/>
              <a:gd name="connsiteX8" fmla="*/ 374789 w 629276"/>
              <a:gd name="connsiteY8" fmla="*/ 421627 h 1716436"/>
              <a:gd name="connsiteX9" fmla="*/ 98063 w 629276"/>
              <a:gd name="connsiteY9" fmla="*/ 602101 h 1716436"/>
              <a:gd name="connsiteX10" fmla="*/ 507137 w 629276"/>
              <a:gd name="connsiteY10" fmla="*/ 36617 h 17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276" h="1716436">
                <a:moveTo>
                  <a:pt x="507137" y="36617"/>
                </a:moveTo>
                <a:cubicBezTo>
                  <a:pt x="569300" y="-43594"/>
                  <a:pt x="553258" y="18570"/>
                  <a:pt x="471042" y="120838"/>
                </a:cubicBezTo>
                <a:cubicBezTo>
                  <a:pt x="388826" y="223106"/>
                  <a:pt x="71995" y="491811"/>
                  <a:pt x="13842" y="650227"/>
                </a:cubicBezTo>
                <a:cubicBezTo>
                  <a:pt x="-44311" y="808643"/>
                  <a:pt x="98063" y="1021201"/>
                  <a:pt x="122126" y="1071333"/>
                </a:cubicBezTo>
                <a:cubicBezTo>
                  <a:pt x="146189" y="1121465"/>
                  <a:pt x="74000" y="844738"/>
                  <a:pt x="158221" y="951017"/>
                </a:cubicBezTo>
                <a:cubicBezTo>
                  <a:pt x="242442" y="1057296"/>
                  <a:pt x="601384" y="1648848"/>
                  <a:pt x="627452" y="1709006"/>
                </a:cubicBezTo>
                <a:cubicBezTo>
                  <a:pt x="653520" y="1769164"/>
                  <a:pt x="392836" y="1448322"/>
                  <a:pt x="314631" y="1311964"/>
                </a:cubicBezTo>
                <a:cubicBezTo>
                  <a:pt x="236426" y="1175606"/>
                  <a:pt x="148195" y="1039248"/>
                  <a:pt x="158221" y="890859"/>
                </a:cubicBezTo>
                <a:cubicBezTo>
                  <a:pt x="168247" y="742470"/>
                  <a:pt x="384815" y="469753"/>
                  <a:pt x="374789" y="421627"/>
                </a:cubicBezTo>
                <a:cubicBezTo>
                  <a:pt x="364763" y="373501"/>
                  <a:pt x="67984" y="664264"/>
                  <a:pt x="98063" y="602101"/>
                </a:cubicBezTo>
                <a:cubicBezTo>
                  <a:pt x="128142" y="539938"/>
                  <a:pt x="444974" y="116828"/>
                  <a:pt x="507137" y="3661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375BC25-F899-BF89-0913-D6987C95B4DD}"/>
              </a:ext>
            </a:extLst>
          </p:cNvPr>
          <p:cNvSpPr/>
          <p:nvPr/>
        </p:nvSpPr>
        <p:spPr>
          <a:xfrm>
            <a:off x="5257258" y="7104843"/>
            <a:ext cx="846658" cy="764870"/>
          </a:xfrm>
          <a:custGeom>
            <a:avLst/>
            <a:gdLst>
              <a:gd name="connsiteX0" fmla="*/ 313363 w 846658"/>
              <a:gd name="connsiteY0" fmla="*/ 17852 h 764870"/>
              <a:gd name="connsiteX1" fmla="*/ 830721 w 846658"/>
              <a:gd name="connsiteY1" fmla="*/ 282546 h 764870"/>
              <a:gd name="connsiteX2" fmla="*/ 698374 w 846658"/>
              <a:gd name="connsiteY2" fmla="*/ 390831 h 764870"/>
              <a:gd name="connsiteX3" fmla="*/ 842753 w 846658"/>
              <a:gd name="connsiteY3" fmla="*/ 463020 h 764870"/>
              <a:gd name="connsiteX4" fmla="*/ 806658 w 846658"/>
              <a:gd name="connsiteY4" fmla="*/ 559273 h 764870"/>
              <a:gd name="connsiteX5" fmla="*/ 818689 w 846658"/>
              <a:gd name="connsiteY5" fmla="*/ 763810 h 764870"/>
              <a:gd name="connsiteX6" fmla="*/ 541963 w 846658"/>
              <a:gd name="connsiteY6" fmla="*/ 463020 h 764870"/>
              <a:gd name="connsiteX7" fmla="*/ 193047 w 846658"/>
              <a:gd name="connsiteY7" fmla="*/ 306610 h 764870"/>
              <a:gd name="connsiteX8" fmla="*/ 361489 w 846658"/>
              <a:gd name="connsiteY8" fmla="*/ 258483 h 764870"/>
              <a:gd name="connsiteX9" fmla="*/ 542 w 846658"/>
              <a:gd name="connsiteY9" fmla="*/ 306610 h 764870"/>
              <a:gd name="connsiteX10" fmla="*/ 457742 w 846658"/>
              <a:gd name="connsiteY10" fmla="*/ 222389 h 764870"/>
              <a:gd name="connsiteX11" fmla="*/ 421647 w 846658"/>
              <a:gd name="connsiteY11" fmla="*/ 41915 h 764870"/>
              <a:gd name="connsiteX12" fmla="*/ 313363 w 846658"/>
              <a:gd name="connsiteY12" fmla="*/ 17852 h 7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6658" h="764870">
                <a:moveTo>
                  <a:pt x="313363" y="17852"/>
                </a:moveTo>
                <a:cubicBezTo>
                  <a:pt x="381542" y="57957"/>
                  <a:pt x="766553" y="220383"/>
                  <a:pt x="830721" y="282546"/>
                </a:cubicBezTo>
                <a:cubicBezTo>
                  <a:pt x="894889" y="344709"/>
                  <a:pt x="696369" y="360752"/>
                  <a:pt x="698374" y="390831"/>
                </a:cubicBezTo>
                <a:cubicBezTo>
                  <a:pt x="700379" y="420910"/>
                  <a:pt x="824706" y="434946"/>
                  <a:pt x="842753" y="463020"/>
                </a:cubicBezTo>
                <a:cubicBezTo>
                  <a:pt x="860800" y="491094"/>
                  <a:pt x="810669" y="509141"/>
                  <a:pt x="806658" y="559273"/>
                </a:cubicBezTo>
                <a:cubicBezTo>
                  <a:pt x="802647" y="609405"/>
                  <a:pt x="862805" y="779852"/>
                  <a:pt x="818689" y="763810"/>
                </a:cubicBezTo>
                <a:cubicBezTo>
                  <a:pt x="774573" y="747768"/>
                  <a:pt x="646237" y="539220"/>
                  <a:pt x="541963" y="463020"/>
                </a:cubicBezTo>
                <a:cubicBezTo>
                  <a:pt x="437689" y="386820"/>
                  <a:pt x="223126" y="340699"/>
                  <a:pt x="193047" y="306610"/>
                </a:cubicBezTo>
                <a:cubicBezTo>
                  <a:pt x="162968" y="272521"/>
                  <a:pt x="393573" y="258483"/>
                  <a:pt x="361489" y="258483"/>
                </a:cubicBezTo>
                <a:cubicBezTo>
                  <a:pt x="329405" y="258483"/>
                  <a:pt x="-15500" y="312626"/>
                  <a:pt x="542" y="306610"/>
                </a:cubicBezTo>
                <a:cubicBezTo>
                  <a:pt x="16584" y="300594"/>
                  <a:pt x="387558" y="266505"/>
                  <a:pt x="457742" y="222389"/>
                </a:cubicBezTo>
                <a:cubicBezTo>
                  <a:pt x="527926" y="178273"/>
                  <a:pt x="443705" y="69989"/>
                  <a:pt x="421647" y="41915"/>
                </a:cubicBezTo>
                <a:cubicBezTo>
                  <a:pt x="399589" y="13841"/>
                  <a:pt x="245184" y="-22253"/>
                  <a:pt x="313363" y="1785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164EED3-03EF-2B9D-8B61-A96382AFB980}"/>
              </a:ext>
            </a:extLst>
          </p:cNvPr>
          <p:cNvSpPr/>
          <p:nvPr/>
        </p:nvSpPr>
        <p:spPr>
          <a:xfrm>
            <a:off x="3966157" y="7892310"/>
            <a:ext cx="404568" cy="579091"/>
          </a:xfrm>
          <a:custGeom>
            <a:avLst/>
            <a:gdLst>
              <a:gd name="connsiteX0" fmla="*/ 401306 w 404568"/>
              <a:gd name="connsiteY0" fmla="*/ 96658 h 579091"/>
              <a:gd name="connsiteX1" fmla="*/ 4264 w 404568"/>
              <a:gd name="connsiteY1" fmla="*/ 406 h 579091"/>
              <a:gd name="connsiteX2" fmla="*/ 184738 w 404568"/>
              <a:gd name="connsiteY2" fmla="*/ 132753 h 579091"/>
              <a:gd name="connsiteX3" fmla="*/ 76454 w 404568"/>
              <a:gd name="connsiteY3" fmla="*/ 493701 h 579091"/>
              <a:gd name="connsiteX4" fmla="*/ 196769 w 404568"/>
              <a:gd name="connsiteY4" fmla="*/ 385416 h 579091"/>
              <a:gd name="connsiteX5" fmla="*/ 136611 w 404568"/>
              <a:gd name="connsiteY5" fmla="*/ 577922 h 579091"/>
              <a:gd name="connsiteX6" fmla="*/ 220832 w 404568"/>
              <a:gd name="connsiteY6" fmla="*/ 277132 h 579091"/>
              <a:gd name="connsiteX7" fmla="*/ 196769 w 404568"/>
              <a:gd name="connsiteY7" fmla="*/ 241037 h 579091"/>
              <a:gd name="connsiteX8" fmla="*/ 401306 w 404568"/>
              <a:gd name="connsiteY8" fmla="*/ 96658 h 57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68" h="579091">
                <a:moveTo>
                  <a:pt x="401306" y="96658"/>
                </a:moveTo>
                <a:cubicBezTo>
                  <a:pt x="369222" y="56553"/>
                  <a:pt x="40359" y="-5610"/>
                  <a:pt x="4264" y="406"/>
                </a:cubicBezTo>
                <a:cubicBezTo>
                  <a:pt x="-31831" y="6422"/>
                  <a:pt x="172706" y="50537"/>
                  <a:pt x="184738" y="132753"/>
                </a:cubicBezTo>
                <a:cubicBezTo>
                  <a:pt x="196770" y="214969"/>
                  <a:pt x="74449" y="451591"/>
                  <a:pt x="76454" y="493701"/>
                </a:cubicBezTo>
                <a:cubicBezTo>
                  <a:pt x="78459" y="535811"/>
                  <a:pt x="186743" y="371379"/>
                  <a:pt x="196769" y="385416"/>
                </a:cubicBezTo>
                <a:cubicBezTo>
                  <a:pt x="206795" y="399453"/>
                  <a:pt x="132601" y="595969"/>
                  <a:pt x="136611" y="577922"/>
                </a:cubicBezTo>
                <a:cubicBezTo>
                  <a:pt x="140621" y="559875"/>
                  <a:pt x="210806" y="333279"/>
                  <a:pt x="220832" y="277132"/>
                </a:cubicBezTo>
                <a:cubicBezTo>
                  <a:pt x="230858" y="220985"/>
                  <a:pt x="174711" y="273121"/>
                  <a:pt x="196769" y="241037"/>
                </a:cubicBezTo>
                <a:cubicBezTo>
                  <a:pt x="218827" y="208953"/>
                  <a:pt x="433390" y="136763"/>
                  <a:pt x="401306" y="9665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C92F4947-C442-5B74-BB8B-F8EE99FD12F5}"/>
              </a:ext>
            </a:extLst>
          </p:cNvPr>
          <p:cNvSpPr/>
          <p:nvPr/>
        </p:nvSpPr>
        <p:spPr>
          <a:xfrm>
            <a:off x="2901862" y="5621241"/>
            <a:ext cx="284752" cy="698089"/>
          </a:xfrm>
          <a:custGeom>
            <a:avLst/>
            <a:gdLst>
              <a:gd name="connsiteX0" fmla="*/ 262443 w 284752"/>
              <a:gd name="connsiteY0" fmla="*/ 9538 h 698089"/>
              <a:gd name="connsiteX1" fmla="*/ 262443 w 284752"/>
              <a:gd name="connsiteY1" fmla="*/ 117822 h 698089"/>
              <a:gd name="connsiteX2" fmla="*/ 142127 w 284752"/>
              <a:gd name="connsiteY2" fmla="*/ 382517 h 698089"/>
              <a:gd name="connsiteX3" fmla="*/ 190254 w 284752"/>
              <a:gd name="connsiteY3" fmla="*/ 502833 h 698089"/>
              <a:gd name="connsiteX4" fmla="*/ 21812 w 284752"/>
              <a:gd name="connsiteY4" fmla="*/ 695338 h 698089"/>
              <a:gd name="connsiteX5" fmla="*/ 33843 w 284752"/>
              <a:gd name="connsiteY5" fmla="*/ 346422 h 698089"/>
              <a:gd name="connsiteX6" fmla="*/ 262443 w 284752"/>
              <a:gd name="connsiteY6" fmla="*/ 9538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52" h="698089">
                <a:moveTo>
                  <a:pt x="262443" y="9538"/>
                </a:moveTo>
                <a:cubicBezTo>
                  <a:pt x="300543" y="-28562"/>
                  <a:pt x="282496" y="55659"/>
                  <a:pt x="262443" y="117822"/>
                </a:cubicBezTo>
                <a:cubicBezTo>
                  <a:pt x="242390" y="179985"/>
                  <a:pt x="154159" y="318348"/>
                  <a:pt x="142127" y="382517"/>
                </a:cubicBezTo>
                <a:cubicBezTo>
                  <a:pt x="130095" y="446686"/>
                  <a:pt x="210306" y="450696"/>
                  <a:pt x="190254" y="502833"/>
                </a:cubicBezTo>
                <a:cubicBezTo>
                  <a:pt x="170202" y="554970"/>
                  <a:pt x="47880" y="721406"/>
                  <a:pt x="21812" y="695338"/>
                </a:cubicBezTo>
                <a:cubicBezTo>
                  <a:pt x="-4256" y="669270"/>
                  <a:pt x="-14283" y="460722"/>
                  <a:pt x="33843" y="346422"/>
                </a:cubicBezTo>
                <a:cubicBezTo>
                  <a:pt x="81969" y="232122"/>
                  <a:pt x="224343" y="47638"/>
                  <a:pt x="262443" y="953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C34932BE-24A6-228B-7354-FAE2FBE79D11}"/>
              </a:ext>
            </a:extLst>
          </p:cNvPr>
          <p:cNvSpPr/>
          <p:nvPr/>
        </p:nvSpPr>
        <p:spPr>
          <a:xfrm>
            <a:off x="5280325" y="4956860"/>
            <a:ext cx="1012619" cy="433287"/>
          </a:xfrm>
          <a:custGeom>
            <a:avLst/>
            <a:gdLst>
              <a:gd name="connsiteX0" fmla="*/ 1538 w 1012619"/>
              <a:gd name="connsiteY0" fmla="*/ 192656 h 433287"/>
              <a:gd name="connsiteX1" fmla="*/ 314359 w 1012619"/>
              <a:gd name="connsiteY1" fmla="*/ 48277 h 433287"/>
              <a:gd name="connsiteX2" fmla="*/ 687338 w 1012619"/>
              <a:gd name="connsiteY2" fmla="*/ 192656 h 433287"/>
              <a:gd name="connsiteX3" fmla="*/ 699370 w 1012619"/>
              <a:gd name="connsiteY3" fmla="*/ 144529 h 433287"/>
              <a:gd name="connsiteX4" fmla="*/ 1012191 w 1012619"/>
              <a:gd name="connsiteY4" fmla="*/ 433287 h 433287"/>
              <a:gd name="connsiteX5" fmla="*/ 759528 w 1012619"/>
              <a:gd name="connsiteY5" fmla="*/ 144529 h 433287"/>
              <a:gd name="connsiteX6" fmla="*/ 446707 w 1012619"/>
              <a:gd name="connsiteY6" fmla="*/ 151 h 433287"/>
              <a:gd name="connsiteX7" fmla="*/ 1538 w 1012619"/>
              <a:gd name="connsiteY7" fmla="*/ 192656 h 43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619" h="433287">
                <a:moveTo>
                  <a:pt x="1538" y="192656"/>
                </a:moveTo>
                <a:cubicBezTo>
                  <a:pt x="-20520" y="200677"/>
                  <a:pt x="200059" y="48277"/>
                  <a:pt x="314359" y="48277"/>
                </a:cubicBezTo>
                <a:cubicBezTo>
                  <a:pt x="428659" y="48277"/>
                  <a:pt x="623170" y="176614"/>
                  <a:pt x="687338" y="192656"/>
                </a:cubicBezTo>
                <a:cubicBezTo>
                  <a:pt x="751506" y="208698"/>
                  <a:pt x="645228" y="104424"/>
                  <a:pt x="699370" y="144529"/>
                </a:cubicBezTo>
                <a:cubicBezTo>
                  <a:pt x="753512" y="184634"/>
                  <a:pt x="1002165" y="433287"/>
                  <a:pt x="1012191" y="433287"/>
                </a:cubicBezTo>
                <a:cubicBezTo>
                  <a:pt x="1022217" y="433287"/>
                  <a:pt x="853775" y="216718"/>
                  <a:pt x="759528" y="144529"/>
                </a:cubicBezTo>
                <a:cubicBezTo>
                  <a:pt x="665281" y="72340"/>
                  <a:pt x="571033" y="-3860"/>
                  <a:pt x="446707" y="151"/>
                </a:cubicBezTo>
                <a:cubicBezTo>
                  <a:pt x="322381" y="4162"/>
                  <a:pt x="23596" y="184635"/>
                  <a:pt x="1538" y="19265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B69F75FF-41FD-E541-23CE-1823F002A33D}"/>
              </a:ext>
            </a:extLst>
          </p:cNvPr>
          <p:cNvSpPr/>
          <p:nvPr/>
        </p:nvSpPr>
        <p:spPr>
          <a:xfrm>
            <a:off x="5112262" y="5025893"/>
            <a:ext cx="365772" cy="528190"/>
          </a:xfrm>
          <a:custGeom>
            <a:avLst/>
            <a:gdLst>
              <a:gd name="connsiteX0" fmla="*/ 350075 w 365772"/>
              <a:gd name="connsiteY0" fmla="*/ 15339 h 528190"/>
              <a:gd name="connsiteX1" fmla="*/ 289917 w 365772"/>
              <a:gd name="connsiteY1" fmla="*/ 99560 h 528190"/>
              <a:gd name="connsiteX2" fmla="*/ 73349 w 365772"/>
              <a:gd name="connsiteY2" fmla="*/ 436444 h 528190"/>
              <a:gd name="connsiteX3" fmla="*/ 241791 w 365772"/>
              <a:gd name="connsiteY3" fmla="*/ 496602 h 528190"/>
              <a:gd name="connsiteX4" fmla="*/ 37254 w 365772"/>
              <a:gd name="connsiteY4" fmla="*/ 520665 h 528190"/>
              <a:gd name="connsiteX5" fmla="*/ 25222 w 365772"/>
              <a:gd name="connsiteY5" fmla="*/ 364254 h 528190"/>
              <a:gd name="connsiteX6" fmla="*/ 350075 w 365772"/>
              <a:gd name="connsiteY6" fmla="*/ 15339 h 52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72" h="528190">
                <a:moveTo>
                  <a:pt x="350075" y="15339"/>
                </a:moveTo>
                <a:cubicBezTo>
                  <a:pt x="394191" y="-28777"/>
                  <a:pt x="336038" y="29376"/>
                  <a:pt x="289917" y="99560"/>
                </a:cubicBezTo>
                <a:cubicBezTo>
                  <a:pt x="243796" y="169744"/>
                  <a:pt x="81370" y="370270"/>
                  <a:pt x="73349" y="436444"/>
                </a:cubicBezTo>
                <a:cubicBezTo>
                  <a:pt x="65328" y="502618"/>
                  <a:pt x="247807" y="482565"/>
                  <a:pt x="241791" y="496602"/>
                </a:cubicBezTo>
                <a:cubicBezTo>
                  <a:pt x="235775" y="510639"/>
                  <a:pt x="73349" y="542723"/>
                  <a:pt x="37254" y="520665"/>
                </a:cubicBezTo>
                <a:cubicBezTo>
                  <a:pt x="1159" y="498607"/>
                  <a:pt x="-18894" y="446470"/>
                  <a:pt x="25222" y="364254"/>
                </a:cubicBezTo>
                <a:cubicBezTo>
                  <a:pt x="69338" y="282038"/>
                  <a:pt x="305959" y="59455"/>
                  <a:pt x="350075" y="153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53561CC-E33F-E7E3-8DB7-8880B9B24050}"/>
              </a:ext>
            </a:extLst>
          </p:cNvPr>
          <p:cNvSpPr/>
          <p:nvPr/>
        </p:nvSpPr>
        <p:spPr>
          <a:xfrm>
            <a:off x="3452597" y="5856261"/>
            <a:ext cx="506164" cy="220268"/>
          </a:xfrm>
          <a:custGeom>
            <a:avLst/>
            <a:gdLst>
              <a:gd name="connsiteX0" fmla="*/ 466 w 506164"/>
              <a:gd name="connsiteY0" fmla="*/ 219686 h 220268"/>
              <a:gd name="connsiteX1" fmla="*/ 373445 w 506164"/>
              <a:gd name="connsiteY1" fmla="*/ 15150 h 220268"/>
              <a:gd name="connsiteX2" fmla="*/ 481729 w 506164"/>
              <a:gd name="connsiteY2" fmla="*/ 15150 h 220268"/>
              <a:gd name="connsiteX3" fmla="*/ 457666 w 506164"/>
              <a:gd name="connsiteY3" fmla="*/ 75307 h 220268"/>
              <a:gd name="connsiteX4" fmla="*/ 466 w 506164"/>
              <a:gd name="connsiteY4" fmla="*/ 219686 h 22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164" h="220268">
                <a:moveTo>
                  <a:pt x="466" y="219686"/>
                </a:moveTo>
                <a:cubicBezTo>
                  <a:pt x="-13571" y="209660"/>
                  <a:pt x="293235" y="49239"/>
                  <a:pt x="373445" y="15150"/>
                </a:cubicBezTo>
                <a:cubicBezTo>
                  <a:pt x="453655" y="-18939"/>
                  <a:pt x="481729" y="15150"/>
                  <a:pt x="481729" y="15150"/>
                </a:cubicBezTo>
                <a:cubicBezTo>
                  <a:pt x="495766" y="25176"/>
                  <a:pt x="539882" y="43223"/>
                  <a:pt x="457666" y="75307"/>
                </a:cubicBezTo>
                <a:cubicBezTo>
                  <a:pt x="375450" y="107391"/>
                  <a:pt x="14503" y="229712"/>
                  <a:pt x="466" y="21968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3C0ACC5-0BE0-D2F4-9DF7-5E540999C2AE}"/>
              </a:ext>
            </a:extLst>
          </p:cNvPr>
          <p:cNvSpPr/>
          <p:nvPr/>
        </p:nvSpPr>
        <p:spPr>
          <a:xfrm>
            <a:off x="4786189" y="6977122"/>
            <a:ext cx="398586" cy="217284"/>
          </a:xfrm>
          <a:custGeom>
            <a:avLst/>
            <a:gdLst>
              <a:gd name="connsiteX0" fmla="*/ 1711 w 398586"/>
              <a:gd name="connsiteY0" fmla="*/ 214253 h 217284"/>
              <a:gd name="connsiteX1" fmla="*/ 112836 w 398586"/>
              <a:gd name="connsiteY1" fmla="*/ 23753 h 217284"/>
              <a:gd name="connsiteX2" fmla="*/ 290636 w 398586"/>
              <a:gd name="connsiteY2" fmla="*/ 1528 h 217284"/>
              <a:gd name="connsiteX3" fmla="*/ 319211 w 398586"/>
              <a:gd name="connsiteY3" fmla="*/ 4703 h 217284"/>
              <a:gd name="connsiteX4" fmla="*/ 398586 w 398586"/>
              <a:gd name="connsiteY4" fmla="*/ 4703 h 217284"/>
              <a:gd name="connsiteX5" fmla="*/ 223961 w 398586"/>
              <a:gd name="connsiteY5" fmla="*/ 4703 h 217284"/>
              <a:gd name="connsiteX6" fmla="*/ 195386 w 398586"/>
              <a:gd name="connsiteY6" fmla="*/ 68203 h 217284"/>
              <a:gd name="connsiteX7" fmla="*/ 176336 w 398586"/>
              <a:gd name="connsiteY7" fmla="*/ 115828 h 217284"/>
              <a:gd name="connsiteX8" fmla="*/ 395411 w 398586"/>
              <a:gd name="connsiteY8" fmla="*/ 42803 h 217284"/>
              <a:gd name="connsiteX9" fmla="*/ 160461 w 398586"/>
              <a:gd name="connsiteY9" fmla="*/ 119003 h 217284"/>
              <a:gd name="connsiteX10" fmla="*/ 109661 w 398586"/>
              <a:gd name="connsiteY10" fmla="*/ 87253 h 217284"/>
              <a:gd name="connsiteX11" fmla="*/ 49336 w 398586"/>
              <a:gd name="connsiteY11" fmla="*/ 138053 h 217284"/>
              <a:gd name="connsiteX12" fmla="*/ 1711 w 398586"/>
              <a:gd name="connsiteY12" fmla="*/ 214253 h 21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586" h="217284">
                <a:moveTo>
                  <a:pt x="1711" y="214253"/>
                </a:moveTo>
                <a:cubicBezTo>
                  <a:pt x="12294" y="195203"/>
                  <a:pt x="64682" y="59207"/>
                  <a:pt x="112836" y="23753"/>
                </a:cubicBezTo>
                <a:cubicBezTo>
                  <a:pt x="160990" y="-11701"/>
                  <a:pt x="256240" y="4703"/>
                  <a:pt x="290636" y="1528"/>
                </a:cubicBezTo>
                <a:cubicBezTo>
                  <a:pt x="325032" y="-1647"/>
                  <a:pt x="301219" y="4174"/>
                  <a:pt x="319211" y="4703"/>
                </a:cubicBezTo>
                <a:cubicBezTo>
                  <a:pt x="337203" y="5232"/>
                  <a:pt x="398586" y="4703"/>
                  <a:pt x="398586" y="4703"/>
                </a:cubicBezTo>
                <a:cubicBezTo>
                  <a:pt x="382711" y="4703"/>
                  <a:pt x="257828" y="-5880"/>
                  <a:pt x="223961" y="4703"/>
                </a:cubicBezTo>
                <a:cubicBezTo>
                  <a:pt x="190094" y="15286"/>
                  <a:pt x="203323" y="49682"/>
                  <a:pt x="195386" y="68203"/>
                </a:cubicBezTo>
                <a:cubicBezTo>
                  <a:pt x="187449" y="86724"/>
                  <a:pt x="142998" y="120061"/>
                  <a:pt x="176336" y="115828"/>
                </a:cubicBezTo>
                <a:cubicBezTo>
                  <a:pt x="209674" y="111595"/>
                  <a:pt x="398057" y="42274"/>
                  <a:pt x="395411" y="42803"/>
                </a:cubicBezTo>
                <a:cubicBezTo>
                  <a:pt x="392765" y="43332"/>
                  <a:pt x="208086" y="111595"/>
                  <a:pt x="160461" y="119003"/>
                </a:cubicBezTo>
                <a:cubicBezTo>
                  <a:pt x="112836" y="126411"/>
                  <a:pt x="128182" y="84078"/>
                  <a:pt x="109661" y="87253"/>
                </a:cubicBezTo>
                <a:cubicBezTo>
                  <a:pt x="91140" y="90428"/>
                  <a:pt x="66269" y="119003"/>
                  <a:pt x="49336" y="138053"/>
                </a:cubicBezTo>
                <a:cubicBezTo>
                  <a:pt x="32403" y="157103"/>
                  <a:pt x="-8872" y="233303"/>
                  <a:pt x="1711" y="21425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F5C5ABDE-379E-EF89-E3CF-F204ADD13369}"/>
              </a:ext>
            </a:extLst>
          </p:cNvPr>
          <p:cNvSpPr/>
          <p:nvPr/>
        </p:nvSpPr>
        <p:spPr>
          <a:xfrm>
            <a:off x="4346215" y="7137322"/>
            <a:ext cx="264236" cy="62755"/>
          </a:xfrm>
          <a:custGeom>
            <a:avLst/>
            <a:gdLst>
              <a:gd name="connsiteX0" fmla="*/ 360 w 264236"/>
              <a:gd name="connsiteY0" fmla="*/ 54053 h 62755"/>
              <a:gd name="connsiteX1" fmla="*/ 92435 w 264236"/>
              <a:gd name="connsiteY1" fmla="*/ 78 h 62755"/>
              <a:gd name="connsiteX2" fmla="*/ 260710 w 264236"/>
              <a:gd name="connsiteY2" fmla="*/ 41353 h 62755"/>
              <a:gd name="connsiteX3" fmla="*/ 200385 w 264236"/>
              <a:gd name="connsiteY3" fmla="*/ 12778 h 62755"/>
              <a:gd name="connsiteX4" fmla="*/ 124185 w 264236"/>
              <a:gd name="connsiteY4" fmla="*/ 57228 h 62755"/>
              <a:gd name="connsiteX5" fmla="*/ 360 w 264236"/>
              <a:gd name="connsiteY5" fmla="*/ 54053 h 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36" h="62755">
                <a:moveTo>
                  <a:pt x="360" y="54053"/>
                </a:moveTo>
                <a:cubicBezTo>
                  <a:pt x="-4932" y="44528"/>
                  <a:pt x="49043" y="2195"/>
                  <a:pt x="92435" y="78"/>
                </a:cubicBezTo>
                <a:cubicBezTo>
                  <a:pt x="135827" y="-2039"/>
                  <a:pt x="242718" y="39236"/>
                  <a:pt x="260710" y="41353"/>
                </a:cubicBezTo>
                <a:cubicBezTo>
                  <a:pt x="278702" y="43470"/>
                  <a:pt x="223139" y="10132"/>
                  <a:pt x="200385" y="12778"/>
                </a:cubicBezTo>
                <a:cubicBezTo>
                  <a:pt x="177631" y="15424"/>
                  <a:pt x="149585" y="48232"/>
                  <a:pt x="124185" y="57228"/>
                </a:cubicBezTo>
                <a:cubicBezTo>
                  <a:pt x="98785" y="66224"/>
                  <a:pt x="5652" y="63578"/>
                  <a:pt x="360" y="5405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08CC81B-23C1-FFAA-C4D0-C79B53DE292D}"/>
              </a:ext>
            </a:extLst>
          </p:cNvPr>
          <p:cNvSpPr/>
          <p:nvPr/>
        </p:nvSpPr>
        <p:spPr>
          <a:xfrm>
            <a:off x="4901106" y="6981701"/>
            <a:ext cx="264314" cy="130799"/>
          </a:xfrm>
          <a:custGeom>
            <a:avLst/>
            <a:gdLst>
              <a:gd name="connsiteX0" fmla="*/ 4269 w 264314"/>
              <a:gd name="connsiteY0" fmla="*/ 130299 h 130799"/>
              <a:gd name="connsiteX1" fmla="*/ 255094 w 264314"/>
              <a:gd name="connsiteY1" fmla="*/ 41399 h 130799"/>
              <a:gd name="connsiteX2" fmla="*/ 201119 w 264314"/>
              <a:gd name="connsiteY2" fmla="*/ 19174 h 130799"/>
              <a:gd name="connsiteX3" fmla="*/ 115394 w 264314"/>
              <a:gd name="connsiteY3" fmla="*/ 124 h 130799"/>
              <a:gd name="connsiteX4" fmla="*/ 175719 w 264314"/>
              <a:gd name="connsiteY4" fmla="*/ 12824 h 130799"/>
              <a:gd name="connsiteX5" fmla="*/ 64594 w 264314"/>
              <a:gd name="connsiteY5" fmla="*/ 47749 h 130799"/>
              <a:gd name="connsiteX6" fmla="*/ 93169 w 264314"/>
              <a:gd name="connsiteY6" fmla="*/ 76324 h 130799"/>
              <a:gd name="connsiteX7" fmla="*/ 4269 w 264314"/>
              <a:gd name="connsiteY7" fmla="*/ 130299 h 1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14" h="130799">
                <a:moveTo>
                  <a:pt x="4269" y="130299"/>
                </a:moveTo>
                <a:cubicBezTo>
                  <a:pt x="31257" y="124478"/>
                  <a:pt x="222286" y="59920"/>
                  <a:pt x="255094" y="41399"/>
                </a:cubicBezTo>
                <a:cubicBezTo>
                  <a:pt x="287902" y="22878"/>
                  <a:pt x="224402" y="26053"/>
                  <a:pt x="201119" y="19174"/>
                </a:cubicBezTo>
                <a:cubicBezTo>
                  <a:pt x="177836" y="12295"/>
                  <a:pt x="119627" y="1182"/>
                  <a:pt x="115394" y="124"/>
                </a:cubicBezTo>
                <a:cubicBezTo>
                  <a:pt x="111161" y="-934"/>
                  <a:pt x="184186" y="4886"/>
                  <a:pt x="175719" y="12824"/>
                </a:cubicBezTo>
                <a:cubicBezTo>
                  <a:pt x="167252" y="20761"/>
                  <a:pt x="78352" y="37166"/>
                  <a:pt x="64594" y="47749"/>
                </a:cubicBezTo>
                <a:cubicBezTo>
                  <a:pt x="50836" y="58332"/>
                  <a:pt x="99519" y="63095"/>
                  <a:pt x="93169" y="76324"/>
                </a:cubicBezTo>
                <a:cubicBezTo>
                  <a:pt x="86819" y="89553"/>
                  <a:pt x="-22719" y="136120"/>
                  <a:pt x="4269" y="13029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C1AEFEB-83D2-F659-80C0-360513277E18}"/>
              </a:ext>
            </a:extLst>
          </p:cNvPr>
          <p:cNvSpPr/>
          <p:nvPr/>
        </p:nvSpPr>
        <p:spPr>
          <a:xfrm>
            <a:off x="3394493" y="7047819"/>
            <a:ext cx="596390" cy="1233375"/>
          </a:xfrm>
          <a:custGeom>
            <a:avLst/>
            <a:gdLst>
              <a:gd name="connsiteX0" fmla="*/ 206836 w 596390"/>
              <a:gd name="connsiteY0" fmla="*/ 370544 h 1233375"/>
              <a:gd name="connsiteX1" fmla="*/ 216215 w 596390"/>
              <a:gd name="connsiteY1" fmla="*/ 436193 h 1233375"/>
              <a:gd name="connsiteX2" fmla="*/ 263107 w 596390"/>
              <a:gd name="connsiteY2" fmla="*/ 661276 h 1233375"/>
              <a:gd name="connsiteX3" fmla="*/ 586664 w 596390"/>
              <a:gd name="connsiteY3" fmla="*/ 914495 h 1233375"/>
              <a:gd name="connsiteX4" fmla="*/ 506947 w 596390"/>
              <a:gd name="connsiteY4" fmla="*/ 923873 h 1233375"/>
              <a:gd name="connsiteX5" fmla="*/ 455365 w 596390"/>
              <a:gd name="connsiteY5" fmla="*/ 1059861 h 1233375"/>
              <a:gd name="connsiteX6" fmla="*/ 399095 w 596390"/>
              <a:gd name="connsiteY6" fmla="*/ 1233363 h 1233375"/>
              <a:gd name="connsiteX7" fmla="*/ 178701 w 596390"/>
              <a:gd name="connsiteY7" fmla="*/ 1069239 h 1233375"/>
              <a:gd name="connsiteX8" fmla="*/ 394405 w 596390"/>
              <a:gd name="connsiteY8" fmla="*/ 1130199 h 1233375"/>
              <a:gd name="connsiteX9" fmla="*/ 413162 w 596390"/>
              <a:gd name="connsiteY9" fmla="*/ 956698 h 1233375"/>
              <a:gd name="connsiteX10" fmla="*/ 117741 w 596390"/>
              <a:gd name="connsiteY10" fmla="*/ 534667 h 1233375"/>
              <a:gd name="connsiteX11" fmla="*/ 164633 w 596390"/>
              <a:gd name="connsiteY11" fmla="*/ 1125510 h 1233375"/>
              <a:gd name="connsiteX12" fmla="*/ 141187 w 596390"/>
              <a:gd name="connsiteY12" fmla="*/ 436193 h 1233375"/>
              <a:gd name="connsiteX13" fmla="*/ 510 w 596390"/>
              <a:gd name="connsiteY13" fmla="*/ 95 h 1233375"/>
              <a:gd name="connsiteX14" fmla="*/ 206836 w 596390"/>
              <a:gd name="connsiteY14" fmla="*/ 370544 h 12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6390" h="1233375">
                <a:moveTo>
                  <a:pt x="206836" y="370544"/>
                </a:moveTo>
                <a:cubicBezTo>
                  <a:pt x="242787" y="443227"/>
                  <a:pt x="206837" y="387738"/>
                  <a:pt x="216215" y="436193"/>
                </a:cubicBezTo>
                <a:cubicBezTo>
                  <a:pt x="225593" y="484648"/>
                  <a:pt x="201365" y="581559"/>
                  <a:pt x="263107" y="661276"/>
                </a:cubicBezTo>
                <a:cubicBezTo>
                  <a:pt x="324849" y="740993"/>
                  <a:pt x="546024" y="870729"/>
                  <a:pt x="586664" y="914495"/>
                </a:cubicBezTo>
                <a:cubicBezTo>
                  <a:pt x="627304" y="958261"/>
                  <a:pt x="528830" y="899645"/>
                  <a:pt x="506947" y="923873"/>
                </a:cubicBezTo>
                <a:cubicBezTo>
                  <a:pt x="485064" y="948101"/>
                  <a:pt x="473340" y="1008279"/>
                  <a:pt x="455365" y="1059861"/>
                </a:cubicBezTo>
                <a:cubicBezTo>
                  <a:pt x="437390" y="1111443"/>
                  <a:pt x="445206" y="1231800"/>
                  <a:pt x="399095" y="1233363"/>
                </a:cubicBezTo>
                <a:cubicBezTo>
                  <a:pt x="352984" y="1234926"/>
                  <a:pt x="179483" y="1086433"/>
                  <a:pt x="178701" y="1069239"/>
                </a:cubicBezTo>
                <a:cubicBezTo>
                  <a:pt x="177919" y="1052045"/>
                  <a:pt x="355328" y="1148956"/>
                  <a:pt x="394405" y="1130199"/>
                </a:cubicBezTo>
                <a:cubicBezTo>
                  <a:pt x="433482" y="1111442"/>
                  <a:pt x="459273" y="1055953"/>
                  <a:pt x="413162" y="956698"/>
                </a:cubicBezTo>
                <a:cubicBezTo>
                  <a:pt x="367051" y="857443"/>
                  <a:pt x="159163" y="506532"/>
                  <a:pt x="117741" y="534667"/>
                </a:cubicBezTo>
                <a:cubicBezTo>
                  <a:pt x="76319" y="562802"/>
                  <a:pt x="160725" y="1141922"/>
                  <a:pt x="164633" y="1125510"/>
                </a:cubicBezTo>
                <a:cubicBezTo>
                  <a:pt x="168541" y="1109098"/>
                  <a:pt x="168541" y="623762"/>
                  <a:pt x="141187" y="436193"/>
                </a:cubicBezTo>
                <a:cubicBezTo>
                  <a:pt x="113833" y="248624"/>
                  <a:pt x="-8868" y="6347"/>
                  <a:pt x="510" y="95"/>
                </a:cubicBezTo>
                <a:cubicBezTo>
                  <a:pt x="9888" y="-6157"/>
                  <a:pt x="170885" y="297861"/>
                  <a:pt x="206836" y="3705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12D2A22-E483-6ED7-5E79-1CC8336F6BF9}"/>
              </a:ext>
            </a:extLst>
          </p:cNvPr>
          <p:cNvSpPr/>
          <p:nvPr/>
        </p:nvSpPr>
        <p:spPr>
          <a:xfrm>
            <a:off x="6433064" y="6045293"/>
            <a:ext cx="437030" cy="2081159"/>
          </a:xfrm>
          <a:custGeom>
            <a:avLst/>
            <a:gdLst>
              <a:gd name="connsiteX0" fmla="*/ 38074 w 437030"/>
              <a:gd name="connsiteY0" fmla="*/ 13193 h 2081159"/>
              <a:gd name="connsiteX1" fmla="*/ 99034 w 437030"/>
              <a:gd name="connsiteY1" fmla="*/ 655618 h 2081159"/>
              <a:gd name="connsiteX2" fmla="*/ 561 w 437030"/>
              <a:gd name="connsiteY2" fmla="*/ 1133919 h 2081159"/>
              <a:gd name="connsiteX3" fmla="*/ 84967 w 437030"/>
              <a:gd name="connsiteY3" fmla="*/ 1391827 h 2081159"/>
              <a:gd name="connsiteX4" fmla="*/ 561 w 437030"/>
              <a:gd name="connsiteY4" fmla="*/ 1588775 h 2081159"/>
              <a:gd name="connsiteX5" fmla="*/ 136548 w 437030"/>
              <a:gd name="connsiteY5" fmla="*/ 2081144 h 2081159"/>
              <a:gd name="connsiteX6" fmla="*/ 192819 w 437030"/>
              <a:gd name="connsiteY6" fmla="*/ 1602842 h 2081159"/>
              <a:gd name="connsiteX7" fmla="*/ 436659 w 437030"/>
              <a:gd name="connsiteY7" fmla="*/ 782227 h 2081159"/>
              <a:gd name="connsiteX8" fmla="*/ 249090 w 437030"/>
              <a:gd name="connsiteY8" fmla="*/ 613415 h 2081159"/>
              <a:gd name="connsiteX9" fmla="*/ 281914 w 437030"/>
              <a:gd name="connsiteY9" fmla="*/ 880701 h 2081159"/>
              <a:gd name="connsiteX10" fmla="*/ 131859 w 437030"/>
              <a:gd name="connsiteY10" fmla="*/ 271101 h 2081159"/>
              <a:gd name="connsiteX11" fmla="*/ 38074 w 437030"/>
              <a:gd name="connsiteY11" fmla="*/ 13193 h 20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30" h="2081159">
                <a:moveTo>
                  <a:pt x="38074" y="13193"/>
                </a:moveTo>
                <a:cubicBezTo>
                  <a:pt x="32603" y="77279"/>
                  <a:pt x="105286" y="468830"/>
                  <a:pt x="99034" y="655618"/>
                </a:cubicBezTo>
                <a:cubicBezTo>
                  <a:pt x="92782" y="842406"/>
                  <a:pt x="2905" y="1011218"/>
                  <a:pt x="561" y="1133919"/>
                </a:cubicBezTo>
                <a:cubicBezTo>
                  <a:pt x="-1783" y="1256620"/>
                  <a:pt x="84967" y="1316018"/>
                  <a:pt x="84967" y="1391827"/>
                </a:cubicBezTo>
                <a:cubicBezTo>
                  <a:pt x="84967" y="1467636"/>
                  <a:pt x="-8036" y="1473889"/>
                  <a:pt x="561" y="1588775"/>
                </a:cubicBezTo>
                <a:cubicBezTo>
                  <a:pt x="9158" y="1703661"/>
                  <a:pt x="104505" y="2078800"/>
                  <a:pt x="136548" y="2081144"/>
                </a:cubicBezTo>
                <a:cubicBezTo>
                  <a:pt x="168591" y="2083488"/>
                  <a:pt x="142801" y="1819328"/>
                  <a:pt x="192819" y="1602842"/>
                </a:cubicBezTo>
                <a:cubicBezTo>
                  <a:pt x="242837" y="1386356"/>
                  <a:pt x="427281" y="947131"/>
                  <a:pt x="436659" y="782227"/>
                </a:cubicBezTo>
                <a:cubicBezTo>
                  <a:pt x="446037" y="617323"/>
                  <a:pt x="274881" y="597003"/>
                  <a:pt x="249090" y="613415"/>
                </a:cubicBezTo>
                <a:cubicBezTo>
                  <a:pt x="223299" y="629827"/>
                  <a:pt x="301453" y="937753"/>
                  <a:pt x="281914" y="880701"/>
                </a:cubicBezTo>
                <a:cubicBezTo>
                  <a:pt x="262375" y="823649"/>
                  <a:pt x="171717" y="410215"/>
                  <a:pt x="131859" y="271101"/>
                </a:cubicBezTo>
                <a:cubicBezTo>
                  <a:pt x="92001" y="131987"/>
                  <a:pt x="43545" y="-50893"/>
                  <a:pt x="38074" y="1319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533E6A4-1640-36CF-D344-39ADDD994B1E}"/>
              </a:ext>
            </a:extLst>
          </p:cNvPr>
          <p:cNvSpPr/>
          <p:nvPr/>
        </p:nvSpPr>
        <p:spPr>
          <a:xfrm>
            <a:off x="2971754" y="3351119"/>
            <a:ext cx="1232046" cy="1730086"/>
          </a:xfrm>
          <a:custGeom>
            <a:avLst/>
            <a:gdLst>
              <a:gd name="connsiteX0" fmla="*/ 508046 w 1232046"/>
              <a:gd name="connsiteY0" fmla="*/ 992281 h 1730086"/>
              <a:gd name="connsiteX1" fmla="*/ 1231946 w 1232046"/>
              <a:gd name="connsiteY1" fmla="*/ 1681 h 1730086"/>
              <a:gd name="connsiteX2" fmla="*/ 558846 w 1232046"/>
              <a:gd name="connsiteY2" fmla="*/ 763681 h 1730086"/>
              <a:gd name="connsiteX3" fmla="*/ 304846 w 1232046"/>
              <a:gd name="connsiteY3" fmla="*/ 1081181 h 1730086"/>
              <a:gd name="connsiteX4" fmla="*/ 393746 w 1232046"/>
              <a:gd name="connsiteY4" fmla="*/ 1093881 h 1730086"/>
              <a:gd name="connsiteX5" fmla="*/ 46 w 1232046"/>
              <a:gd name="connsiteY5" fmla="*/ 1728881 h 1730086"/>
              <a:gd name="connsiteX6" fmla="*/ 368346 w 1232046"/>
              <a:gd name="connsiteY6" fmla="*/ 1246281 h 1730086"/>
              <a:gd name="connsiteX7" fmla="*/ 508046 w 1232046"/>
              <a:gd name="connsiteY7" fmla="*/ 992281 h 17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046" h="1730086">
                <a:moveTo>
                  <a:pt x="508046" y="992281"/>
                </a:moveTo>
                <a:cubicBezTo>
                  <a:pt x="651979" y="784848"/>
                  <a:pt x="1223479" y="39781"/>
                  <a:pt x="1231946" y="1681"/>
                </a:cubicBezTo>
                <a:cubicBezTo>
                  <a:pt x="1240413" y="-36419"/>
                  <a:pt x="713363" y="583764"/>
                  <a:pt x="558846" y="763681"/>
                </a:cubicBezTo>
                <a:cubicBezTo>
                  <a:pt x="404329" y="943598"/>
                  <a:pt x="332363" y="1026148"/>
                  <a:pt x="304846" y="1081181"/>
                </a:cubicBezTo>
                <a:cubicBezTo>
                  <a:pt x="277329" y="1136214"/>
                  <a:pt x="444546" y="985931"/>
                  <a:pt x="393746" y="1093881"/>
                </a:cubicBezTo>
                <a:cubicBezTo>
                  <a:pt x="342946" y="1201831"/>
                  <a:pt x="4279" y="1703481"/>
                  <a:pt x="46" y="1728881"/>
                </a:cubicBezTo>
                <a:cubicBezTo>
                  <a:pt x="-4187" y="1754281"/>
                  <a:pt x="279446" y="1371164"/>
                  <a:pt x="368346" y="1246281"/>
                </a:cubicBezTo>
                <a:cubicBezTo>
                  <a:pt x="457246" y="1121398"/>
                  <a:pt x="364113" y="1199714"/>
                  <a:pt x="508046" y="99228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C0D8D39-18A5-8C29-A02E-502BBAD67E72}"/>
              </a:ext>
            </a:extLst>
          </p:cNvPr>
          <p:cNvSpPr/>
          <p:nvPr/>
        </p:nvSpPr>
        <p:spPr>
          <a:xfrm>
            <a:off x="5198268" y="4945296"/>
            <a:ext cx="880323" cy="337917"/>
          </a:xfrm>
          <a:custGeom>
            <a:avLst/>
            <a:gdLst>
              <a:gd name="connsiteX0" fmla="*/ 8732 w 880323"/>
              <a:gd name="connsiteY0" fmla="*/ 337904 h 337917"/>
              <a:gd name="connsiteX1" fmla="*/ 631032 w 880323"/>
              <a:gd name="connsiteY1" fmla="*/ 71204 h 337917"/>
              <a:gd name="connsiteX2" fmla="*/ 846932 w 880323"/>
              <a:gd name="connsiteY2" fmla="*/ 160104 h 337917"/>
              <a:gd name="connsiteX3" fmla="*/ 821532 w 880323"/>
              <a:gd name="connsiteY3" fmla="*/ 7704 h 337917"/>
              <a:gd name="connsiteX4" fmla="*/ 300832 w 880323"/>
              <a:gd name="connsiteY4" fmla="*/ 58504 h 337917"/>
              <a:gd name="connsiteX5" fmla="*/ 8732 w 880323"/>
              <a:gd name="connsiteY5" fmla="*/ 337904 h 3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323" h="337917">
                <a:moveTo>
                  <a:pt x="8732" y="337904"/>
                </a:moveTo>
                <a:cubicBezTo>
                  <a:pt x="63765" y="340021"/>
                  <a:pt x="491332" y="100837"/>
                  <a:pt x="631032" y="71204"/>
                </a:cubicBezTo>
                <a:cubicBezTo>
                  <a:pt x="770732" y="41571"/>
                  <a:pt x="815182" y="170687"/>
                  <a:pt x="846932" y="160104"/>
                </a:cubicBezTo>
                <a:cubicBezTo>
                  <a:pt x="878682" y="149521"/>
                  <a:pt x="912549" y="24637"/>
                  <a:pt x="821532" y="7704"/>
                </a:cubicBezTo>
                <a:cubicBezTo>
                  <a:pt x="730515" y="-9229"/>
                  <a:pt x="429949" y="-763"/>
                  <a:pt x="300832" y="58504"/>
                </a:cubicBezTo>
                <a:cubicBezTo>
                  <a:pt x="171715" y="117771"/>
                  <a:pt x="-46301" y="335787"/>
                  <a:pt x="8732" y="33790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091E355B-310F-97DE-950A-DD2A766DE77C}"/>
              </a:ext>
            </a:extLst>
          </p:cNvPr>
          <p:cNvSpPr/>
          <p:nvPr/>
        </p:nvSpPr>
        <p:spPr>
          <a:xfrm>
            <a:off x="6227424" y="5612082"/>
            <a:ext cx="660425" cy="1235693"/>
          </a:xfrm>
          <a:custGeom>
            <a:avLst/>
            <a:gdLst>
              <a:gd name="connsiteX0" fmla="*/ 8276 w 660425"/>
              <a:gd name="connsiteY0" fmla="*/ 1318 h 1235693"/>
              <a:gd name="connsiteX1" fmla="*/ 173376 w 660425"/>
              <a:gd name="connsiteY1" fmla="*/ 331518 h 1235693"/>
              <a:gd name="connsiteX2" fmla="*/ 109876 w 660425"/>
              <a:gd name="connsiteY2" fmla="*/ 369618 h 1235693"/>
              <a:gd name="connsiteX3" fmla="*/ 351176 w 660425"/>
              <a:gd name="connsiteY3" fmla="*/ 560118 h 1235693"/>
              <a:gd name="connsiteX4" fmla="*/ 655976 w 660425"/>
              <a:gd name="connsiteY4" fmla="*/ 1233218 h 1235693"/>
              <a:gd name="connsiteX5" fmla="*/ 528976 w 660425"/>
              <a:gd name="connsiteY5" fmla="*/ 776018 h 1235693"/>
              <a:gd name="connsiteX6" fmla="*/ 478176 w 660425"/>
              <a:gd name="connsiteY6" fmla="*/ 471218 h 1235693"/>
              <a:gd name="connsiteX7" fmla="*/ 8276 w 660425"/>
              <a:gd name="connsiteY7" fmla="*/ 1318 h 123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25" h="1235693">
                <a:moveTo>
                  <a:pt x="8276" y="1318"/>
                </a:moveTo>
                <a:cubicBezTo>
                  <a:pt x="-42524" y="-21965"/>
                  <a:pt x="156443" y="270135"/>
                  <a:pt x="173376" y="331518"/>
                </a:cubicBezTo>
                <a:cubicBezTo>
                  <a:pt x="190309" y="392901"/>
                  <a:pt x="80243" y="331518"/>
                  <a:pt x="109876" y="369618"/>
                </a:cubicBezTo>
                <a:cubicBezTo>
                  <a:pt x="139509" y="407718"/>
                  <a:pt x="260159" y="416185"/>
                  <a:pt x="351176" y="560118"/>
                </a:cubicBezTo>
                <a:cubicBezTo>
                  <a:pt x="442193" y="704051"/>
                  <a:pt x="626343" y="1197235"/>
                  <a:pt x="655976" y="1233218"/>
                </a:cubicBezTo>
                <a:cubicBezTo>
                  <a:pt x="685609" y="1269201"/>
                  <a:pt x="558609" y="903018"/>
                  <a:pt x="528976" y="776018"/>
                </a:cubicBezTo>
                <a:cubicBezTo>
                  <a:pt x="499343" y="649018"/>
                  <a:pt x="567076" y="600335"/>
                  <a:pt x="478176" y="471218"/>
                </a:cubicBezTo>
                <a:cubicBezTo>
                  <a:pt x="389276" y="342101"/>
                  <a:pt x="59076" y="24601"/>
                  <a:pt x="8276" y="13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2089595-81D9-E679-CE9C-624C95930F2D}"/>
              </a:ext>
            </a:extLst>
          </p:cNvPr>
          <p:cNvSpPr/>
          <p:nvPr/>
        </p:nvSpPr>
        <p:spPr>
          <a:xfrm>
            <a:off x="2895600" y="3097711"/>
            <a:ext cx="915064" cy="2020407"/>
          </a:xfrm>
          <a:custGeom>
            <a:avLst/>
            <a:gdLst>
              <a:gd name="connsiteX0" fmla="*/ 914400 w 915064"/>
              <a:gd name="connsiteY0" fmla="*/ 1089 h 2020407"/>
              <a:gd name="connsiteX1" fmla="*/ 393700 w 915064"/>
              <a:gd name="connsiteY1" fmla="*/ 801189 h 2020407"/>
              <a:gd name="connsiteX2" fmla="*/ 50800 w 915064"/>
              <a:gd name="connsiteY2" fmla="*/ 1398089 h 2020407"/>
              <a:gd name="connsiteX3" fmla="*/ 190500 w 915064"/>
              <a:gd name="connsiteY3" fmla="*/ 991689 h 2020407"/>
              <a:gd name="connsiteX4" fmla="*/ 0 w 915064"/>
              <a:gd name="connsiteY4" fmla="*/ 2020389 h 2020407"/>
              <a:gd name="connsiteX5" fmla="*/ 190500 w 915064"/>
              <a:gd name="connsiteY5" fmla="*/ 1017089 h 2020407"/>
              <a:gd name="connsiteX6" fmla="*/ 381000 w 915064"/>
              <a:gd name="connsiteY6" fmla="*/ 407489 h 2020407"/>
              <a:gd name="connsiteX7" fmla="*/ 279400 w 915064"/>
              <a:gd name="connsiteY7" fmla="*/ 623389 h 2020407"/>
              <a:gd name="connsiteX8" fmla="*/ 914400 w 915064"/>
              <a:gd name="connsiteY8" fmla="*/ 1089 h 202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64" h="2020407">
                <a:moveTo>
                  <a:pt x="914400" y="1089"/>
                </a:moveTo>
                <a:cubicBezTo>
                  <a:pt x="933450" y="30722"/>
                  <a:pt x="537633" y="568356"/>
                  <a:pt x="393700" y="801189"/>
                </a:cubicBezTo>
                <a:cubicBezTo>
                  <a:pt x="249767" y="1034022"/>
                  <a:pt x="84667" y="1366339"/>
                  <a:pt x="50800" y="1398089"/>
                </a:cubicBezTo>
                <a:cubicBezTo>
                  <a:pt x="16933" y="1429839"/>
                  <a:pt x="198967" y="887972"/>
                  <a:pt x="190500" y="991689"/>
                </a:cubicBezTo>
                <a:cubicBezTo>
                  <a:pt x="182033" y="1095406"/>
                  <a:pt x="0" y="2016156"/>
                  <a:pt x="0" y="2020389"/>
                </a:cubicBezTo>
                <a:cubicBezTo>
                  <a:pt x="0" y="2024622"/>
                  <a:pt x="127000" y="1285906"/>
                  <a:pt x="190500" y="1017089"/>
                </a:cubicBezTo>
                <a:cubicBezTo>
                  <a:pt x="254000" y="748272"/>
                  <a:pt x="366183" y="473106"/>
                  <a:pt x="381000" y="407489"/>
                </a:cubicBezTo>
                <a:cubicBezTo>
                  <a:pt x="395817" y="341872"/>
                  <a:pt x="194733" y="691122"/>
                  <a:pt x="279400" y="623389"/>
                </a:cubicBezTo>
                <a:cubicBezTo>
                  <a:pt x="364067" y="555656"/>
                  <a:pt x="895350" y="-28544"/>
                  <a:pt x="914400" y="108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9C0562A7-BE4B-6532-C8E4-BAFCE5C9FD82}"/>
              </a:ext>
            </a:extLst>
          </p:cNvPr>
          <p:cNvSpPr/>
          <p:nvPr/>
        </p:nvSpPr>
        <p:spPr>
          <a:xfrm>
            <a:off x="5764126" y="5089406"/>
            <a:ext cx="482794" cy="307851"/>
          </a:xfrm>
          <a:custGeom>
            <a:avLst/>
            <a:gdLst>
              <a:gd name="connsiteX0" fmla="*/ 17781 w 482794"/>
              <a:gd name="connsiteY0" fmla="*/ 1126 h 307851"/>
              <a:gd name="connsiteX1" fmla="*/ 134869 w 482794"/>
              <a:gd name="connsiteY1" fmla="*/ 79184 h 307851"/>
              <a:gd name="connsiteX2" fmla="*/ 469406 w 482794"/>
              <a:gd name="connsiteY2" fmla="*/ 224150 h 307851"/>
              <a:gd name="connsiteX3" fmla="*/ 413650 w 482794"/>
              <a:gd name="connsiteY3" fmla="*/ 218574 h 307851"/>
              <a:gd name="connsiteX4" fmla="*/ 385772 w 482794"/>
              <a:gd name="connsiteY4" fmla="*/ 257604 h 307851"/>
              <a:gd name="connsiteX5" fmla="*/ 1054 w 482794"/>
              <a:gd name="connsiteY5" fmla="*/ 307784 h 307851"/>
              <a:gd name="connsiteX6" fmla="*/ 268684 w 482794"/>
              <a:gd name="connsiteY6" fmla="*/ 246453 h 307851"/>
              <a:gd name="connsiteX7" fmla="*/ 179474 w 482794"/>
              <a:gd name="connsiteY7" fmla="*/ 207423 h 307851"/>
              <a:gd name="connsiteX8" fmla="*/ 129294 w 482794"/>
              <a:gd name="connsiteY8" fmla="*/ 279906 h 307851"/>
              <a:gd name="connsiteX9" fmla="*/ 341167 w 482794"/>
              <a:gd name="connsiteY9" fmla="*/ 190696 h 307851"/>
              <a:gd name="connsiteX10" fmla="*/ 201776 w 482794"/>
              <a:gd name="connsiteY10" fmla="*/ 134940 h 307851"/>
              <a:gd name="connsiteX11" fmla="*/ 17781 w 482794"/>
              <a:gd name="connsiteY11" fmla="*/ 1126 h 3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794" h="307851">
                <a:moveTo>
                  <a:pt x="17781" y="1126"/>
                </a:moveTo>
                <a:cubicBezTo>
                  <a:pt x="6630" y="-8167"/>
                  <a:pt x="59598" y="42013"/>
                  <a:pt x="134869" y="79184"/>
                </a:cubicBezTo>
                <a:cubicBezTo>
                  <a:pt x="210140" y="116355"/>
                  <a:pt x="469406" y="224150"/>
                  <a:pt x="469406" y="224150"/>
                </a:cubicBezTo>
                <a:cubicBezTo>
                  <a:pt x="515869" y="247382"/>
                  <a:pt x="427589" y="212998"/>
                  <a:pt x="413650" y="218574"/>
                </a:cubicBezTo>
                <a:cubicBezTo>
                  <a:pt x="399711" y="224150"/>
                  <a:pt x="454538" y="242736"/>
                  <a:pt x="385772" y="257604"/>
                </a:cubicBezTo>
                <a:cubicBezTo>
                  <a:pt x="317006" y="272472"/>
                  <a:pt x="20568" y="309642"/>
                  <a:pt x="1054" y="307784"/>
                </a:cubicBezTo>
                <a:cubicBezTo>
                  <a:pt x="-18460" y="305926"/>
                  <a:pt x="238947" y="263180"/>
                  <a:pt x="268684" y="246453"/>
                </a:cubicBezTo>
                <a:cubicBezTo>
                  <a:pt x="298421" y="229726"/>
                  <a:pt x="202706" y="201848"/>
                  <a:pt x="179474" y="207423"/>
                </a:cubicBezTo>
                <a:cubicBezTo>
                  <a:pt x="156242" y="212999"/>
                  <a:pt x="102345" y="282694"/>
                  <a:pt x="129294" y="279906"/>
                </a:cubicBezTo>
                <a:cubicBezTo>
                  <a:pt x="156243" y="277118"/>
                  <a:pt x="329087" y="214857"/>
                  <a:pt x="341167" y="190696"/>
                </a:cubicBezTo>
                <a:cubicBezTo>
                  <a:pt x="353247" y="166535"/>
                  <a:pt x="254744" y="163747"/>
                  <a:pt x="201776" y="134940"/>
                </a:cubicBezTo>
                <a:cubicBezTo>
                  <a:pt x="148808" y="106133"/>
                  <a:pt x="28932" y="10419"/>
                  <a:pt x="17781" y="11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4B61DE8-696D-E4EC-33EE-77CB7CC30A27}"/>
              </a:ext>
            </a:extLst>
          </p:cNvPr>
          <p:cNvSpPr/>
          <p:nvPr/>
        </p:nvSpPr>
        <p:spPr>
          <a:xfrm>
            <a:off x="5038341" y="5366384"/>
            <a:ext cx="283040" cy="253430"/>
          </a:xfrm>
          <a:custGeom>
            <a:avLst/>
            <a:gdLst>
              <a:gd name="connsiteX0" fmla="*/ 95634 w 283040"/>
              <a:gd name="connsiteY0" fmla="*/ 2541 h 253430"/>
              <a:gd name="connsiteX1" fmla="*/ 3559 w 283040"/>
              <a:gd name="connsiteY1" fmla="*/ 240666 h 253430"/>
              <a:gd name="connsiteX2" fmla="*/ 22609 w 283040"/>
              <a:gd name="connsiteY2" fmla="*/ 202566 h 253430"/>
              <a:gd name="connsiteX3" fmla="*/ 3559 w 283040"/>
              <a:gd name="connsiteY3" fmla="*/ 253366 h 253430"/>
              <a:gd name="connsiteX4" fmla="*/ 108334 w 283040"/>
              <a:gd name="connsiteY4" fmla="*/ 189866 h 253430"/>
              <a:gd name="connsiteX5" fmla="*/ 282959 w 283040"/>
              <a:gd name="connsiteY5" fmla="*/ 177166 h 253430"/>
              <a:gd name="connsiteX6" fmla="*/ 130559 w 283040"/>
              <a:gd name="connsiteY6" fmla="*/ 164466 h 253430"/>
              <a:gd name="connsiteX7" fmla="*/ 89284 w 283040"/>
              <a:gd name="connsiteY7" fmla="*/ 116841 h 253430"/>
              <a:gd name="connsiteX8" fmla="*/ 95634 w 283040"/>
              <a:gd name="connsiteY8" fmla="*/ 2541 h 25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040" h="253430">
                <a:moveTo>
                  <a:pt x="95634" y="2541"/>
                </a:moveTo>
                <a:cubicBezTo>
                  <a:pt x="81347" y="23178"/>
                  <a:pt x="15730" y="207329"/>
                  <a:pt x="3559" y="240666"/>
                </a:cubicBezTo>
                <a:cubicBezTo>
                  <a:pt x="-8612" y="274003"/>
                  <a:pt x="22609" y="200449"/>
                  <a:pt x="22609" y="202566"/>
                </a:cubicBezTo>
                <a:cubicBezTo>
                  <a:pt x="22609" y="204683"/>
                  <a:pt x="-10729" y="255483"/>
                  <a:pt x="3559" y="253366"/>
                </a:cubicBezTo>
                <a:cubicBezTo>
                  <a:pt x="17846" y="251249"/>
                  <a:pt x="61767" y="202566"/>
                  <a:pt x="108334" y="189866"/>
                </a:cubicBezTo>
                <a:cubicBezTo>
                  <a:pt x="154901" y="177166"/>
                  <a:pt x="279255" y="181399"/>
                  <a:pt x="282959" y="177166"/>
                </a:cubicBezTo>
                <a:cubicBezTo>
                  <a:pt x="286663" y="172933"/>
                  <a:pt x="162838" y="174520"/>
                  <a:pt x="130559" y="164466"/>
                </a:cubicBezTo>
                <a:cubicBezTo>
                  <a:pt x="98280" y="154412"/>
                  <a:pt x="95634" y="140653"/>
                  <a:pt x="89284" y="116841"/>
                </a:cubicBezTo>
                <a:cubicBezTo>
                  <a:pt x="82934" y="93029"/>
                  <a:pt x="109921" y="-18096"/>
                  <a:pt x="95634" y="25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552B9875-2941-2929-43C0-BADDC66793EA}"/>
              </a:ext>
            </a:extLst>
          </p:cNvPr>
          <p:cNvSpPr/>
          <p:nvPr/>
        </p:nvSpPr>
        <p:spPr>
          <a:xfrm>
            <a:off x="6558012" y="4985883"/>
            <a:ext cx="1836504" cy="3867088"/>
          </a:xfrm>
          <a:custGeom>
            <a:avLst/>
            <a:gdLst>
              <a:gd name="connsiteX0" fmla="*/ 651171 w 1836504"/>
              <a:gd name="connsiteY0" fmla="*/ 10187 h 3867088"/>
              <a:gd name="connsiteX1" fmla="*/ 1419797 w 1836504"/>
              <a:gd name="connsiteY1" fmla="*/ 1322152 h 3867088"/>
              <a:gd name="connsiteX2" fmla="*/ 1406545 w 1836504"/>
              <a:gd name="connsiteY2" fmla="*/ 1335404 h 3867088"/>
              <a:gd name="connsiteX3" fmla="*/ 1061988 w 1836504"/>
              <a:gd name="connsiteY3" fmla="*/ 2899160 h 3867088"/>
              <a:gd name="connsiteX4" fmla="*/ 1406545 w 1836504"/>
              <a:gd name="connsiteY4" fmla="*/ 2779891 h 3867088"/>
              <a:gd name="connsiteX5" fmla="*/ 1048736 w 1836504"/>
              <a:gd name="connsiteY5" fmla="*/ 3283474 h 3867088"/>
              <a:gd name="connsiteX6" fmla="*/ 1814 w 1836504"/>
              <a:gd name="connsiteY6" fmla="*/ 3866569 h 3867088"/>
              <a:gd name="connsiteX7" fmla="*/ 823449 w 1836504"/>
              <a:gd name="connsiteY7" fmla="*/ 3376239 h 3867088"/>
              <a:gd name="connsiteX8" fmla="*/ 1830614 w 1836504"/>
              <a:gd name="connsiteY8" fmla="*/ 2832900 h 3867088"/>
              <a:gd name="connsiteX9" fmla="*/ 1260771 w 1836504"/>
              <a:gd name="connsiteY9" fmla="*/ 2872656 h 3867088"/>
              <a:gd name="connsiteX10" fmla="*/ 1737849 w 1836504"/>
              <a:gd name="connsiteY10" fmla="*/ 2064274 h 3867088"/>
              <a:gd name="connsiteX11" fmla="*/ 1446301 w 1836504"/>
              <a:gd name="connsiteY11" fmla="*/ 1361908 h 3867088"/>
              <a:gd name="connsiteX12" fmla="*/ 1804110 w 1836504"/>
              <a:gd name="connsiteY12" fmla="*/ 1494430 h 3867088"/>
              <a:gd name="connsiteX13" fmla="*/ 1181258 w 1836504"/>
              <a:gd name="connsiteY13" fmla="*/ 752308 h 3867088"/>
              <a:gd name="connsiteX14" fmla="*/ 651171 w 1836504"/>
              <a:gd name="connsiteY14" fmla="*/ 10187 h 38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504" h="3867088">
                <a:moveTo>
                  <a:pt x="651171" y="10187"/>
                </a:moveTo>
                <a:cubicBezTo>
                  <a:pt x="690928" y="105161"/>
                  <a:pt x="1419797" y="1322152"/>
                  <a:pt x="1419797" y="1322152"/>
                </a:cubicBezTo>
                <a:cubicBezTo>
                  <a:pt x="1545693" y="1543021"/>
                  <a:pt x="1466180" y="1072569"/>
                  <a:pt x="1406545" y="1335404"/>
                </a:cubicBezTo>
                <a:cubicBezTo>
                  <a:pt x="1346910" y="1598239"/>
                  <a:pt x="1061988" y="2658412"/>
                  <a:pt x="1061988" y="2899160"/>
                </a:cubicBezTo>
                <a:cubicBezTo>
                  <a:pt x="1061988" y="3139908"/>
                  <a:pt x="1408754" y="2715839"/>
                  <a:pt x="1406545" y="2779891"/>
                </a:cubicBezTo>
                <a:cubicBezTo>
                  <a:pt x="1404336" y="2843943"/>
                  <a:pt x="1282858" y="3102361"/>
                  <a:pt x="1048736" y="3283474"/>
                </a:cubicBezTo>
                <a:cubicBezTo>
                  <a:pt x="814614" y="3464587"/>
                  <a:pt x="39362" y="3851108"/>
                  <a:pt x="1814" y="3866569"/>
                </a:cubicBezTo>
                <a:cubicBezTo>
                  <a:pt x="-35734" y="3882030"/>
                  <a:pt x="518649" y="3548517"/>
                  <a:pt x="823449" y="3376239"/>
                </a:cubicBezTo>
                <a:cubicBezTo>
                  <a:pt x="1128249" y="3203961"/>
                  <a:pt x="1757727" y="2916830"/>
                  <a:pt x="1830614" y="2832900"/>
                </a:cubicBezTo>
                <a:cubicBezTo>
                  <a:pt x="1903501" y="2748970"/>
                  <a:pt x="1276232" y="3000760"/>
                  <a:pt x="1260771" y="2872656"/>
                </a:cubicBezTo>
                <a:cubicBezTo>
                  <a:pt x="1245310" y="2744552"/>
                  <a:pt x="1706927" y="2316065"/>
                  <a:pt x="1737849" y="2064274"/>
                </a:cubicBezTo>
                <a:cubicBezTo>
                  <a:pt x="1768771" y="1812483"/>
                  <a:pt x="1435258" y="1456882"/>
                  <a:pt x="1446301" y="1361908"/>
                </a:cubicBezTo>
                <a:cubicBezTo>
                  <a:pt x="1457345" y="1266934"/>
                  <a:pt x="1848284" y="1596030"/>
                  <a:pt x="1804110" y="1494430"/>
                </a:cubicBezTo>
                <a:cubicBezTo>
                  <a:pt x="1759936" y="1392830"/>
                  <a:pt x="1377832" y="995264"/>
                  <a:pt x="1181258" y="752308"/>
                </a:cubicBezTo>
                <a:cubicBezTo>
                  <a:pt x="984684" y="509352"/>
                  <a:pt x="611414" y="-84787"/>
                  <a:pt x="651171" y="101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CE23C345-F346-6B66-CFD0-BE82EE1B821F}"/>
              </a:ext>
            </a:extLst>
          </p:cNvPr>
          <p:cNvSpPr/>
          <p:nvPr/>
        </p:nvSpPr>
        <p:spPr>
          <a:xfrm>
            <a:off x="3492989" y="8994376"/>
            <a:ext cx="832996" cy="1605950"/>
          </a:xfrm>
          <a:custGeom>
            <a:avLst/>
            <a:gdLst>
              <a:gd name="connsiteX0" fmla="*/ 5585 w 832996"/>
              <a:gd name="connsiteY0" fmla="*/ 17102 h 1605950"/>
              <a:gd name="connsiteX1" fmla="*/ 151359 w 832996"/>
              <a:gd name="connsiteY1" fmla="*/ 149624 h 1605950"/>
              <a:gd name="connsiteX2" fmla="*/ 827220 w 832996"/>
              <a:gd name="connsiteY2" fmla="*/ 759224 h 1605950"/>
              <a:gd name="connsiteX3" fmla="*/ 482663 w 832996"/>
              <a:gd name="connsiteY3" fmla="*/ 1011015 h 1605950"/>
              <a:gd name="connsiteX4" fmla="*/ 575428 w 832996"/>
              <a:gd name="connsiteY4" fmla="*/ 1302563 h 1605950"/>
              <a:gd name="connsiteX5" fmla="*/ 336889 w 832996"/>
              <a:gd name="connsiteY5" fmla="*/ 1315815 h 1605950"/>
              <a:gd name="connsiteX6" fmla="*/ 310385 w 832996"/>
              <a:gd name="connsiteY6" fmla="*/ 1594111 h 1605950"/>
              <a:gd name="connsiteX7" fmla="*/ 416402 w 832996"/>
              <a:gd name="connsiteY7" fmla="*/ 865241 h 1605950"/>
              <a:gd name="connsiteX8" fmla="*/ 389898 w 832996"/>
              <a:gd name="connsiteY8" fmla="*/ 613450 h 1605950"/>
              <a:gd name="connsiteX9" fmla="*/ 5585 w 832996"/>
              <a:gd name="connsiteY9" fmla="*/ 17102 h 160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996" h="1605950">
                <a:moveTo>
                  <a:pt x="5585" y="17102"/>
                </a:moveTo>
                <a:cubicBezTo>
                  <a:pt x="-34172" y="-60202"/>
                  <a:pt x="151359" y="149624"/>
                  <a:pt x="151359" y="149624"/>
                </a:cubicBezTo>
                <a:cubicBezTo>
                  <a:pt x="288298" y="273311"/>
                  <a:pt x="772003" y="615659"/>
                  <a:pt x="827220" y="759224"/>
                </a:cubicBezTo>
                <a:cubicBezTo>
                  <a:pt x="882437" y="902789"/>
                  <a:pt x="524628" y="920459"/>
                  <a:pt x="482663" y="1011015"/>
                </a:cubicBezTo>
                <a:cubicBezTo>
                  <a:pt x="440698" y="1101571"/>
                  <a:pt x="599724" y="1251763"/>
                  <a:pt x="575428" y="1302563"/>
                </a:cubicBezTo>
                <a:cubicBezTo>
                  <a:pt x="551132" y="1353363"/>
                  <a:pt x="381063" y="1267224"/>
                  <a:pt x="336889" y="1315815"/>
                </a:cubicBezTo>
                <a:cubicBezTo>
                  <a:pt x="292715" y="1364406"/>
                  <a:pt x="297133" y="1669207"/>
                  <a:pt x="310385" y="1594111"/>
                </a:cubicBezTo>
                <a:cubicBezTo>
                  <a:pt x="323637" y="1519015"/>
                  <a:pt x="403150" y="1028685"/>
                  <a:pt x="416402" y="865241"/>
                </a:cubicBezTo>
                <a:cubicBezTo>
                  <a:pt x="429654" y="701798"/>
                  <a:pt x="453950" y="752598"/>
                  <a:pt x="389898" y="613450"/>
                </a:cubicBezTo>
                <a:cubicBezTo>
                  <a:pt x="325846" y="474302"/>
                  <a:pt x="45342" y="94406"/>
                  <a:pt x="5585" y="1710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47EFEE63-6BD2-E4C0-7DEA-B6BAB3C819AC}"/>
              </a:ext>
            </a:extLst>
          </p:cNvPr>
          <p:cNvSpPr/>
          <p:nvPr/>
        </p:nvSpPr>
        <p:spPr>
          <a:xfrm>
            <a:off x="4131717" y="8746056"/>
            <a:ext cx="2562296" cy="1830224"/>
          </a:xfrm>
          <a:custGeom>
            <a:avLst/>
            <a:gdLst>
              <a:gd name="connsiteX0" fmla="*/ 135483 w 2562296"/>
              <a:gd name="connsiteY0" fmla="*/ 543718 h 1830224"/>
              <a:gd name="connsiteX1" fmla="*/ 294509 w 2562296"/>
              <a:gd name="connsiteY1" fmla="*/ 596727 h 1830224"/>
              <a:gd name="connsiteX2" fmla="*/ 2388353 w 2562296"/>
              <a:gd name="connsiteY2" fmla="*/ 358187 h 1830224"/>
              <a:gd name="connsiteX3" fmla="*/ 2057048 w 2562296"/>
              <a:gd name="connsiteY3" fmla="*/ 384692 h 1830224"/>
              <a:gd name="connsiteX4" fmla="*/ 2560631 w 2562296"/>
              <a:gd name="connsiteY4" fmla="*/ 379 h 1830224"/>
              <a:gd name="connsiteX5" fmla="*/ 2202822 w 2562296"/>
              <a:gd name="connsiteY5" fmla="*/ 464205 h 1830224"/>
              <a:gd name="connsiteX6" fmla="*/ 1752248 w 2562296"/>
              <a:gd name="connsiteY6" fmla="*/ 1829179 h 1830224"/>
              <a:gd name="connsiteX7" fmla="*/ 1990787 w 2562296"/>
              <a:gd name="connsiteY7" fmla="*/ 689492 h 1830224"/>
              <a:gd name="connsiteX8" fmla="*/ 1434196 w 2562296"/>
              <a:gd name="connsiteY8" fmla="*/ 676240 h 1830224"/>
              <a:gd name="connsiteX9" fmla="*/ 135483 w 2562296"/>
              <a:gd name="connsiteY9" fmla="*/ 543718 h 183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2296" h="1830224">
                <a:moveTo>
                  <a:pt x="135483" y="543718"/>
                </a:moveTo>
                <a:cubicBezTo>
                  <a:pt x="-54465" y="530466"/>
                  <a:pt x="-80969" y="627649"/>
                  <a:pt x="294509" y="596727"/>
                </a:cubicBezTo>
                <a:cubicBezTo>
                  <a:pt x="669987" y="565805"/>
                  <a:pt x="2094596" y="393526"/>
                  <a:pt x="2388353" y="358187"/>
                </a:cubicBezTo>
                <a:cubicBezTo>
                  <a:pt x="2682110" y="322848"/>
                  <a:pt x="2028335" y="444327"/>
                  <a:pt x="2057048" y="384692"/>
                </a:cubicBezTo>
                <a:cubicBezTo>
                  <a:pt x="2085761" y="325057"/>
                  <a:pt x="2536335" y="-12873"/>
                  <a:pt x="2560631" y="379"/>
                </a:cubicBezTo>
                <a:cubicBezTo>
                  <a:pt x="2584927" y="13631"/>
                  <a:pt x="2337553" y="159405"/>
                  <a:pt x="2202822" y="464205"/>
                </a:cubicBezTo>
                <a:cubicBezTo>
                  <a:pt x="2068092" y="769005"/>
                  <a:pt x="1787587" y="1791631"/>
                  <a:pt x="1752248" y="1829179"/>
                </a:cubicBezTo>
                <a:cubicBezTo>
                  <a:pt x="1716909" y="1866727"/>
                  <a:pt x="2043796" y="881648"/>
                  <a:pt x="1990787" y="689492"/>
                </a:cubicBezTo>
                <a:cubicBezTo>
                  <a:pt x="1937778" y="497336"/>
                  <a:pt x="1747831" y="693910"/>
                  <a:pt x="1434196" y="676240"/>
                </a:cubicBezTo>
                <a:cubicBezTo>
                  <a:pt x="1120561" y="658570"/>
                  <a:pt x="325431" y="556970"/>
                  <a:pt x="135483" y="5437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7C50E3E-83CC-AF56-EFA4-254069D994B5}"/>
              </a:ext>
            </a:extLst>
          </p:cNvPr>
          <p:cNvSpPr/>
          <p:nvPr/>
        </p:nvSpPr>
        <p:spPr>
          <a:xfrm>
            <a:off x="5988284" y="9475093"/>
            <a:ext cx="564863" cy="1953782"/>
          </a:xfrm>
          <a:custGeom>
            <a:avLst/>
            <a:gdLst>
              <a:gd name="connsiteX0" fmla="*/ 545038 w 564863"/>
              <a:gd name="connsiteY0" fmla="*/ 92977 h 1953782"/>
              <a:gd name="connsiteX1" fmla="*/ 492029 w 564863"/>
              <a:gd name="connsiteY1" fmla="*/ 225498 h 1953782"/>
              <a:gd name="connsiteX2" fmla="*/ 1699 w 564863"/>
              <a:gd name="connsiteY2" fmla="*/ 1630229 h 1953782"/>
              <a:gd name="connsiteX3" fmla="*/ 319751 w 564863"/>
              <a:gd name="connsiteY3" fmla="*/ 848350 h 1953782"/>
              <a:gd name="connsiteX4" fmla="*/ 14951 w 564863"/>
              <a:gd name="connsiteY4" fmla="*/ 1683237 h 1953782"/>
              <a:gd name="connsiteX5" fmla="*/ 558290 w 564863"/>
              <a:gd name="connsiteY5" fmla="*/ 702577 h 1953782"/>
              <a:gd name="connsiteX6" fmla="*/ 293246 w 564863"/>
              <a:gd name="connsiteY6" fmla="*/ 1643481 h 1953782"/>
              <a:gd name="connsiteX7" fmla="*/ 120968 w 564863"/>
              <a:gd name="connsiteY7" fmla="*/ 1935029 h 1953782"/>
              <a:gd name="connsiteX8" fmla="*/ 279994 w 564863"/>
              <a:gd name="connsiteY8" fmla="*/ 1192907 h 1953782"/>
              <a:gd name="connsiteX9" fmla="*/ 425768 w 564863"/>
              <a:gd name="connsiteY9" fmla="*/ 636316 h 1953782"/>
              <a:gd name="connsiteX10" fmla="*/ 319751 w 564863"/>
              <a:gd name="connsiteY10" fmla="*/ 1139898 h 1953782"/>
              <a:gd name="connsiteX11" fmla="*/ 545038 w 564863"/>
              <a:gd name="connsiteY11" fmla="*/ 92977 h 195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4863" h="1953782">
                <a:moveTo>
                  <a:pt x="545038" y="92977"/>
                </a:moveTo>
                <a:cubicBezTo>
                  <a:pt x="573751" y="-59423"/>
                  <a:pt x="582585" y="-30711"/>
                  <a:pt x="492029" y="225498"/>
                </a:cubicBezTo>
                <a:cubicBezTo>
                  <a:pt x="401473" y="481707"/>
                  <a:pt x="30412" y="1526420"/>
                  <a:pt x="1699" y="1630229"/>
                </a:cubicBezTo>
                <a:cubicBezTo>
                  <a:pt x="-27014" y="1734038"/>
                  <a:pt x="317542" y="839515"/>
                  <a:pt x="319751" y="848350"/>
                </a:cubicBezTo>
                <a:cubicBezTo>
                  <a:pt x="321960" y="857185"/>
                  <a:pt x="-24805" y="1707532"/>
                  <a:pt x="14951" y="1683237"/>
                </a:cubicBezTo>
                <a:cubicBezTo>
                  <a:pt x="54707" y="1658942"/>
                  <a:pt x="511907" y="709203"/>
                  <a:pt x="558290" y="702577"/>
                </a:cubicBezTo>
                <a:cubicBezTo>
                  <a:pt x="604673" y="695951"/>
                  <a:pt x="366133" y="1438072"/>
                  <a:pt x="293246" y="1643481"/>
                </a:cubicBezTo>
                <a:cubicBezTo>
                  <a:pt x="220359" y="1848890"/>
                  <a:pt x="123177" y="2010125"/>
                  <a:pt x="120968" y="1935029"/>
                </a:cubicBezTo>
                <a:cubicBezTo>
                  <a:pt x="118759" y="1859933"/>
                  <a:pt x="229194" y="1409359"/>
                  <a:pt x="279994" y="1192907"/>
                </a:cubicBezTo>
                <a:cubicBezTo>
                  <a:pt x="330794" y="976455"/>
                  <a:pt x="419142" y="645151"/>
                  <a:pt x="425768" y="636316"/>
                </a:cubicBezTo>
                <a:cubicBezTo>
                  <a:pt x="432394" y="627481"/>
                  <a:pt x="295455" y="1230455"/>
                  <a:pt x="319751" y="1139898"/>
                </a:cubicBezTo>
                <a:cubicBezTo>
                  <a:pt x="344047" y="1049342"/>
                  <a:pt x="516325" y="245377"/>
                  <a:pt x="545038" y="929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2C1702CD-1380-46DF-0691-76A66BACA328}"/>
              </a:ext>
            </a:extLst>
          </p:cNvPr>
          <p:cNvSpPr/>
          <p:nvPr/>
        </p:nvSpPr>
        <p:spPr>
          <a:xfrm>
            <a:off x="4339273" y="7639197"/>
            <a:ext cx="483139" cy="278010"/>
          </a:xfrm>
          <a:custGeom>
            <a:avLst/>
            <a:gdLst>
              <a:gd name="connsiteX0" fmla="*/ 7021 w 483139"/>
              <a:gd name="connsiteY0" fmla="*/ 272099 h 278010"/>
              <a:gd name="connsiteX1" fmla="*/ 261664 w 483139"/>
              <a:gd name="connsiteY1" fmla="*/ 86904 h 278010"/>
              <a:gd name="connsiteX2" fmla="*/ 481583 w 483139"/>
              <a:gd name="connsiteY2" fmla="*/ 81117 h 278010"/>
              <a:gd name="connsiteX3" fmla="*/ 348474 w 483139"/>
              <a:gd name="connsiteY3" fmla="*/ 75330 h 278010"/>
              <a:gd name="connsiteX4" fmla="*/ 134342 w 483139"/>
              <a:gd name="connsiteY4" fmla="*/ 94 h 278010"/>
              <a:gd name="connsiteX5" fmla="*/ 203790 w 483139"/>
              <a:gd name="connsiteY5" fmla="*/ 92692 h 278010"/>
              <a:gd name="connsiteX6" fmla="*/ 82256 w 483139"/>
              <a:gd name="connsiteY6" fmla="*/ 220013 h 278010"/>
              <a:gd name="connsiteX7" fmla="*/ 7021 w 483139"/>
              <a:gd name="connsiteY7" fmla="*/ 272099 h 27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39" h="278010">
                <a:moveTo>
                  <a:pt x="7021" y="272099"/>
                </a:moveTo>
                <a:cubicBezTo>
                  <a:pt x="36922" y="249914"/>
                  <a:pt x="182570" y="118734"/>
                  <a:pt x="261664" y="86904"/>
                </a:cubicBezTo>
                <a:cubicBezTo>
                  <a:pt x="340758" y="55074"/>
                  <a:pt x="467115" y="83046"/>
                  <a:pt x="481583" y="81117"/>
                </a:cubicBezTo>
                <a:cubicBezTo>
                  <a:pt x="496051" y="79188"/>
                  <a:pt x="406348" y="88834"/>
                  <a:pt x="348474" y="75330"/>
                </a:cubicBezTo>
                <a:cubicBezTo>
                  <a:pt x="290601" y="61826"/>
                  <a:pt x="158456" y="-2800"/>
                  <a:pt x="134342" y="94"/>
                </a:cubicBezTo>
                <a:cubicBezTo>
                  <a:pt x="110228" y="2988"/>
                  <a:pt x="212471" y="56039"/>
                  <a:pt x="203790" y="92692"/>
                </a:cubicBezTo>
                <a:cubicBezTo>
                  <a:pt x="195109" y="129345"/>
                  <a:pt x="114086" y="191076"/>
                  <a:pt x="82256" y="220013"/>
                </a:cubicBezTo>
                <a:cubicBezTo>
                  <a:pt x="50426" y="248950"/>
                  <a:pt x="-22880" y="294284"/>
                  <a:pt x="7021" y="27209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30F6BB5-DC37-7BA3-3607-77DD0ADEF710}"/>
              </a:ext>
            </a:extLst>
          </p:cNvPr>
          <p:cNvSpPr/>
          <p:nvPr/>
        </p:nvSpPr>
        <p:spPr>
          <a:xfrm>
            <a:off x="5099791" y="6832727"/>
            <a:ext cx="418949" cy="414788"/>
          </a:xfrm>
          <a:custGeom>
            <a:avLst/>
            <a:gdLst>
              <a:gd name="connsiteX0" fmla="*/ 317161 w 418949"/>
              <a:gd name="connsiteY0" fmla="*/ 2124 h 414788"/>
              <a:gd name="connsiteX1" fmla="*/ 4644 w 418949"/>
              <a:gd name="connsiteY1" fmla="*/ 389876 h 414788"/>
              <a:gd name="connsiteX2" fmla="*/ 126179 w 418949"/>
              <a:gd name="connsiteY2" fmla="*/ 337789 h 414788"/>
              <a:gd name="connsiteX3" fmla="*/ 74093 w 418949"/>
              <a:gd name="connsiteY3" fmla="*/ 407238 h 414788"/>
              <a:gd name="connsiteX4" fmla="*/ 415546 w 418949"/>
              <a:gd name="connsiteY4" fmla="*/ 123658 h 414788"/>
              <a:gd name="connsiteX5" fmla="*/ 253500 w 418949"/>
              <a:gd name="connsiteY5" fmla="*/ 227830 h 414788"/>
              <a:gd name="connsiteX6" fmla="*/ 317161 w 418949"/>
              <a:gd name="connsiteY6" fmla="*/ 2124 h 4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949" h="414788">
                <a:moveTo>
                  <a:pt x="317161" y="2124"/>
                </a:moveTo>
                <a:cubicBezTo>
                  <a:pt x="275685" y="29132"/>
                  <a:pt x="36474" y="333932"/>
                  <a:pt x="4644" y="389876"/>
                </a:cubicBezTo>
                <a:cubicBezTo>
                  <a:pt x="-27186" y="445820"/>
                  <a:pt x="114604" y="334895"/>
                  <a:pt x="126179" y="337789"/>
                </a:cubicBezTo>
                <a:cubicBezTo>
                  <a:pt x="137754" y="340683"/>
                  <a:pt x="25865" y="442926"/>
                  <a:pt x="74093" y="407238"/>
                </a:cubicBezTo>
                <a:cubicBezTo>
                  <a:pt x="122321" y="371550"/>
                  <a:pt x="385645" y="153559"/>
                  <a:pt x="415546" y="123658"/>
                </a:cubicBezTo>
                <a:cubicBezTo>
                  <a:pt x="445447" y="93757"/>
                  <a:pt x="268933" y="241334"/>
                  <a:pt x="253500" y="227830"/>
                </a:cubicBezTo>
                <a:cubicBezTo>
                  <a:pt x="238067" y="214326"/>
                  <a:pt x="358637" y="-24884"/>
                  <a:pt x="317161" y="212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6EA7FF5-C30F-689F-DCF2-8CA1B42DBB56}"/>
              </a:ext>
            </a:extLst>
          </p:cNvPr>
          <p:cNvSpPr/>
          <p:nvPr/>
        </p:nvSpPr>
        <p:spPr>
          <a:xfrm>
            <a:off x="4004570" y="7296529"/>
            <a:ext cx="117839" cy="536412"/>
          </a:xfrm>
          <a:custGeom>
            <a:avLst/>
            <a:gdLst>
              <a:gd name="connsiteX0" fmla="*/ 87081 w 117839"/>
              <a:gd name="connsiteY0" fmla="*/ 1309 h 536412"/>
              <a:gd name="connsiteX1" fmla="*/ 17633 w 117839"/>
              <a:gd name="connsiteY1" fmla="*/ 290676 h 536412"/>
              <a:gd name="connsiteX2" fmla="*/ 116017 w 117839"/>
              <a:gd name="connsiteY2" fmla="*/ 533744 h 536412"/>
              <a:gd name="connsiteX3" fmla="*/ 75506 w 117839"/>
              <a:gd name="connsiteY3" fmla="*/ 406423 h 536412"/>
              <a:gd name="connsiteX4" fmla="*/ 271 w 117839"/>
              <a:gd name="connsiteY4" fmla="*/ 192291 h 536412"/>
              <a:gd name="connsiteX5" fmla="*/ 87081 w 117839"/>
              <a:gd name="connsiteY5" fmla="*/ 1309 h 5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39" h="536412">
                <a:moveTo>
                  <a:pt x="87081" y="1309"/>
                </a:moveTo>
                <a:cubicBezTo>
                  <a:pt x="89975" y="17706"/>
                  <a:pt x="12810" y="201937"/>
                  <a:pt x="17633" y="290676"/>
                </a:cubicBezTo>
                <a:cubicBezTo>
                  <a:pt x="22456" y="379415"/>
                  <a:pt x="106372" y="514453"/>
                  <a:pt x="116017" y="533744"/>
                </a:cubicBezTo>
                <a:cubicBezTo>
                  <a:pt x="125662" y="553035"/>
                  <a:pt x="94797" y="463332"/>
                  <a:pt x="75506" y="406423"/>
                </a:cubicBezTo>
                <a:cubicBezTo>
                  <a:pt x="56215" y="349514"/>
                  <a:pt x="-4552" y="257881"/>
                  <a:pt x="271" y="192291"/>
                </a:cubicBezTo>
                <a:cubicBezTo>
                  <a:pt x="5094" y="126701"/>
                  <a:pt x="84187" y="-15088"/>
                  <a:pt x="87081" y="130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EC61BA8E-C7E8-F4C0-308C-B59DAC635927}"/>
              </a:ext>
            </a:extLst>
          </p:cNvPr>
          <p:cNvSpPr/>
          <p:nvPr/>
        </p:nvSpPr>
        <p:spPr>
          <a:xfrm>
            <a:off x="4548649" y="7681512"/>
            <a:ext cx="1048479" cy="206635"/>
          </a:xfrm>
          <a:custGeom>
            <a:avLst/>
            <a:gdLst>
              <a:gd name="connsiteX0" fmla="*/ 5989 w 1048479"/>
              <a:gd name="connsiteY0" fmla="*/ 206635 h 206635"/>
              <a:gd name="connsiteX1" fmla="*/ 492126 w 1048479"/>
              <a:gd name="connsiteY1" fmla="*/ 125612 h 206635"/>
              <a:gd name="connsiteX2" fmla="*/ 602085 w 1048479"/>
              <a:gd name="connsiteY2" fmla="*/ 67739 h 206635"/>
              <a:gd name="connsiteX3" fmla="*/ 1047710 w 1048479"/>
              <a:gd name="connsiteY3" fmla="*/ 67739 h 206635"/>
              <a:gd name="connsiteX4" fmla="*/ 700470 w 1048479"/>
              <a:gd name="connsiteY4" fmla="*/ 4078 h 206635"/>
              <a:gd name="connsiteX5" fmla="*/ 364804 w 1048479"/>
              <a:gd name="connsiteY5" fmla="*/ 15653 h 206635"/>
              <a:gd name="connsiteX6" fmla="*/ 503700 w 1048479"/>
              <a:gd name="connsiteY6" fmla="*/ 90888 h 206635"/>
              <a:gd name="connsiteX7" fmla="*/ 324293 w 1048479"/>
              <a:gd name="connsiteY7" fmla="*/ 119825 h 206635"/>
              <a:gd name="connsiteX8" fmla="*/ 225908 w 1048479"/>
              <a:gd name="connsiteY8" fmla="*/ 125612 h 206635"/>
              <a:gd name="connsiteX9" fmla="*/ 5989 w 1048479"/>
              <a:gd name="connsiteY9" fmla="*/ 206635 h 2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8479" h="206635">
                <a:moveTo>
                  <a:pt x="5989" y="206635"/>
                </a:moveTo>
                <a:cubicBezTo>
                  <a:pt x="50359" y="206635"/>
                  <a:pt x="392777" y="148761"/>
                  <a:pt x="492126" y="125612"/>
                </a:cubicBezTo>
                <a:cubicBezTo>
                  <a:pt x="591475" y="102463"/>
                  <a:pt x="509488" y="77384"/>
                  <a:pt x="602085" y="67739"/>
                </a:cubicBezTo>
                <a:cubicBezTo>
                  <a:pt x="694682" y="58093"/>
                  <a:pt x="1031313" y="78349"/>
                  <a:pt x="1047710" y="67739"/>
                </a:cubicBezTo>
                <a:cubicBezTo>
                  <a:pt x="1064107" y="57129"/>
                  <a:pt x="814288" y="12759"/>
                  <a:pt x="700470" y="4078"/>
                </a:cubicBezTo>
                <a:cubicBezTo>
                  <a:pt x="586652" y="-4603"/>
                  <a:pt x="397599" y="1185"/>
                  <a:pt x="364804" y="15653"/>
                </a:cubicBezTo>
                <a:cubicBezTo>
                  <a:pt x="332009" y="30121"/>
                  <a:pt x="510452" y="73526"/>
                  <a:pt x="503700" y="90888"/>
                </a:cubicBezTo>
                <a:cubicBezTo>
                  <a:pt x="496948" y="108250"/>
                  <a:pt x="370592" y="114038"/>
                  <a:pt x="324293" y="119825"/>
                </a:cubicBezTo>
                <a:cubicBezTo>
                  <a:pt x="277994" y="125612"/>
                  <a:pt x="275101" y="115966"/>
                  <a:pt x="225908" y="125612"/>
                </a:cubicBezTo>
                <a:cubicBezTo>
                  <a:pt x="176715" y="135258"/>
                  <a:pt x="-38381" y="206635"/>
                  <a:pt x="5989" y="20663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F78CD9-932E-3DE4-F11E-9E366A6C4F11}"/>
              </a:ext>
            </a:extLst>
          </p:cNvPr>
          <p:cNvSpPr/>
          <p:nvPr/>
        </p:nvSpPr>
        <p:spPr>
          <a:xfrm>
            <a:off x="4658810" y="7934418"/>
            <a:ext cx="724206" cy="283676"/>
          </a:xfrm>
          <a:custGeom>
            <a:avLst/>
            <a:gdLst>
              <a:gd name="connsiteX0" fmla="*/ 0 w 724206"/>
              <a:gd name="connsiteY0" fmla="*/ 86838 h 283676"/>
              <a:gd name="connsiteX1" fmla="*/ 52086 w 724206"/>
              <a:gd name="connsiteY1" fmla="*/ 109987 h 283676"/>
              <a:gd name="connsiteX2" fmla="*/ 289367 w 724206"/>
              <a:gd name="connsiteY2" fmla="*/ 225734 h 283676"/>
              <a:gd name="connsiteX3" fmla="*/ 295155 w 724206"/>
              <a:gd name="connsiteY3" fmla="*/ 237309 h 283676"/>
              <a:gd name="connsiteX4" fmla="*/ 399327 w 724206"/>
              <a:gd name="connsiteY4" fmla="*/ 283607 h 283676"/>
              <a:gd name="connsiteX5" fmla="*/ 324091 w 724206"/>
              <a:gd name="connsiteY5" fmla="*/ 225734 h 283676"/>
              <a:gd name="connsiteX6" fmla="*/ 723418 w 724206"/>
              <a:gd name="connsiteY6" fmla="*/ 5815 h 283676"/>
              <a:gd name="connsiteX7" fmla="*/ 428263 w 724206"/>
              <a:gd name="connsiteY7" fmla="*/ 121562 h 283676"/>
              <a:gd name="connsiteX8" fmla="*/ 497712 w 724206"/>
              <a:gd name="connsiteY8" fmla="*/ 28 h 283676"/>
              <a:gd name="connsiteX9" fmla="*/ 318304 w 724206"/>
              <a:gd name="connsiteY9" fmla="*/ 109987 h 283676"/>
              <a:gd name="connsiteX10" fmla="*/ 190982 w 724206"/>
              <a:gd name="connsiteY10" fmla="*/ 92625 h 283676"/>
              <a:gd name="connsiteX11" fmla="*/ 0 w 724206"/>
              <a:gd name="connsiteY11" fmla="*/ 86838 h 28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4206" h="283676">
                <a:moveTo>
                  <a:pt x="0" y="86838"/>
                </a:moveTo>
                <a:cubicBezTo>
                  <a:pt x="1929" y="86838"/>
                  <a:pt x="52086" y="109987"/>
                  <a:pt x="52086" y="109987"/>
                </a:cubicBezTo>
                <a:lnTo>
                  <a:pt x="289367" y="225734"/>
                </a:lnTo>
                <a:cubicBezTo>
                  <a:pt x="329878" y="246954"/>
                  <a:pt x="276828" y="227663"/>
                  <a:pt x="295155" y="237309"/>
                </a:cubicBezTo>
                <a:cubicBezTo>
                  <a:pt x="313482" y="246955"/>
                  <a:pt x="394504" y="285536"/>
                  <a:pt x="399327" y="283607"/>
                </a:cubicBezTo>
                <a:cubicBezTo>
                  <a:pt x="404150" y="281678"/>
                  <a:pt x="270076" y="272033"/>
                  <a:pt x="324091" y="225734"/>
                </a:cubicBezTo>
                <a:cubicBezTo>
                  <a:pt x="378106" y="179435"/>
                  <a:pt x="706056" y="23177"/>
                  <a:pt x="723418" y="5815"/>
                </a:cubicBezTo>
                <a:cubicBezTo>
                  <a:pt x="740780" y="-11547"/>
                  <a:pt x="465881" y="122527"/>
                  <a:pt x="428263" y="121562"/>
                </a:cubicBezTo>
                <a:cubicBezTo>
                  <a:pt x="390645" y="120598"/>
                  <a:pt x="516039" y="1957"/>
                  <a:pt x="497712" y="28"/>
                </a:cubicBezTo>
                <a:cubicBezTo>
                  <a:pt x="479386" y="-1901"/>
                  <a:pt x="369426" y="94554"/>
                  <a:pt x="318304" y="109987"/>
                </a:cubicBezTo>
                <a:cubicBezTo>
                  <a:pt x="267182" y="125420"/>
                  <a:pt x="236316" y="93589"/>
                  <a:pt x="190982" y="92625"/>
                </a:cubicBezTo>
                <a:cubicBezTo>
                  <a:pt x="145648" y="91661"/>
                  <a:pt x="95973" y="97930"/>
                  <a:pt x="0" y="8683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33254BB-39A6-46DB-FE67-332919062523}"/>
              </a:ext>
            </a:extLst>
          </p:cNvPr>
          <p:cNvSpPr/>
          <p:nvPr/>
        </p:nvSpPr>
        <p:spPr>
          <a:xfrm>
            <a:off x="3431601" y="5545586"/>
            <a:ext cx="579952" cy="323292"/>
          </a:xfrm>
          <a:custGeom>
            <a:avLst/>
            <a:gdLst>
              <a:gd name="connsiteX0" fmla="*/ 293 w 579952"/>
              <a:gd name="connsiteY0" fmla="*/ 4475 h 323292"/>
              <a:gd name="connsiteX1" fmla="*/ 353321 w 579952"/>
              <a:gd name="connsiteY1" fmla="*/ 97072 h 323292"/>
              <a:gd name="connsiteX2" fmla="*/ 318596 w 579952"/>
              <a:gd name="connsiteY2" fmla="*/ 97072 h 323292"/>
              <a:gd name="connsiteX3" fmla="*/ 469067 w 579952"/>
              <a:gd name="connsiteY3" fmla="*/ 195457 h 323292"/>
              <a:gd name="connsiteX4" fmla="*/ 434343 w 579952"/>
              <a:gd name="connsiteY4" fmla="*/ 154946 h 323292"/>
              <a:gd name="connsiteX5" fmla="*/ 579027 w 579952"/>
              <a:gd name="connsiteY5" fmla="*/ 322779 h 323292"/>
              <a:gd name="connsiteX6" fmla="*/ 486429 w 579952"/>
              <a:gd name="connsiteY6" fmla="*/ 201244 h 323292"/>
              <a:gd name="connsiteX7" fmla="*/ 295447 w 579952"/>
              <a:gd name="connsiteY7" fmla="*/ 33411 h 323292"/>
              <a:gd name="connsiteX8" fmla="*/ 293 w 579952"/>
              <a:gd name="connsiteY8" fmla="*/ 4475 h 3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952" h="323292">
                <a:moveTo>
                  <a:pt x="293" y="4475"/>
                </a:moveTo>
                <a:cubicBezTo>
                  <a:pt x="9939" y="15085"/>
                  <a:pt x="300270" y="81639"/>
                  <a:pt x="353321" y="97072"/>
                </a:cubicBezTo>
                <a:cubicBezTo>
                  <a:pt x="406372" y="112505"/>
                  <a:pt x="299305" y="80675"/>
                  <a:pt x="318596" y="97072"/>
                </a:cubicBezTo>
                <a:cubicBezTo>
                  <a:pt x="337887" y="113469"/>
                  <a:pt x="449776" y="185811"/>
                  <a:pt x="469067" y="195457"/>
                </a:cubicBezTo>
                <a:cubicBezTo>
                  <a:pt x="488358" y="205103"/>
                  <a:pt x="434343" y="154946"/>
                  <a:pt x="434343" y="154946"/>
                </a:cubicBezTo>
                <a:cubicBezTo>
                  <a:pt x="452670" y="176166"/>
                  <a:pt x="570346" y="315063"/>
                  <a:pt x="579027" y="322779"/>
                </a:cubicBezTo>
                <a:cubicBezTo>
                  <a:pt x="587708" y="330495"/>
                  <a:pt x="533692" y="249472"/>
                  <a:pt x="486429" y="201244"/>
                </a:cubicBezTo>
                <a:cubicBezTo>
                  <a:pt x="439166" y="153016"/>
                  <a:pt x="369718" y="65241"/>
                  <a:pt x="295447" y="33411"/>
                </a:cubicBezTo>
                <a:cubicBezTo>
                  <a:pt x="221176" y="1581"/>
                  <a:pt x="-9353" y="-6135"/>
                  <a:pt x="293" y="447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C4449CD-557B-1CF9-53F6-6D1E98187FE4}"/>
              </a:ext>
            </a:extLst>
          </p:cNvPr>
          <p:cNvSpPr/>
          <p:nvPr/>
        </p:nvSpPr>
        <p:spPr>
          <a:xfrm>
            <a:off x="1724355" y="1942538"/>
            <a:ext cx="2195885" cy="6632627"/>
          </a:xfrm>
          <a:custGeom>
            <a:avLst/>
            <a:gdLst>
              <a:gd name="connsiteX0" fmla="*/ 2170312 w 2195885"/>
              <a:gd name="connsiteY0" fmla="*/ 21729 h 6632627"/>
              <a:gd name="connsiteX1" fmla="*/ 1865512 w 2195885"/>
              <a:gd name="connsiteY1" fmla="*/ 529729 h 6632627"/>
              <a:gd name="connsiteX2" fmla="*/ 70578 w 2195885"/>
              <a:gd name="connsiteY2" fmla="*/ 2917329 h 6632627"/>
              <a:gd name="connsiteX3" fmla="*/ 358445 w 2195885"/>
              <a:gd name="connsiteY3" fmla="*/ 3306795 h 6632627"/>
              <a:gd name="connsiteX4" fmla="*/ 324578 w 2195885"/>
              <a:gd name="connsiteY4" fmla="*/ 4187329 h 6632627"/>
              <a:gd name="connsiteX5" fmla="*/ 476978 w 2195885"/>
              <a:gd name="connsiteY5" fmla="*/ 4475195 h 6632627"/>
              <a:gd name="connsiteX6" fmla="*/ 629378 w 2195885"/>
              <a:gd name="connsiteY6" fmla="*/ 5795995 h 6632627"/>
              <a:gd name="connsiteX7" fmla="*/ 798712 w 2195885"/>
              <a:gd name="connsiteY7" fmla="*/ 6303995 h 6632627"/>
              <a:gd name="connsiteX8" fmla="*/ 544712 w 2195885"/>
              <a:gd name="connsiteY8" fmla="*/ 6253195 h 6632627"/>
              <a:gd name="connsiteX9" fmla="*/ 460045 w 2195885"/>
              <a:gd name="connsiteY9" fmla="*/ 6439462 h 6632627"/>
              <a:gd name="connsiteX10" fmla="*/ 206045 w 2195885"/>
              <a:gd name="connsiteY10" fmla="*/ 3154395 h 6632627"/>
              <a:gd name="connsiteX11" fmla="*/ 1052712 w 2195885"/>
              <a:gd name="connsiteY11" fmla="*/ 800662 h 6632627"/>
              <a:gd name="connsiteX12" fmla="*/ 968045 w 2195885"/>
              <a:gd name="connsiteY12" fmla="*/ 1461062 h 6632627"/>
              <a:gd name="connsiteX13" fmla="*/ 1509912 w 2195885"/>
              <a:gd name="connsiteY13" fmla="*/ 1003862 h 6632627"/>
              <a:gd name="connsiteX14" fmla="*/ 1526845 w 2195885"/>
              <a:gd name="connsiteY14" fmla="*/ 969995 h 6632627"/>
              <a:gd name="connsiteX15" fmla="*/ 2170312 w 2195885"/>
              <a:gd name="connsiteY15" fmla="*/ 21729 h 66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5885" h="6632627">
                <a:moveTo>
                  <a:pt x="2170312" y="21729"/>
                </a:moveTo>
                <a:cubicBezTo>
                  <a:pt x="2226756" y="-51649"/>
                  <a:pt x="2215468" y="47129"/>
                  <a:pt x="1865512" y="529729"/>
                </a:cubicBezTo>
                <a:cubicBezTo>
                  <a:pt x="1515556" y="1012329"/>
                  <a:pt x="321756" y="2454485"/>
                  <a:pt x="70578" y="2917329"/>
                </a:cubicBezTo>
                <a:cubicBezTo>
                  <a:pt x="-180600" y="3380173"/>
                  <a:pt x="316112" y="3095128"/>
                  <a:pt x="358445" y="3306795"/>
                </a:cubicBezTo>
                <a:cubicBezTo>
                  <a:pt x="400778" y="3518462"/>
                  <a:pt x="304823" y="3992596"/>
                  <a:pt x="324578" y="4187329"/>
                </a:cubicBezTo>
                <a:cubicBezTo>
                  <a:pt x="344333" y="4382062"/>
                  <a:pt x="426178" y="4207084"/>
                  <a:pt x="476978" y="4475195"/>
                </a:cubicBezTo>
                <a:cubicBezTo>
                  <a:pt x="527778" y="4743306"/>
                  <a:pt x="575756" y="5491195"/>
                  <a:pt x="629378" y="5795995"/>
                </a:cubicBezTo>
                <a:cubicBezTo>
                  <a:pt x="683000" y="6100795"/>
                  <a:pt x="812823" y="6227795"/>
                  <a:pt x="798712" y="6303995"/>
                </a:cubicBezTo>
                <a:cubicBezTo>
                  <a:pt x="784601" y="6380195"/>
                  <a:pt x="601156" y="6230617"/>
                  <a:pt x="544712" y="6253195"/>
                </a:cubicBezTo>
                <a:cubicBezTo>
                  <a:pt x="488268" y="6275773"/>
                  <a:pt x="516489" y="6955929"/>
                  <a:pt x="460045" y="6439462"/>
                </a:cubicBezTo>
                <a:cubicBezTo>
                  <a:pt x="403600" y="5922995"/>
                  <a:pt x="107267" y="4094195"/>
                  <a:pt x="206045" y="3154395"/>
                </a:cubicBezTo>
                <a:cubicBezTo>
                  <a:pt x="304823" y="2214595"/>
                  <a:pt x="925712" y="1082884"/>
                  <a:pt x="1052712" y="800662"/>
                </a:cubicBezTo>
                <a:cubicBezTo>
                  <a:pt x="1179712" y="518440"/>
                  <a:pt x="891845" y="1427195"/>
                  <a:pt x="968045" y="1461062"/>
                </a:cubicBezTo>
                <a:cubicBezTo>
                  <a:pt x="1044245" y="1494929"/>
                  <a:pt x="1416779" y="1085706"/>
                  <a:pt x="1509912" y="1003862"/>
                </a:cubicBezTo>
                <a:cubicBezTo>
                  <a:pt x="1603045" y="922018"/>
                  <a:pt x="1419601" y="1130862"/>
                  <a:pt x="1526845" y="969995"/>
                </a:cubicBezTo>
                <a:cubicBezTo>
                  <a:pt x="1634089" y="809128"/>
                  <a:pt x="2113868" y="95107"/>
                  <a:pt x="2170312" y="2172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76E41A9-821A-9D23-41A5-3B683E794BE2}"/>
              </a:ext>
            </a:extLst>
          </p:cNvPr>
          <p:cNvSpPr/>
          <p:nvPr/>
        </p:nvSpPr>
        <p:spPr>
          <a:xfrm>
            <a:off x="4913427" y="1954536"/>
            <a:ext cx="3381052" cy="5821584"/>
          </a:xfrm>
          <a:custGeom>
            <a:avLst/>
            <a:gdLst>
              <a:gd name="connsiteX0" fmla="*/ 81906 w 3381052"/>
              <a:gd name="connsiteY0" fmla="*/ 128264 h 5821584"/>
              <a:gd name="connsiteX1" fmla="*/ 386706 w 3381052"/>
              <a:gd name="connsiteY1" fmla="*/ 500797 h 5821584"/>
              <a:gd name="connsiteX2" fmla="*/ 1826040 w 3381052"/>
              <a:gd name="connsiteY2" fmla="*/ 2871464 h 5821584"/>
              <a:gd name="connsiteX3" fmla="*/ 1944573 w 3381052"/>
              <a:gd name="connsiteY3" fmla="*/ 2871464 h 5821584"/>
              <a:gd name="connsiteX4" fmla="*/ 3333106 w 3381052"/>
              <a:gd name="connsiteY4" fmla="*/ 5597731 h 5821584"/>
              <a:gd name="connsiteX5" fmla="*/ 3011373 w 3381052"/>
              <a:gd name="connsiteY5" fmla="*/ 5072797 h 5821584"/>
              <a:gd name="connsiteX6" fmla="*/ 2520306 w 3381052"/>
              <a:gd name="connsiteY6" fmla="*/ 5783997 h 5821584"/>
              <a:gd name="connsiteX7" fmla="*/ 2638840 w 3381052"/>
              <a:gd name="connsiteY7" fmla="*/ 3684264 h 5821584"/>
              <a:gd name="connsiteX8" fmla="*/ 1487373 w 3381052"/>
              <a:gd name="connsiteY8" fmla="*/ 2160264 h 5821584"/>
              <a:gd name="connsiteX9" fmla="*/ 1639773 w 3381052"/>
              <a:gd name="connsiteY9" fmla="*/ 2160264 h 5821584"/>
              <a:gd name="connsiteX10" fmla="*/ 81906 w 3381052"/>
              <a:gd name="connsiteY10" fmla="*/ 128264 h 582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1052" h="5821584">
                <a:moveTo>
                  <a:pt x="81906" y="128264"/>
                </a:moveTo>
                <a:cubicBezTo>
                  <a:pt x="-126938" y="-148314"/>
                  <a:pt x="96017" y="43597"/>
                  <a:pt x="386706" y="500797"/>
                </a:cubicBezTo>
                <a:cubicBezTo>
                  <a:pt x="677395" y="957997"/>
                  <a:pt x="1566396" y="2476353"/>
                  <a:pt x="1826040" y="2871464"/>
                </a:cubicBezTo>
                <a:cubicBezTo>
                  <a:pt x="2085685" y="3266575"/>
                  <a:pt x="1693395" y="2417086"/>
                  <a:pt x="1944573" y="2871464"/>
                </a:cubicBezTo>
                <a:cubicBezTo>
                  <a:pt x="2195751" y="3325842"/>
                  <a:pt x="3155306" y="5230842"/>
                  <a:pt x="3333106" y="5597731"/>
                </a:cubicBezTo>
                <a:cubicBezTo>
                  <a:pt x="3510906" y="5964620"/>
                  <a:pt x="3146840" y="5041753"/>
                  <a:pt x="3011373" y="5072797"/>
                </a:cubicBezTo>
                <a:cubicBezTo>
                  <a:pt x="2875906" y="5103841"/>
                  <a:pt x="2582395" y="6015419"/>
                  <a:pt x="2520306" y="5783997"/>
                </a:cubicBezTo>
                <a:cubicBezTo>
                  <a:pt x="2458217" y="5552575"/>
                  <a:pt x="2810996" y="4288220"/>
                  <a:pt x="2638840" y="3684264"/>
                </a:cubicBezTo>
                <a:cubicBezTo>
                  <a:pt x="2466685" y="3080309"/>
                  <a:pt x="1653884" y="2414264"/>
                  <a:pt x="1487373" y="2160264"/>
                </a:cubicBezTo>
                <a:cubicBezTo>
                  <a:pt x="1320862" y="1906264"/>
                  <a:pt x="1871195" y="2501753"/>
                  <a:pt x="1639773" y="2160264"/>
                </a:cubicBezTo>
                <a:cubicBezTo>
                  <a:pt x="1408351" y="1818775"/>
                  <a:pt x="290750" y="404842"/>
                  <a:pt x="81906" y="12826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5742C4E-7C00-3634-4F41-2E4724CD4E8A}"/>
              </a:ext>
            </a:extLst>
          </p:cNvPr>
          <p:cNvSpPr/>
          <p:nvPr/>
        </p:nvSpPr>
        <p:spPr>
          <a:xfrm>
            <a:off x="4359184" y="3811745"/>
            <a:ext cx="570336" cy="769156"/>
          </a:xfrm>
          <a:custGeom>
            <a:avLst/>
            <a:gdLst>
              <a:gd name="connsiteX0" fmla="*/ 12333 w 570336"/>
              <a:gd name="connsiteY0" fmla="*/ 329949 h 769156"/>
              <a:gd name="connsiteX1" fmla="*/ 61231 w 570336"/>
              <a:gd name="connsiteY1" fmla="*/ 354398 h 769156"/>
              <a:gd name="connsiteX2" fmla="*/ 315503 w 570336"/>
              <a:gd name="connsiteY2" fmla="*/ 545102 h 769156"/>
              <a:gd name="connsiteX3" fmla="*/ 310613 w 570336"/>
              <a:gd name="connsiteY3" fmla="*/ 608670 h 769156"/>
              <a:gd name="connsiteX4" fmla="*/ 393740 w 570336"/>
              <a:gd name="connsiteY4" fmla="*/ 677128 h 769156"/>
              <a:gd name="connsiteX5" fmla="*/ 364401 w 570336"/>
              <a:gd name="connsiteY5" fmla="*/ 760255 h 769156"/>
              <a:gd name="connsiteX6" fmla="*/ 569774 w 570336"/>
              <a:gd name="connsiteY6" fmla="*/ 447305 h 769156"/>
              <a:gd name="connsiteX7" fmla="*/ 423079 w 570336"/>
              <a:gd name="connsiteY7" fmla="*/ 598890 h 769156"/>
              <a:gd name="connsiteX8" fmla="*/ 354621 w 570336"/>
              <a:gd name="connsiteY8" fmla="*/ 461975 h 769156"/>
              <a:gd name="connsiteX9" fmla="*/ 325282 w 570336"/>
              <a:gd name="connsiteY9" fmla="*/ 246822 h 769156"/>
              <a:gd name="connsiteX10" fmla="*/ 339952 w 570336"/>
              <a:gd name="connsiteY10" fmla="*/ 7220 h 769156"/>
              <a:gd name="connsiteX11" fmla="*/ 315503 w 570336"/>
              <a:gd name="connsiteY11" fmla="*/ 540212 h 769156"/>
              <a:gd name="connsiteX12" fmla="*/ 393740 w 570336"/>
              <a:gd name="connsiteY12" fmla="*/ 594000 h 769156"/>
              <a:gd name="connsiteX13" fmla="*/ 242155 w 570336"/>
              <a:gd name="connsiteY13" fmla="*/ 505983 h 769156"/>
              <a:gd name="connsiteX14" fmla="*/ 12333 w 570336"/>
              <a:gd name="connsiteY14" fmla="*/ 329949 h 7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336" h="769156">
                <a:moveTo>
                  <a:pt x="12333" y="329949"/>
                </a:moveTo>
                <a:cubicBezTo>
                  <a:pt x="-17821" y="304685"/>
                  <a:pt x="10703" y="318539"/>
                  <a:pt x="61231" y="354398"/>
                </a:cubicBezTo>
                <a:cubicBezTo>
                  <a:pt x="111759" y="390257"/>
                  <a:pt x="273939" y="502723"/>
                  <a:pt x="315503" y="545102"/>
                </a:cubicBezTo>
                <a:cubicBezTo>
                  <a:pt x="357067" y="587481"/>
                  <a:pt x="297574" y="586666"/>
                  <a:pt x="310613" y="608670"/>
                </a:cubicBezTo>
                <a:cubicBezTo>
                  <a:pt x="323652" y="630674"/>
                  <a:pt x="384775" y="651864"/>
                  <a:pt x="393740" y="677128"/>
                </a:cubicBezTo>
                <a:cubicBezTo>
                  <a:pt x="402705" y="702392"/>
                  <a:pt x="335062" y="798559"/>
                  <a:pt x="364401" y="760255"/>
                </a:cubicBezTo>
                <a:cubicBezTo>
                  <a:pt x="393740" y="721951"/>
                  <a:pt x="559994" y="474199"/>
                  <a:pt x="569774" y="447305"/>
                </a:cubicBezTo>
                <a:cubicBezTo>
                  <a:pt x="579554" y="420411"/>
                  <a:pt x="458938" y="596445"/>
                  <a:pt x="423079" y="598890"/>
                </a:cubicBezTo>
                <a:cubicBezTo>
                  <a:pt x="387220" y="601335"/>
                  <a:pt x="370920" y="520653"/>
                  <a:pt x="354621" y="461975"/>
                </a:cubicBezTo>
                <a:cubicBezTo>
                  <a:pt x="338322" y="403297"/>
                  <a:pt x="327727" y="322614"/>
                  <a:pt x="325282" y="246822"/>
                </a:cubicBezTo>
                <a:cubicBezTo>
                  <a:pt x="322837" y="171030"/>
                  <a:pt x="341582" y="-41678"/>
                  <a:pt x="339952" y="7220"/>
                </a:cubicBezTo>
                <a:cubicBezTo>
                  <a:pt x="338322" y="56118"/>
                  <a:pt x="306538" y="442415"/>
                  <a:pt x="315503" y="540212"/>
                </a:cubicBezTo>
                <a:cubicBezTo>
                  <a:pt x="324468" y="638009"/>
                  <a:pt x="405965" y="599705"/>
                  <a:pt x="393740" y="594000"/>
                </a:cubicBezTo>
                <a:cubicBezTo>
                  <a:pt x="381515" y="588295"/>
                  <a:pt x="303278" y="544287"/>
                  <a:pt x="242155" y="505983"/>
                </a:cubicBezTo>
                <a:cubicBezTo>
                  <a:pt x="181032" y="467679"/>
                  <a:pt x="42487" y="355213"/>
                  <a:pt x="12333" y="32994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2D54040-06F9-E103-D27A-0961A516BE71}"/>
              </a:ext>
            </a:extLst>
          </p:cNvPr>
          <p:cNvSpPr/>
          <p:nvPr/>
        </p:nvSpPr>
        <p:spPr>
          <a:xfrm>
            <a:off x="2900861" y="5538965"/>
            <a:ext cx="478271" cy="442830"/>
          </a:xfrm>
          <a:custGeom>
            <a:avLst/>
            <a:gdLst>
              <a:gd name="connsiteX0" fmla="*/ 20364 w 478271"/>
              <a:gd name="connsiteY0" fmla="*/ 441049 h 442830"/>
              <a:gd name="connsiteX1" fmla="*/ 64870 w 478271"/>
              <a:gd name="connsiteY1" fmla="*/ 343945 h 442830"/>
              <a:gd name="connsiteX2" fmla="*/ 145790 w 478271"/>
              <a:gd name="connsiteY2" fmla="*/ 174012 h 442830"/>
              <a:gd name="connsiteX3" fmla="*/ 149836 w 478271"/>
              <a:gd name="connsiteY3" fmla="*/ 194242 h 442830"/>
              <a:gd name="connsiteX4" fmla="*/ 331907 w 478271"/>
              <a:gd name="connsiteY4" fmla="*/ 56677 h 442830"/>
              <a:gd name="connsiteX5" fmla="*/ 283355 w 478271"/>
              <a:gd name="connsiteY5" fmla="*/ 97138 h 442830"/>
              <a:gd name="connsiteX6" fmla="*/ 477564 w 478271"/>
              <a:gd name="connsiteY6" fmla="*/ 33 h 442830"/>
              <a:gd name="connsiteX7" fmla="*/ 202435 w 478271"/>
              <a:gd name="connsiteY7" fmla="*/ 109276 h 442830"/>
              <a:gd name="connsiteX8" fmla="*/ 134 w 478271"/>
              <a:gd name="connsiteY8" fmla="*/ 174012 h 442830"/>
              <a:gd name="connsiteX9" fmla="*/ 170066 w 478271"/>
              <a:gd name="connsiteY9" fmla="*/ 145690 h 442830"/>
              <a:gd name="connsiteX10" fmla="*/ 101284 w 478271"/>
              <a:gd name="connsiteY10" fmla="*/ 263024 h 442830"/>
              <a:gd name="connsiteX11" fmla="*/ 20364 w 478271"/>
              <a:gd name="connsiteY11" fmla="*/ 441049 h 44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271" h="442830">
                <a:moveTo>
                  <a:pt x="20364" y="441049"/>
                </a:moveTo>
                <a:cubicBezTo>
                  <a:pt x="14295" y="454536"/>
                  <a:pt x="43966" y="388451"/>
                  <a:pt x="64870" y="343945"/>
                </a:cubicBezTo>
                <a:cubicBezTo>
                  <a:pt x="85774" y="299439"/>
                  <a:pt x="131629" y="198962"/>
                  <a:pt x="145790" y="174012"/>
                </a:cubicBezTo>
                <a:cubicBezTo>
                  <a:pt x="159951" y="149061"/>
                  <a:pt x="118817" y="213798"/>
                  <a:pt x="149836" y="194242"/>
                </a:cubicBezTo>
                <a:cubicBezTo>
                  <a:pt x="180855" y="174686"/>
                  <a:pt x="309654" y="72861"/>
                  <a:pt x="331907" y="56677"/>
                </a:cubicBezTo>
                <a:cubicBezTo>
                  <a:pt x="354160" y="40493"/>
                  <a:pt x="259079" y="106579"/>
                  <a:pt x="283355" y="97138"/>
                </a:cubicBezTo>
                <a:cubicBezTo>
                  <a:pt x="307631" y="87697"/>
                  <a:pt x="491051" y="-1990"/>
                  <a:pt x="477564" y="33"/>
                </a:cubicBezTo>
                <a:cubicBezTo>
                  <a:pt x="464077" y="2056"/>
                  <a:pt x="282007" y="80280"/>
                  <a:pt x="202435" y="109276"/>
                </a:cubicBezTo>
                <a:cubicBezTo>
                  <a:pt x="122863" y="138272"/>
                  <a:pt x="5529" y="167943"/>
                  <a:pt x="134" y="174012"/>
                </a:cubicBezTo>
                <a:cubicBezTo>
                  <a:pt x="-5261" y="180081"/>
                  <a:pt x="153208" y="130855"/>
                  <a:pt x="170066" y="145690"/>
                </a:cubicBezTo>
                <a:cubicBezTo>
                  <a:pt x="186924" y="160525"/>
                  <a:pt x="127583" y="212449"/>
                  <a:pt x="101284" y="263024"/>
                </a:cubicBezTo>
                <a:cubicBezTo>
                  <a:pt x="74985" y="313599"/>
                  <a:pt x="26433" y="427562"/>
                  <a:pt x="20364" y="44104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DB4413-353A-0EEE-CCDD-A3B713FB21FB}"/>
              </a:ext>
            </a:extLst>
          </p:cNvPr>
          <p:cNvSpPr/>
          <p:nvPr/>
        </p:nvSpPr>
        <p:spPr>
          <a:xfrm>
            <a:off x="5052410" y="5403196"/>
            <a:ext cx="1281893" cy="316497"/>
          </a:xfrm>
          <a:custGeom>
            <a:avLst/>
            <a:gdLst>
              <a:gd name="connsiteX0" fmla="*/ 10041 w 1281893"/>
              <a:gd name="connsiteY0" fmla="*/ 307648 h 316497"/>
              <a:gd name="connsiteX1" fmla="*/ 350863 w 1281893"/>
              <a:gd name="connsiteY1" fmla="*/ 133080 h 316497"/>
              <a:gd name="connsiteX2" fmla="*/ 292674 w 1281893"/>
              <a:gd name="connsiteY2" fmla="*/ 216208 h 316497"/>
              <a:gd name="connsiteX3" fmla="*/ 409052 w 1281893"/>
              <a:gd name="connsiteY3" fmla="*/ 266084 h 316497"/>
              <a:gd name="connsiteX4" fmla="*/ 433990 w 1281893"/>
              <a:gd name="connsiteY4" fmla="*/ 315960 h 316497"/>
              <a:gd name="connsiteX5" fmla="*/ 990943 w 1281893"/>
              <a:gd name="connsiteY5" fmla="*/ 232833 h 316497"/>
              <a:gd name="connsiteX6" fmla="*/ 957692 w 1281893"/>
              <a:gd name="connsiteY6" fmla="*/ 224520 h 316497"/>
              <a:gd name="connsiteX7" fmla="*/ 1281888 w 1281893"/>
              <a:gd name="connsiteY7" fmla="*/ 77 h 316497"/>
              <a:gd name="connsiteX8" fmla="*/ 949379 w 1281893"/>
              <a:gd name="connsiteY8" fmla="*/ 199582 h 316497"/>
              <a:gd name="connsiteX9" fmla="*/ 766499 w 1281893"/>
              <a:gd name="connsiteY9" fmla="*/ 232833 h 316497"/>
              <a:gd name="connsiteX10" fmla="*/ 475554 w 1281893"/>
              <a:gd name="connsiteY10" fmla="*/ 149706 h 316497"/>
              <a:gd name="connsiteX11" fmla="*/ 425677 w 1281893"/>
              <a:gd name="connsiteY11" fmla="*/ 299335 h 316497"/>
              <a:gd name="connsiteX12" fmla="*/ 309299 w 1281893"/>
              <a:gd name="connsiteY12" fmla="*/ 182957 h 316497"/>
              <a:gd name="connsiteX13" fmla="*/ 109794 w 1281893"/>
              <a:gd name="connsiteY13" fmla="*/ 216208 h 316497"/>
              <a:gd name="connsiteX14" fmla="*/ 10041 w 1281893"/>
              <a:gd name="connsiteY14" fmla="*/ 307648 h 3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1893" h="316497">
                <a:moveTo>
                  <a:pt x="10041" y="307648"/>
                </a:moveTo>
                <a:cubicBezTo>
                  <a:pt x="50219" y="293793"/>
                  <a:pt x="350863" y="133080"/>
                  <a:pt x="350863" y="133080"/>
                </a:cubicBezTo>
                <a:cubicBezTo>
                  <a:pt x="397969" y="117840"/>
                  <a:pt x="282976" y="194041"/>
                  <a:pt x="292674" y="216208"/>
                </a:cubicBezTo>
                <a:cubicBezTo>
                  <a:pt x="302372" y="238375"/>
                  <a:pt x="385499" y="249459"/>
                  <a:pt x="409052" y="266084"/>
                </a:cubicBezTo>
                <a:cubicBezTo>
                  <a:pt x="432605" y="282709"/>
                  <a:pt x="337008" y="321502"/>
                  <a:pt x="433990" y="315960"/>
                </a:cubicBezTo>
                <a:cubicBezTo>
                  <a:pt x="530972" y="310418"/>
                  <a:pt x="903659" y="248073"/>
                  <a:pt x="990943" y="232833"/>
                </a:cubicBezTo>
                <a:cubicBezTo>
                  <a:pt x="1078227" y="217593"/>
                  <a:pt x="909201" y="263313"/>
                  <a:pt x="957692" y="224520"/>
                </a:cubicBezTo>
                <a:cubicBezTo>
                  <a:pt x="1006183" y="185727"/>
                  <a:pt x="1283273" y="4233"/>
                  <a:pt x="1281888" y="77"/>
                </a:cubicBezTo>
                <a:cubicBezTo>
                  <a:pt x="1280503" y="-4079"/>
                  <a:pt x="1035277" y="160789"/>
                  <a:pt x="949379" y="199582"/>
                </a:cubicBezTo>
                <a:cubicBezTo>
                  <a:pt x="863481" y="238375"/>
                  <a:pt x="845470" y="241146"/>
                  <a:pt x="766499" y="232833"/>
                </a:cubicBezTo>
                <a:cubicBezTo>
                  <a:pt x="687528" y="224520"/>
                  <a:pt x="532358" y="138622"/>
                  <a:pt x="475554" y="149706"/>
                </a:cubicBezTo>
                <a:cubicBezTo>
                  <a:pt x="418750" y="160790"/>
                  <a:pt x="453386" y="293793"/>
                  <a:pt x="425677" y="299335"/>
                </a:cubicBezTo>
                <a:cubicBezTo>
                  <a:pt x="397968" y="304877"/>
                  <a:pt x="361946" y="196811"/>
                  <a:pt x="309299" y="182957"/>
                </a:cubicBezTo>
                <a:cubicBezTo>
                  <a:pt x="256652" y="169102"/>
                  <a:pt x="159670" y="196812"/>
                  <a:pt x="109794" y="216208"/>
                </a:cubicBezTo>
                <a:cubicBezTo>
                  <a:pt x="59918" y="235604"/>
                  <a:pt x="-30137" y="321503"/>
                  <a:pt x="10041" y="30764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6C5149F9-4B1B-13F5-767D-CF6CE8A427A2}"/>
              </a:ext>
            </a:extLst>
          </p:cNvPr>
          <p:cNvSpPr/>
          <p:nvPr/>
        </p:nvSpPr>
        <p:spPr>
          <a:xfrm>
            <a:off x="5485108" y="4888913"/>
            <a:ext cx="699800" cy="159468"/>
          </a:xfrm>
          <a:custGeom>
            <a:avLst/>
            <a:gdLst>
              <a:gd name="connsiteX0" fmla="*/ 4467 w 699800"/>
              <a:gd name="connsiteY0" fmla="*/ 54562 h 159468"/>
              <a:gd name="connsiteX1" fmla="*/ 261642 w 699800"/>
              <a:gd name="connsiteY1" fmla="*/ 10112 h 159468"/>
              <a:gd name="connsiteX2" fmla="*/ 261642 w 699800"/>
              <a:gd name="connsiteY2" fmla="*/ 3762 h 159468"/>
              <a:gd name="connsiteX3" fmla="*/ 506117 w 699800"/>
              <a:gd name="connsiteY3" fmla="*/ 57737 h 159468"/>
              <a:gd name="connsiteX4" fmla="*/ 455317 w 699800"/>
              <a:gd name="connsiteY4" fmla="*/ 48212 h 159468"/>
              <a:gd name="connsiteX5" fmla="*/ 699792 w 699800"/>
              <a:gd name="connsiteY5" fmla="*/ 159337 h 159468"/>
              <a:gd name="connsiteX6" fmla="*/ 445792 w 699800"/>
              <a:gd name="connsiteY6" fmla="*/ 70437 h 159468"/>
              <a:gd name="connsiteX7" fmla="*/ 207667 w 699800"/>
              <a:gd name="connsiteY7" fmla="*/ 57737 h 159468"/>
              <a:gd name="connsiteX8" fmla="*/ 328317 w 699800"/>
              <a:gd name="connsiteY8" fmla="*/ 45037 h 159468"/>
              <a:gd name="connsiteX9" fmla="*/ 379117 w 699800"/>
              <a:gd name="connsiteY9" fmla="*/ 41862 h 159468"/>
              <a:gd name="connsiteX10" fmla="*/ 121942 w 699800"/>
              <a:gd name="connsiteY10" fmla="*/ 48212 h 159468"/>
              <a:gd name="connsiteX11" fmla="*/ 4467 w 699800"/>
              <a:gd name="connsiteY11" fmla="*/ 54562 h 15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800" h="159468">
                <a:moveTo>
                  <a:pt x="4467" y="54562"/>
                </a:moveTo>
                <a:cubicBezTo>
                  <a:pt x="27750" y="48212"/>
                  <a:pt x="218780" y="18579"/>
                  <a:pt x="261642" y="10112"/>
                </a:cubicBezTo>
                <a:cubicBezTo>
                  <a:pt x="304504" y="1645"/>
                  <a:pt x="220896" y="-4175"/>
                  <a:pt x="261642" y="3762"/>
                </a:cubicBezTo>
                <a:cubicBezTo>
                  <a:pt x="302388" y="11699"/>
                  <a:pt x="473838" y="50329"/>
                  <a:pt x="506117" y="57737"/>
                </a:cubicBezTo>
                <a:cubicBezTo>
                  <a:pt x="538396" y="65145"/>
                  <a:pt x="423038" y="31279"/>
                  <a:pt x="455317" y="48212"/>
                </a:cubicBezTo>
                <a:cubicBezTo>
                  <a:pt x="487596" y="65145"/>
                  <a:pt x="701379" y="155633"/>
                  <a:pt x="699792" y="159337"/>
                </a:cubicBezTo>
                <a:cubicBezTo>
                  <a:pt x="698205" y="163041"/>
                  <a:pt x="527813" y="87370"/>
                  <a:pt x="445792" y="70437"/>
                </a:cubicBezTo>
                <a:cubicBezTo>
                  <a:pt x="363771" y="53504"/>
                  <a:pt x="227246" y="61970"/>
                  <a:pt x="207667" y="57737"/>
                </a:cubicBezTo>
                <a:cubicBezTo>
                  <a:pt x="188088" y="53504"/>
                  <a:pt x="299742" y="47683"/>
                  <a:pt x="328317" y="45037"/>
                </a:cubicBezTo>
                <a:cubicBezTo>
                  <a:pt x="356892" y="42391"/>
                  <a:pt x="379117" y="41862"/>
                  <a:pt x="379117" y="41862"/>
                </a:cubicBezTo>
                <a:lnTo>
                  <a:pt x="121942" y="48212"/>
                </a:lnTo>
                <a:cubicBezTo>
                  <a:pt x="53150" y="51387"/>
                  <a:pt x="-18816" y="60912"/>
                  <a:pt x="4467" y="5456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12B6A0FD-0F2F-F1D7-A0AE-D5C333E777B9}"/>
              </a:ext>
            </a:extLst>
          </p:cNvPr>
          <p:cNvSpPr/>
          <p:nvPr/>
        </p:nvSpPr>
        <p:spPr>
          <a:xfrm>
            <a:off x="5591327" y="4898234"/>
            <a:ext cx="736877" cy="492802"/>
          </a:xfrm>
          <a:custGeom>
            <a:avLst/>
            <a:gdLst>
              <a:gd name="connsiteX0" fmla="*/ 10897 w 736877"/>
              <a:gd name="connsiteY0" fmla="*/ 21238 h 492802"/>
              <a:gd name="connsiteX1" fmla="*/ 449809 w 736877"/>
              <a:gd name="connsiteY1" fmla="*/ 9046 h 492802"/>
              <a:gd name="connsiteX2" fmla="*/ 394945 w 736877"/>
              <a:gd name="connsiteY2" fmla="*/ 33430 h 492802"/>
              <a:gd name="connsiteX3" fmla="*/ 522961 w 736877"/>
              <a:gd name="connsiteY3" fmla="*/ 76102 h 492802"/>
              <a:gd name="connsiteX4" fmla="*/ 529057 w 736877"/>
              <a:gd name="connsiteY4" fmla="*/ 198022 h 492802"/>
              <a:gd name="connsiteX5" fmla="*/ 608305 w 736877"/>
              <a:gd name="connsiteY5" fmla="*/ 271174 h 492802"/>
              <a:gd name="connsiteX6" fmla="*/ 535153 w 736877"/>
              <a:gd name="connsiteY6" fmla="*/ 240694 h 492802"/>
              <a:gd name="connsiteX7" fmla="*/ 736321 w 736877"/>
              <a:gd name="connsiteY7" fmla="*/ 490630 h 492802"/>
              <a:gd name="connsiteX8" fmla="*/ 462001 w 736877"/>
              <a:gd name="connsiteY8" fmla="*/ 76102 h 492802"/>
              <a:gd name="connsiteX9" fmla="*/ 163297 w 736877"/>
              <a:gd name="connsiteY9" fmla="*/ 2950 h 492802"/>
              <a:gd name="connsiteX10" fmla="*/ 10897 w 736877"/>
              <a:gd name="connsiteY10" fmla="*/ 21238 h 4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877" h="492802">
                <a:moveTo>
                  <a:pt x="10897" y="21238"/>
                </a:moveTo>
                <a:cubicBezTo>
                  <a:pt x="58649" y="22254"/>
                  <a:pt x="385801" y="7014"/>
                  <a:pt x="449809" y="9046"/>
                </a:cubicBezTo>
                <a:cubicBezTo>
                  <a:pt x="513817" y="11078"/>
                  <a:pt x="382753" y="22254"/>
                  <a:pt x="394945" y="33430"/>
                </a:cubicBezTo>
                <a:cubicBezTo>
                  <a:pt x="407137" y="44606"/>
                  <a:pt x="500609" y="48670"/>
                  <a:pt x="522961" y="76102"/>
                </a:cubicBezTo>
                <a:cubicBezTo>
                  <a:pt x="545313" y="103534"/>
                  <a:pt x="514833" y="165510"/>
                  <a:pt x="529057" y="198022"/>
                </a:cubicBezTo>
                <a:cubicBezTo>
                  <a:pt x="543281" y="230534"/>
                  <a:pt x="607289" y="264062"/>
                  <a:pt x="608305" y="271174"/>
                </a:cubicBezTo>
                <a:cubicBezTo>
                  <a:pt x="609321" y="278286"/>
                  <a:pt x="513817" y="204118"/>
                  <a:pt x="535153" y="240694"/>
                </a:cubicBezTo>
                <a:cubicBezTo>
                  <a:pt x="556489" y="277270"/>
                  <a:pt x="748513" y="518062"/>
                  <a:pt x="736321" y="490630"/>
                </a:cubicBezTo>
                <a:cubicBezTo>
                  <a:pt x="724129" y="463198"/>
                  <a:pt x="557505" y="157382"/>
                  <a:pt x="462001" y="76102"/>
                </a:cubicBezTo>
                <a:cubicBezTo>
                  <a:pt x="366497" y="-5178"/>
                  <a:pt x="243561" y="15142"/>
                  <a:pt x="163297" y="2950"/>
                </a:cubicBezTo>
                <a:cubicBezTo>
                  <a:pt x="83033" y="-9242"/>
                  <a:pt x="-36855" y="20222"/>
                  <a:pt x="10897" y="2123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5486B7B-6B10-65E2-C3E9-50F8D5FAC390}"/>
              </a:ext>
            </a:extLst>
          </p:cNvPr>
          <p:cNvSpPr/>
          <p:nvPr/>
        </p:nvSpPr>
        <p:spPr>
          <a:xfrm>
            <a:off x="5199155" y="5750756"/>
            <a:ext cx="415410" cy="225158"/>
          </a:xfrm>
          <a:custGeom>
            <a:avLst/>
            <a:gdLst>
              <a:gd name="connsiteX0" fmla="*/ 733 w 415410"/>
              <a:gd name="connsiteY0" fmla="*/ 34348 h 225158"/>
              <a:gd name="connsiteX1" fmla="*/ 128749 w 415410"/>
              <a:gd name="connsiteY1" fmla="*/ 174556 h 225158"/>
              <a:gd name="connsiteX2" fmla="*/ 116557 w 415410"/>
              <a:gd name="connsiteY2" fmla="*/ 223324 h 225158"/>
              <a:gd name="connsiteX3" fmla="*/ 189709 w 415410"/>
              <a:gd name="connsiteY3" fmla="*/ 119692 h 225158"/>
              <a:gd name="connsiteX4" fmla="*/ 415261 w 415410"/>
              <a:gd name="connsiteY4" fmla="*/ 113596 h 225158"/>
              <a:gd name="connsiteX5" fmla="*/ 153133 w 415410"/>
              <a:gd name="connsiteY5" fmla="*/ 150172 h 225158"/>
              <a:gd name="connsiteX6" fmla="*/ 43405 w 415410"/>
              <a:gd name="connsiteY6" fmla="*/ 64828 h 225158"/>
              <a:gd name="connsiteX7" fmla="*/ 232381 w 415410"/>
              <a:gd name="connsiteY7" fmla="*/ 3868 h 225158"/>
              <a:gd name="connsiteX8" fmla="*/ 177517 w 415410"/>
              <a:gd name="connsiteY8" fmla="*/ 9964 h 225158"/>
              <a:gd name="connsiteX9" fmla="*/ 195805 w 415410"/>
              <a:gd name="connsiteY9" fmla="*/ 40444 h 225158"/>
              <a:gd name="connsiteX10" fmla="*/ 733 w 415410"/>
              <a:gd name="connsiteY10" fmla="*/ 34348 h 2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410" h="225158">
                <a:moveTo>
                  <a:pt x="733" y="34348"/>
                </a:moveTo>
                <a:cubicBezTo>
                  <a:pt x="-10443" y="56700"/>
                  <a:pt x="109445" y="143060"/>
                  <a:pt x="128749" y="174556"/>
                </a:cubicBezTo>
                <a:cubicBezTo>
                  <a:pt x="148053" y="206052"/>
                  <a:pt x="106397" y="232468"/>
                  <a:pt x="116557" y="223324"/>
                </a:cubicBezTo>
                <a:cubicBezTo>
                  <a:pt x="126717" y="214180"/>
                  <a:pt x="139925" y="137980"/>
                  <a:pt x="189709" y="119692"/>
                </a:cubicBezTo>
                <a:cubicBezTo>
                  <a:pt x="239493" y="101404"/>
                  <a:pt x="421357" y="108516"/>
                  <a:pt x="415261" y="113596"/>
                </a:cubicBezTo>
                <a:cubicBezTo>
                  <a:pt x="409165" y="118676"/>
                  <a:pt x="215109" y="158300"/>
                  <a:pt x="153133" y="150172"/>
                </a:cubicBezTo>
                <a:cubicBezTo>
                  <a:pt x="91157" y="142044"/>
                  <a:pt x="30197" y="89212"/>
                  <a:pt x="43405" y="64828"/>
                </a:cubicBezTo>
                <a:cubicBezTo>
                  <a:pt x="56613" y="40444"/>
                  <a:pt x="210029" y="13012"/>
                  <a:pt x="232381" y="3868"/>
                </a:cubicBezTo>
                <a:cubicBezTo>
                  <a:pt x="254733" y="-5276"/>
                  <a:pt x="183613" y="3868"/>
                  <a:pt x="177517" y="9964"/>
                </a:cubicBezTo>
                <a:cubicBezTo>
                  <a:pt x="171421" y="16060"/>
                  <a:pt x="223237" y="29268"/>
                  <a:pt x="195805" y="40444"/>
                </a:cubicBezTo>
                <a:cubicBezTo>
                  <a:pt x="168373" y="51620"/>
                  <a:pt x="11909" y="11996"/>
                  <a:pt x="733" y="3434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5A793C2-9911-98B4-5403-017F108E8F30}"/>
              </a:ext>
            </a:extLst>
          </p:cNvPr>
          <p:cNvSpPr/>
          <p:nvPr/>
        </p:nvSpPr>
        <p:spPr>
          <a:xfrm>
            <a:off x="4046689" y="9282247"/>
            <a:ext cx="2205270" cy="1496066"/>
          </a:xfrm>
          <a:custGeom>
            <a:avLst/>
            <a:gdLst>
              <a:gd name="connsiteX0" fmla="*/ 214415 w 2205270"/>
              <a:gd name="connsiteY0" fmla="*/ 1961 h 1496066"/>
              <a:gd name="connsiteX1" fmla="*/ 391199 w 2205270"/>
              <a:gd name="connsiteY1" fmla="*/ 75113 h 1496066"/>
              <a:gd name="connsiteX2" fmla="*/ 2122463 w 2205270"/>
              <a:gd name="connsiteY2" fmla="*/ 62921 h 1496066"/>
              <a:gd name="connsiteX3" fmla="*/ 1909103 w 2205270"/>
              <a:gd name="connsiteY3" fmla="*/ 343337 h 1496066"/>
              <a:gd name="connsiteX4" fmla="*/ 1732319 w 2205270"/>
              <a:gd name="connsiteY4" fmla="*/ 1227257 h 1496066"/>
              <a:gd name="connsiteX5" fmla="*/ 1646975 w 2205270"/>
              <a:gd name="connsiteY5" fmla="*/ 1263833 h 1496066"/>
              <a:gd name="connsiteX6" fmla="*/ 1457999 w 2205270"/>
              <a:gd name="connsiteY6" fmla="*/ 1452809 h 1496066"/>
              <a:gd name="connsiteX7" fmla="*/ 1616495 w 2205270"/>
              <a:gd name="connsiteY7" fmla="*/ 337241 h 1496066"/>
              <a:gd name="connsiteX8" fmla="*/ 1189775 w 2205270"/>
              <a:gd name="connsiteY8" fmla="*/ 349433 h 1496066"/>
              <a:gd name="connsiteX9" fmla="*/ 1055 w 2205270"/>
              <a:gd name="connsiteY9" fmla="*/ 209225 h 1496066"/>
              <a:gd name="connsiteX10" fmla="*/ 970319 w 2205270"/>
              <a:gd name="connsiteY10" fmla="*/ 203129 h 1496066"/>
              <a:gd name="connsiteX11" fmla="*/ 482639 w 2205270"/>
              <a:gd name="connsiteY11" fmla="*/ 166553 h 1496066"/>
              <a:gd name="connsiteX12" fmla="*/ 214415 w 2205270"/>
              <a:gd name="connsiteY12" fmla="*/ 1961 h 14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5270" h="1496066">
                <a:moveTo>
                  <a:pt x="214415" y="1961"/>
                </a:moveTo>
                <a:cubicBezTo>
                  <a:pt x="199175" y="-13279"/>
                  <a:pt x="73191" y="64953"/>
                  <a:pt x="391199" y="75113"/>
                </a:cubicBezTo>
                <a:cubicBezTo>
                  <a:pt x="709207" y="85273"/>
                  <a:pt x="1869479" y="18217"/>
                  <a:pt x="2122463" y="62921"/>
                </a:cubicBezTo>
                <a:cubicBezTo>
                  <a:pt x="2375447" y="107625"/>
                  <a:pt x="1974127" y="149281"/>
                  <a:pt x="1909103" y="343337"/>
                </a:cubicBezTo>
                <a:cubicBezTo>
                  <a:pt x="1844079" y="537393"/>
                  <a:pt x="1776007" y="1073841"/>
                  <a:pt x="1732319" y="1227257"/>
                </a:cubicBezTo>
                <a:cubicBezTo>
                  <a:pt x="1688631" y="1380673"/>
                  <a:pt x="1692695" y="1226241"/>
                  <a:pt x="1646975" y="1263833"/>
                </a:cubicBezTo>
                <a:cubicBezTo>
                  <a:pt x="1601255" y="1301425"/>
                  <a:pt x="1463079" y="1607241"/>
                  <a:pt x="1457999" y="1452809"/>
                </a:cubicBezTo>
                <a:cubicBezTo>
                  <a:pt x="1452919" y="1298377"/>
                  <a:pt x="1661199" y="521137"/>
                  <a:pt x="1616495" y="337241"/>
                </a:cubicBezTo>
                <a:cubicBezTo>
                  <a:pt x="1571791" y="153345"/>
                  <a:pt x="1459015" y="370769"/>
                  <a:pt x="1189775" y="349433"/>
                </a:cubicBezTo>
                <a:cubicBezTo>
                  <a:pt x="920535" y="328097"/>
                  <a:pt x="37631" y="233609"/>
                  <a:pt x="1055" y="209225"/>
                </a:cubicBezTo>
                <a:cubicBezTo>
                  <a:pt x="-35521" y="184841"/>
                  <a:pt x="890055" y="210241"/>
                  <a:pt x="970319" y="203129"/>
                </a:cubicBezTo>
                <a:cubicBezTo>
                  <a:pt x="1050583" y="196017"/>
                  <a:pt x="610655" y="197033"/>
                  <a:pt x="482639" y="166553"/>
                </a:cubicBezTo>
                <a:cubicBezTo>
                  <a:pt x="354623" y="136073"/>
                  <a:pt x="229655" y="17201"/>
                  <a:pt x="214415" y="196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A302863-F0BF-DEE1-5937-1D37718B6403}"/>
              </a:ext>
            </a:extLst>
          </p:cNvPr>
          <p:cNvSpPr/>
          <p:nvPr/>
        </p:nvSpPr>
        <p:spPr>
          <a:xfrm>
            <a:off x="6077425" y="8628936"/>
            <a:ext cx="927695" cy="2423156"/>
          </a:xfrm>
          <a:custGeom>
            <a:avLst/>
            <a:gdLst>
              <a:gd name="connsiteX0" fmla="*/ 750095 w 927695"/>
              <a:gd name="connsiteY0" fmla="*/ 9096 h 2423156"/>
              <a:gd name="connsiteX1" fmla="*/ 713519 w 927695"/>
              <a:gd name="connsiteY1" fmla="*/ 240744 h 2423156"/>
              <a:gd name="connsiteX2" fmla="*/ 829343 w 927695"/>
              <a:gd name="connsiteY2" fmla="*/ 1612344 h 2423156"/>
              <a:gd name="connsiteX3" fmla="*/ 920783 w 927695"/>
              <a:gd name="connsiteY3" fmla="*/ 1667208 h 2423156"/>
              <a:gd name="connsiteX4" fmla="*/ 884207 w 927695"/>
              <a:gd name="connsiteY4" fmla="*/ 2423112 h 2423156"/>
              <a:gd name="connsiteX5" fmla="*/ 591599 w 927695"/>
              <a:gd name="connsiteY5" fmla="*/ 1630632 h 2423156"/>
              <a:gd name="connsiteX6" fmla="*/ 427007 w 927695"/>
              <a:gd name="connsiteY6" fmla="*/ 2014680 h 2423156"/>
              <a:gd name="connsiteX7" fmla="*/ 323375 w 927695"/>
              <a:gd name="connsiteY7" fmla="*/ 874728 h 2423156"/>
              <a:gd name="connsiteX8" fmla="*/ 287 w 927695"/>
              <a:gd name="connsiteY8" fmla="*/ 1490424 h 2423156"/>
              <a:gd name="connsiteX9" fmla="*/ 384335 w 927695"/>
              <a:gd name="connsiteY9" fmla="*/ 697944 h 2423156"/>
              <a:gd name="connsiteX10" fmla="*/ 463583 w 927695"/>
              <a:gd name="connsiteY10" fmla="*/ 795480 h 2423156"/>
              <a:gd name="connsiteX11" fmla="*/ 652559 w 927695"/>
              <a:gd name="connsiteY11" fmla="*/ 350472 h 2423156"/>
              <a:gd name="connsiteX12" fmla="*/ 750095 w 927695"/>
              <a:gd name="connsiteY12" fmla="*/ 9096 h 242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695" h="2423156">
                <a:moveTo>
                  <a:pt x="750095" y="9096"/>
                </a:moveTo>
                <a:cubicBezTo>
                  <a:pt x="760255" y="-9192"/>
                  <a:pt x="700311" y="-26464"/>
                  <a:pt x="713519" y="240744"/>
                </a:cubicBezTo>
                <a:cubicBezTo>
                  <a:pt x="726727" y="507952"/>
                  <a:pt x="794799" y="1374600"/>
                  <a:pt x="829343" y="1612344"/>
                </a:cubicBezTo>
                <a:cubicBezTo>
                  <a:pt x="863887" y="1850088"/>
                  <a:pt x="911639" y="1532080"/>
                  <a:pt x="920783" y="1667208"/>
                </a:cubicBezTo>
                <a:cubicBezTo>
                  <a:pt x="929927" y="1802336"/>
                  <a:pt x="939071" y="2429208"/>
                  <a:pt x="884207" y="2423112"/>
                </a:cubicBezTo>
                <a:cubicBezTo>
                  <a:pt x="829343" y="2417016"/>
                  <a:pt x="667799" y="1698704"/>
                  <a:pt x="591599" y="1630632"/>
                </a:cubicBezTo>
                <a:cubicBezTo>
                  <a:pt x="515399" y="1562560"/>
                  <a:pt x="471711" y="2140664"/>
                  <a:pt x="427007" y="2014680"/>
                </a:cubicBezTo>
                <a:cubicBezTo>
                  <a:pt x="382303" y="1888696"/>
                  <a:pt x="394495" y="962104"/>
                  <a:pt x="323375" y="874728"/>
                </a:cubicBezTo>
                <a:cubicBezTo>
                  <a:pt x="252255" y="787352"/>
                  <a:pt x="-9873" y="1519888"/>
                  <a:pt x="287" y="1490424"/>
                </a:cubicBezTo>
                <a:cubicBezTo>
                  <a:pt x="10447" y="1460960"/>
                  <a:pt x="307119" y="813768"/>
                  <a:pt x="384335" y="697944"/>
                </a:cubicBezTo>
                <a:cubicBezTo>
                  <a:pt x="461551" y="582120"/>
                  <a:pt x="418879" y="853392"/>
                  <a:pt x="463583" y="795480"/>
                </a:cubicBezTo>
                <a:cubicBezTo>
                  <a:pt x="508287" y="737568"/>
                  <a:pt x="609887" y="480520"/>
                  <a:pt x="652559" y="350472"/>
                </a:cubicBezTo>
                <a:cubicBezTo>
                  <a:pt x="695231" y="220424"/>
                  <a:pt x="739935" y="27384"/>
                  <a:pt x="750095" y="909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A2A1B21-3D6E-2CD6-6DCA-6337DD91CE2F}"/>
              </a:ext>
            </a:extLst>
          </p:cNvPr>
          <p:cNvSpPr/>
          <p:nvPr/>
        </p:nvSpPr>
        <p:spPr>
          <a:xfrm>
            <a:off x="3724653" y="4791401"/>
            <a:ext cx="458039" cy="913433"/>
          </a:xfrm>
          <a:custGeom>
            <a:avLst/>
            <a:gdLst>
              <a:gd name="connsiteX0" fmla="*/ 3 w 458039"/>
              <a:gd name="connsiteY0" fmla="*/ 121975 h 913433"/>
              <a:gd name="connsiteX1" fmla="*/ 310899 w 458039"/>
              <a:gd name="connsiteY1" fmla="*/ 231703 h 913433"/>
              <a:gd name="connsiteX2" fmla="*/ 359667 w 458039"/>
              <a:gd name="connsiteY2" fmla="*/ 304855 h 913433"/>
              <a:gd name="connsiteX3" fmla="*/ 371859 w 458039"/>
              <a:gd name="connsiteY3" fmla="*/ 292663 h 913433"/>
              <a:gd name="connsiteX4" fmla="*/ 377955 w 458039"/>
              <a:gd name="connsiteY4" fmla="*/ 530407 h 913433"/>
              <a:gd name="connsiteX5" fmla="*/ 414531 w 458039"/>
              <a:gd name="connsiteY5" fmla="*/ 499927 h 913433"/>
              <a:gd name="connsiteX6" fmla="*/ 457203 w 458039"/>
              <a:gd name="connsiteY6" fmla="*/ 908359 h 913433"/>
              <a:gd name="connsiteX7" fmla="*/ 426723 w 458039"/>
              <a:gd name="connsiteY7" fmla="*/ 713287 h 913433"/>
              <a:gd name="connsiteX8" fmla="*/ 256035 w 458039"/>
              <a:gd name="connsiteY8" fmla="*/ 487735 h 913433"/>
              <a:gd name="connsiteX9" fmla="*/ 432819 w 458039"/>
              <a:gd name="connsiteY9" fmla="*/ 634039 h 913433"/>
              <a:gd name="connsiteX10" fmla="*/ 353571 w 458039"/>
              <a:gd name="connsiteY10" fmla="*/ 304855 h 913433"/>
              <a:gd name="connsiteX11" fmla="*/ 359667 w 458039"/>
              <a:gd name="connsiteY11" fmla="*/ 262183 h 913433"/>
              <a:gd name="connsiteX12" fmla="*/ 256035 w 458039"/>
              <a:gd name="connsiteY12" fmla="*/ 55 h 913433"/>
              <a:gd name="connsiteX13" fmla="*/ 316995 w 458039"/>
              <a:gd name="connsiteY13" fmla="*/ 237799 h 913433"/>
              <a:gd name="connsiteX14" fmla="*/ 3 w 458039"/>
              <a:gd name="connsiteY14" fmla="*/ 121975 h 91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8039" h="913433">
                <a:moveTo>
                  <a:pt x="3" y="121975"/>
                </a:moveTo>
                <a:cubicBezTo>
                  <a:pt x="-1013" y="120959"/>
                  <a:pt x="250955" y="201223"/>
                  <a:pt x="310899" y="231703"/>
                </a:cubicBezTo>
                <a:cubicBezTo>
                  <a:pt x="370843" y="262183"/>
                  <a:pt x="349507" y="294695"/>
                  <a:pt x="359667" y="304855"/>
                </a:cubicBezTo>
                <a:cubicBezTo>
                  <a:pt x="369827" y="315015"/>
                  <a:pt x="368811" y="255071"/>
                  <a:pt x="371859" y="292663"/>
                </a:cubicBezTo>
                <a:cubicBezTo>
                  <a:pt x="374907" y="330255"/>
                  <a:pt x="370843" y="495863"/>
                  <a:pt x="377955" y="530407"/>
                </a:cubicBezTo>
                <a:cubicBezTo>
                  <a:pt x="385067" y="564951"/>
                  <a:pt x="401323" y="436935"/>
                  <a:pt x="414531" y="499927"/>
                </a:cubicBezTo>
                <a:cubicBezTo>
                  <a:pt x="427739" y="562919"/>
                  <a:pt x="455171" y="872799"/>
                  <a:pt x="457203" y="908359"/>
                </a:cubicBezTo>
                <a:cubicBezTo>
                  <a:pt x="459235" y="943919"/>
                  <a:pt x="460251" y="783391"/>
                  <a:pt x="426723" y="713287"/>
                </a:cubicBezTo>
                <a:cubicBezTo>
                  <a:pt x="393195" y="643183"/>
                  <a:pt x="255019" y="500943"/>
                  <a:pt x="256035" y="487735"/>
                </a:cubicBezTo>
                <a:cubicBezTo>
                  <a:pt x="257051" y="474527"/>
                  <a:pt x="416563" y="664519"/>
                  <a:pt x="432819" y="634039"/>
                </a:cubicBezTo>
                <a:cubicBezTo>
                  <a:pt x="449075" y="603559"/>
                  <a:pt x="365763" y="366831"/>
                  <a:pt x="353571" y="304855"/>
                </a:cubicBezTo>
                <a:cubicBezTo>
                  <a:pt x="341379" y="242879"/>
                  <a:pt x="375923" y="312983"/>
                  <a:pt x="359667" y="262183"/>
                </a:cubicBezTo>
                <a:cubicBezTo>
                  <a:pt x="343411" y="211383"/>
                  <a:pt x="263147" y="4119"/>
                  <a:pt x="256035" y="55"/>
                </a:cubicBezTo>
                <a:cubicBezTo>
                  <a:pt x="248923" y="-4009"/>
                  <a:pt x="354587" y="217479"/>
                  <a:pt x="316995" y="237799"/>
                </a:cubicBezTo>
                <a:cubicBezTo>
                  <a:pt x="279403" y="258119"/>
                  <a:pt x="1019" y="122991"/>
                  <a:pt x="3" y="12197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4AB5DF6-3E80-E6AA-5941-A8D268090226}"/>
              </a:ext>
            </a:extLst>
          </p:cNvPr>
          <p:cNvSpPr/>
          <p:nvPr/>
        </p:nvSpPr>
        <p:spPr>
          <a:xfrm>
            <a:off x="2839303" y="5449641"/>
            <a:ext cx="613730" cy="323670"/>
          </a:xfrm>
          <a:custGeom>
            <a:avLst/>
            <a:gdLst>
              <a:gd name="connsiteX0" fmla="*/ 80681 w 613730"/>
              <a:gd name="connsiteY0" fmla="*/ 146487 h 323670"/>
              <a:gd name="connsiteX1" fmla="*/ 446441 w 613730"/>
              <a:gd name="connsiteY1" fmla="*/ 55047 h 323670"/>
              <a:gd name="connsiteX2" fmla="*/ 556169 w 613730"/>
              <a:gd name="connsiteY2" fmla="*/ 24567 h 323670"/>
              <a:gd name="connsiteX3" fmla="*/ 275753 w 613730"/>
              <a:gd name="connsiteY3" fmla="*/ 79431 h 323670"/>
              <a:gd name="connsiteX4" fmla="*/ 1433 w 613730"/>
              <a:gd name="connsiteY4" fmla="*/ 323271 h 323670"/>
              <a:gd name="connsiteX5" fmla="*/ 178217 w 613730"/>
              <a:gd name="connsiteY5" fmla="*/ 134295 h 323670"/>
              <a:gd name="connsiteX6" fmla="*/ 403769 w 613730"/>
              <a:gd name="connsiteY6" fmla="*/ 36759 h 323670"/>
              <a:gd name="connsiteX7" fmla="*/ 611033 w 613730"/>
              <a:gd name="connsiteY7" fmla="*/ 183 h 323670"/>
              <a:gd name="connsiteX8" fmla="*/ 251369 w 613730"/>
              <a:gd name="connsiteY8" fmla="*/ 24567 h 323670"/>
              <a:gd name="connsiteX9" fmla="*/ 361097 w 613730"/>
              <a:gd name="connsiteY9" fmla="*/ 67239 h 323670"/>
              <a:gd name="connsiteX10" fmla="*/ 80681 w 613730"/>
              <a:gd name="connsiteY10" fmla="*/ 146487 h 3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30" h="323670">
                <a:moveTo>
                  <a:pt x="80681" y="146487"/>
                </a:moveTo>
                <a:cubicBezTo>
                  <a:pt x="94905" y="144455"/>
                  <a:pt x="367193" y="75367"/>
                  <a:pt x="446441" y="55047"/>
                </a:cubicBezTo>
                <a:cubicBezTo>
                  <a:pt x="525689" y="34727"/>
                  <a:pt x="584617" y="20503"/>
                  <a:pt x="556169" y="24567"/>
                </a:cubicBezTo>
                <a:cubicBezTo>
                  <a:pt x="527721" y="28631"/>
                  <a:pt x="368209" y="29647"/>
                  <a:pt x="275753" y="79431"/>
                </a:cubicBezTo>
                <a:cubicBezTo>
                  <a:pt x="183297" y="129215"/>
                  <a:pt x="17689" y="314127"/>
                  <a:pt x="1433" y="323271"/>
                </a:cubicBezTo>
                <a:cubicBezTo>
                  <a:pt x="-14823" y="332415"/>
                  <a:pt x="111161" y="182047"/>
                  <a:pt x="178217" y="134295"/>
                </a:cubicBezTo>
                <a:cubicBezTo>
                  <a:pt x="245273" y="86543"/>
                  <a:pt x="331633" y="59111"/>
                  <a:pt x="403769" y="36759"/>
                </a:cubicBezTo>
                <a:cubicBezTo>
                  <a:pt x="475905" y="14407"/>
                  <a:pt x="636433" y="2215"/>
                  <a:pt x="611033" y="183"/>
                </a:cubicBezTo>
                <a:cubicBezTo>
                  <a:pt x="585633" y="-1849"/>
                  <a:pt x="293025" y="13391"/>
                  <a:pt x="251369" y="24567"/>
                </a:cubicBezTo>
                <a:cubicBezTo>
                  <a:pt x="209713" y="35743"/>
                  <a:pt x="390561" y="47935"/>
                  <a:pt x="361097" y="67239"/>
                </a:cubicBezTo>
                <a:cubicBezTo>
                  <a:pt x="331633" y="86543"/>
                  <a:pt x="66457" y="148519"/>
                  <a:pt x="80681" y="1464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FA982F83-6880-0808-7312-A782A465EAD8}"/>
              </a:ext>
            </a:extLst>
          </p:cNvPr>
          <p:cNvSpPr/>
          <p:nvPr/>
        </p:nvSpPr>
        <p:spPr>
          <a:xfrm>
            <a:off x="3891232" y="5533804"/>
            <a:ext cx="145925" cy="368882"/>
          </a:xfrm>
          <a:custGeom>
            <a:avLst/>
            <a:gdLst>
              <a:gd name="connsiteX0" fmla="*/ 4112 w 145925"/>
              <a:gd name="connsiteY0" fmla="*/ 50132 h 368882"/>
              <a:gd name="connsiteX1" fmla="*/ 40688 w 145925"/>
              <a:gd name="connsiteY1" fmla="*/ 92804 h 368882"/>
              <a:gd name="connsiteX2" fmla="*/ 132128 w 145925"/>
              <a:gd name="connsiteY2" fmla="*/ 257396 h 368882"/>
              <a:gd name="connsiteX3" fmla="*/ 132128 w 145925"/>
              <a:gd name="connsiteY3" fmla="*/ 293972 h 368882"/>
              <a:gd name="connsiteX4" fmla="*/ 132128 w 145925"/>
              <a:gd name="connsiteY4" fmla="*/ 354932 h 368882"/>
              <a:gd name="connsiteX5" fmla="*/ 144320 w 145925"/>
              <a:gd name="connsiteY5" fmla="*/ 1364 h 368882"/>
              <a:gd name="connsiteX6" fmla="*/ 132128 w 145925"/>
              <a:gd name="connsiteY6" fmla="*/ 226916 h 368882"/>
              <a:gd name="connsiteX7" fmla="*/ 4112 w 145925"/>
              <a:gd name="connsiteY7" fmla="*/ 50132 h 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25" h="368882">
                <a:moveTo>
                  <a:pt x="4112" y="50132"/>
                </a:moveTo>
                <a:cubicBezTo>
                  <a:pt x="-11128" y="27780"/>
                  <a:pt x="19352" y="58260"/>
                  <a:pt x="40688" y="92804"/>
                </a:cubicBezTo>
                <a:cubicBezTo>
                  <a:pt x="62024" y="127348"/>
                  <a:pt x="116888" y="223868"/>
                  <a:pt x="132128" y="257396"/>
                </a:cubicBezTo>
                <a:cubicBezTo>
                  <a:pt x="147368" y="290924"/>
                  <a:pt x="132128" y="293972"/>
                  <a:pt x="132128" y="293972"/>
                </a:cubicBezTo>
                <a:cubicBezTo>
                  <a:pt x="132128" y="310228"/>
                  <a:pt x="130096" y="403700"/>
                  <a:pt x="132128" y="354932"/>
                </a:cubicBezTo>
                <a:cubicBezTo>
                  <a:pt x="134160" y="306164"/>
                  <a:pt x="144320" y="22700"/>
                  <a:pt x="144320" y="1364"/>
                </a:cubicBezTo>
                <a:cubicBezTo>
                  <a:pt x="144320" y="-19972"/>
                  <a:pt x="152448" y="215740"/>
                  <a:pt x="132128" y="226916"/>
                </a:cubicBezTo>
                <a:cubicBezTo>
                  <a:pt x="111808" y="238092"/>
                  <a:pt x="19352" y="72484"/>
                  <a:pt x="4112" y="5013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DC82B119-431A-ECC6-24D8-82B83CCF4A73}"/>
              </a:ext>
            </a:extLst>
          </p:cNvPr>
          <p:cNvSpPr/>
          <p:nvPr/>
        </p:nvSpPr>
        <p:spPr>
          <a:xfrm>
            <a:off x="4998588" y="5141644"/>
            <a:ext cx="96561" cy="669116"/>
          </a:xfrm>
          <a:custGeom>
            <a:avLst/>
            <a:gdLst>
              <a:gd name="connsiteX0" fmla="*/ 91572 w 96561"/>
              <a:gd name="connsiteY0" fmla="*/ 3380 h 669116"/>
              <a:gd name="connsiteX1" fmla="*/ 79380 w 96561"/>
              <a:gd name="connsiteY1" fmla="*/ 125300 h 669116"/>
              <a:gd name="connsiteX2" fmla="*/ 6228 w 96561"/>
              <a:gd name="connsiteY2" fmla="*/ 356948 h 669116"/>
              <a:gd name="connsiteX3" fmla="*/ 12324 w 96561"/>
              <a:gd name="connsiteY3" fmla="*/ 667844 h 669116"/>
              <a:gd name="connsiteX4" fmla="*/ 6228 w 96561"/>
              <a:gd name="connsiteY4" fmla="*/ 454484 h 669116"/>
              <a:gd name="connsiteX5" fmla="*/ 132 w 96561"/>
              <a:gd name="connsiteY5" fmla="*/ 149684 h 669116"/>
              <a:gd name="connsiteX6" fmla="*/ 12324 w 96561"/>
              <a:gd name="connsiteY6" fmla="*/ 253316 h 669116"/>
              <a:gd name="connsiteX7" fmla="*/ 91572 w 96561"/>
              <a:gd name="connsiteY7" fmla="*/ 3380 h 66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61" h="669116">
                <a:moveTo>
                  <a:pt x="91572" y="3380"/>
                </a:moveTo>
                <a:cubicBezTo>
                  <a:pt x="102748" y="-17956"/>
                  <a:pt x="93604" y="66372"/>
                  <a:pt x="79380" y="125300"/>
                </a:cubicBezTo>
                <a:cubicBezTo>
                  <a:pt x="65156" y="184228"/>
                  <a:pt x="17404" y="266524"/>
                  <a:pt x="6228" y="356948"/>
                </a:cubicBezTo>
                <a:cubicBezTo>
                  <a:pt x="-4948" y="447372"/>
                  <a:pt x="12324" y="651588"/>
                  <a:pt x="12324" y="667844"/>
                </a:cubicBezTo>
                <a:cubicBezTo>
                  <a:pt x="12324" y="684100"/>
                  <a:pt x="8260" y="540844"/>
                  <a:pt x="6228" y="454484"/>
                </a:cubicBezTo>
                <a:cubicBezTo>
                  <a:pt x="4196" y="368124"/>
                  <a:pt x="-884" y="183212"/>
                  <a:pt x="132" y="149684"/>
                </a:cubicBezTo>
                <a:cubicBezTo>
                  <a:pt x="1148" y="116156"/>
                  <a:pt x="-2916" y="270588"/>
                  <a:pt x="12324" y="253316"/>
                </a:cubicBezTo>
                <a:cubicBezTo>
                  <a:pt x="27564" y="236044"/>
                  <a:pt x="80396" y="24716"/>
                  <a:pt x="91572" y="338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869DAC6B-A213-14A8-CB75-EFC6D0CFE755}"/>
              </a:ext>
            </a:extLst>
          </p:cNvPr>
          <p:cNvSpPr/>
          <p:nvPr/>
        </p:nvSpPr>
        <p:spPr>
          <a:xfrm>
            <a:off x="3888782" y="8411997"/>
            <a:ext cx="161363" cy="305409"/>
          </a:xfrm>
          <a:custGeom>
            <a:avLst/>
            <a:gdLst>
              <a:gd name="connsiteX0" fmla="*/ 466 w 161363"/>
              <a:gd name="connsiteY0" fmla="*/ 483 h 305409"/>
              <a:gd name="connsiteX1" fmla="*/ 110194 w 161363"/>
              <a:gd name="connsiteY1" fmla="*/ 110211 h 305409"/>
              <a:gd name="connsiteX2" fmla="*/ 104098 w 161363"/>
              <a:gd name="connsiteY2" fmla="*/ 305283 h 305409"/>
              <a:gd name="connsiteX3" fmla="*/ 158962 w 161363"/>
              <a:gd name="connsiteY3" fmla="*/ 79731 h 305409"/>
              <a:gd name="connsiteX4" fmla="*/ 466 w 161363"/>
              <a:gd name="connsiteY4" fmla="*/ 483 h 3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63" h="305409">
                <a:moveTo>
                  <a:pt x="466" y="483"/>
                </a:moveTo>
                <a:cubicBezTo>
                  <a:pt x="-7662" y="5563"/>
                  <a:pt x="92922" y="59411"/>
                  <a:pt x="110194" y="110211"/>
                </a:cubicBezTo>
                <a:cubicBezTo>
                  <a:pt x="127466" y="161011"/>
                  <a:pt x="95970" y="310363"/>
                  <a:pt x="104098" y="305283"/>
                </a:cubicBezTo>
                <a:cubicBezTo>
                  <a:pt x="112226" y="300203"/>
                  <a:pt x="174202" y="128499"/>
                  <a:pt x="158962" y="79731"/>
                </a:cubicBezTo>
                <a:cubicBezTo>
                  <a:pt x="143722" y="30963"/>
                  <a:pt x="8594" y="-4597"/>
                  <a:pt x="466" y="48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936E60B-1172-C157-946C-D0286F3AA0C2}"/>
              </a:ext>
            </a:extLst>
          </p:cNvPr>
          <p:cNvSpPr/>
          <p:nvPr/>
        </p:nvSpPr>
        <p:spPr>
          <a:xfrm>
            <a:off x="5077964" y="8655255"/>
            <a:ext cx="404397" cy="342441"/>
          </a:xfrm>
          <a:custGeom>
            <a:avLst/>
            <a:gdLst>
              <a:gd name="connsiteX0" fmla="*/ 158500 w 404397"/>
              <a:gd name="connsiteY0" fmla="*/ 68121 h 342441"/>
              <a:gd name="connsiteX1" fmla="*/ 182884 w 404397"/>
              <a:gd name="connsiteY1" fmla="*/ 269289 h 342441"/>
              <a:gd name="connsiteX2" fmla="*/ 4 w 404397"/>
              <a:gd name="connsiteY2" fmla="*/ 342441 h 342441"/>
              <a:gd name="connsiteX3" fmla="*/ 188980 w 404397"/>
              <a:gd name="connsiteY3" fmla="*/ 269289 h 342441"/>
              <a:gd name="connsiteX4" fmla="*/ 298708 w 404397"/>
              <a:gd name="connsiteY4" fmla="*/ 129081 h 342441"/>
              <a:gd name="connsiteX5" fmla="*/ 402340 w 404397"/>
              <a:gd name="connsiteY5" fmla="*/ 1065 h 342441"/>
              <a:gd name="connsiteX6" fmla="*/ 201172 w 404397"/>
              <a:gd name="connsiteY6" fmla="*/ 202233 h 342441"/>
              <a:gd name="connsiteX7" fmla="*/ 158500 w 404397"/>
              <a:gd name="connsiteY7" fmla="*/ 68121 h 34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397" h="342441">
                <a:moveTo>
                  <a:pt x="158500" y="68121"/>
                </a:moveTo>
                <a:cubicBezTo>
                  <a:pt x="155452" y="79297"/>
                  <a:pt x="209300" y="223569"/>
                  <a:pt x="182884" y="269289"/>
                </a:cubicBezTo>
                <a:cubicBezTo>
                  <a:pt x="156468" y="315009"/>
                  <a:pt x="-1012" y="342441"/>
                  <a:pt x="4" y="342441"/>
                </a:cubicBezTo>
                <a:cubicBezTo>
                  <a:pt x="1020" y="342441"/>
                  <a:pt x="139196" y="304849"/>
                  <a:pt x="188980" y="269289"/>
                </a:cubicBezTo>
                <a:cubicBezTo>
                  <a:pt x="238764" y="233729"/>
                  <a:pt x="263148" y="173785"/>
                  <a:pt x="298708" y="129081"/>
                </a:cubicBezTo>
                <a:cubicBezTo>
                  <a:pt x="334268" y="84377"/>
                  <a:pt x="418596" y="-11127"/>
                  <a:pt x="402340" y="1065"/>
                </a:cubicBezTo>
                <a:cubicBezTo>
                  <a:pt x="386084" y="13257"/>
                  <a:pt x="242828" y="188009"/>
                  <a:pt x="201172" y="202233"/>
                </a:cubicBezTo>
                <a:cubicBezTo>
                  <a:pt x="159516" y="216457"/>
                  <a:pt x="161548" y="56945"/>
                  <a:pt x="158500" y="681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3BB53C7A-08CA-8DEF-0E1C-DF03A10CD0F0}"/>
              </a:ext>
            </a:extLst>
          </p:cNvPr>
          <p:cNvSpPr/>
          <p:nvPr/>
        </p:nvSpPr>
        <p:spPr>
          <a:xfrm>
            <a:off x="4187871" y="1603248"/>
            <a:ext cx="2528387" cy="920566"/>
          </a:xfrm>
          <a:custGeom>
            <a:avLst/>
            <a:gdLst>
              <a:gd name="connsiteX0" fmla="*/ 81 w 2528387"/>
              <a:gd name="connsiteY0" fmla="*/ 310896 h 920566"/>
              <a:gd name="connsiteX1" fmla="*/ 457281 w 2528387"/>
              <a:gd name="connsiteY1" fmla="*/ 60960 h 920566"/>
              <a:gd name="connsiteX2" fmla="*/ 743793 w 2528387"/>
              <a:gd name="connsiteY2" fmla="*/ 60960 h 920566"/>
              <a:gd name="connsiteX3" fmla="*/ 1207089 w 2528387"/>
              <a:gd name="connsiteY3" fmla="*/ 152400 h 920566"/>
              <a:gd name="connsiteX4" fmla="*/ 938865 w 2528387"/>
              <a:gd name="connsiteY4" fmla="*/ 0 h 920566"/>
              <a:gd name="connsiteX5" fmla="*/ 2505537 w 2528387"/>
              <a:gd name="connsiteY5" fmla="*/ 914400 h 920566"/>
              <a:gd name="connsiteX6" fmla="*/ 1798401 w 2528387"/>
              <a:gd name="connsiteY6" fmla="*/ 384048 h 920566"/>
              <a:gd name="connsiteX7" fmla="*/ 798657 w 2528387"/>
              <a:gd name="connsiteY7" fmla="*/ 60960 h 920566"/>
              <a:gd name="connsiteX8" fmla="*/ 396321 w 2528387"/>
              <a:gd name="connsiteY8" fmla="*/ 134112 h 920566"/>
              <a:gd name="connsiteX9" fmla="*/ 152481 w 2528387"/>
              <a:gd name="connsiteY9" fmla="*/ 140208 h 920566"/>
              <a:gd name="connsiteX10" fmla="*/ 493857 w 2528387"/>
              <a:gd name="connsiteY10" fmla="*/ 67056 h 920566"/>
              <a:gd name="connsiteX11" fmla="*/ 81 w 2528387"/>
              <a:gd name="connsiteY11" fmla="*/ 310896 h 92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8387" h="920566">
                <a:moveTo>
                  <a:pt x="81" y="310896"/>
                </a:moveTo>
                <a:cubicBezTo>
                  <a:pt x="-6015" y="309880"/>
                  <a:pt x="333329" y="102616"/>
                  <a:pt x="457281" y="60960"/>
                </a:cubicBezTo>
                <a:cubicBezTo>
                  <a:pt x="581233" y="19304"/>
                  <a:pt x="618825" y="45720"/>
                  <a:pt x="743793" y="60960"/>
                </a:cubicBezTo>
                <a:cubicBezTo>
                  <a:pt x="868761" y="76200"/>
                  <a:pt x="1174577" y="162560"/>
                  <a:pt x="1207089" y="152400"/>
                </a:cubicBezTo>
                <a:cubicBezTo>
                  <a:pt x="1239601" y="142240"/>
                  <a:pt x="938865" y="0"/>
                  <a:pt x="938865" y="0"/>
                </a:cubicBezTo>
                <a:cubicBezTo>
                  <a:pt x="1155273" y="127000"/>
                  <a:pt x="2362281" y="850392"/>
                  <a:pt x="2505537" y="914400"/>
                </a:cubicBezTo>
                <a:cubicBezTo>
                  <a:pt x="2648793" y="978408"/>
                  <a:pt x="2082881" y="526288"/>
                  <a:pt x="1798401" y="384048"/>
                </a:cubicBezTo>
                <a:cubicBezTo>
                  <a:pt x="1513921" y="241808"/>
                  <a:pt x="1032337" y="102616"/>
                  <a:pt x="798657" y="60960"/>
                </a:cubicBezTo>
                <a:cubicBezTo>
                  <a:pt x="564977" y="19304"/>
                  <a:pt x="504017" y="120904"/>
                  <a:pt x="396321" y="134112"/>
                </a:cubicBezTo>
                <a:cubicBezTo>
                  <a:pt x="288625" y="147320"/>
                  <a:pt x="136225" y="151384"/>
                  <a:pt x="152481" y="140208"/>
                </a:cubicBezTo>
                <a:cubicBezTo>
                  <a:pt x="168737" y="129032"/>
                  <a:pt x="523321" y="39624"/>
                  <a:pt x="493857" y="67056"/>
                </a:cubicBezTo>
                <a:cubicBezTo>
                  <a:pt x="464393" y="94488"/>
                  <a:pt x="6177" y="311912"/>
                  <a:pt x="81" y="31089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B7CA68B9-EF03-D0B6-B5F9-8B72C611E85A}"/>
              </a:ext>
            </a:extLst>
          </p:cNvPr>
          <p:cNvSpPr/>
          <p:nvPr/>
        </p:nvSpPr>
        <p:spPr>
          <a:xfrm>
            <a:off x="4809772" y="7251534"/>
            <a:ext cx="121876" cy="404433"/>
          </a:xfrm>
          <a:custGeom>
            <a:avLst/>
            <a:gdLst>
              <a:gd name="connsiteX0" fmla="*/ 353 w 121876"/>
              <a:gd name="connsiteY0" fmla="*/ 166 h 404433"/>
              <a:gd name="connsiteX1" fmla="*/ 41628 w 121876"/>
              <a:gd name="connsiteY1" fmla="*/ 171616 h 404433"/>
              <a:gd name="connsiteX2" fmla="*/ 63853 w 121876"/>
              <a:gd name="connsiteY2" fmla="*/ 177966 h 404433"/>
              <a:gd name="connsiteX3" fmla="*/ 76553 w 121876"/>
              <a:gd name="connsiteY3" fmla="*/ 298616 h 404433"/>
              <a:gd name="connsiteX4" fmla="*/ 19403 w 121876"/>
              <a:gd name="connsiteY4" fmla="*/ 400216 h 404433"/>
              <a:gd name="connsiteX5" fmla="*/ 101953 w 121876"/>
              <a:gd name="connsiteY5" fmla="*/ 365291 h 404433"/>
              <a:gd name="connsiteX6" fmla="*/ 121003 w 121876"/>
              <a:gd name="connsiteY6" fmla="*/ 187491 h 404433"/>
              <a:gd name="connsiteX7" fmla="*/ 82903 w 121876"/>
              <a:gd name="connsiteY7" fmla="*/ 44616 h 404433"/>
              <a:gd name="connsiteX8" fmla="*/ 76553 w 121876"/>
              <a:gd name="connsiteY8" fmla="*/ 311316 h 404433"/>
              <a:gd name="connsiteX9" fmla="*/ 67028 w 121876"/>
              <a:gd name="connsiteY9" fmla="*/ 143041 h 404433"/>
              <a:gd name="connsiteX10" fmla="*/ 353 w 121876"/>
              <a:gd name="connsiteY10" fmla="*/ 166 h 4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76" h="404433">
                <a:moveTo>
                  <a:pt x="353" y="166"/>
                </a:moveTo>
                <a:cubicBezTo>
                  <a:pt x="-3880" y="4928"/>
                  <a:pt x="31045" y="141983"/>
                  <a:pt x="41628" y="171616"/>
                </a:cubicBezTo>
                <a:cubicBezTo>
                  <a:pt x="52211" y="201249"/>
                  <a:pt x="58032" y="156799"/>
                  <a:pt x="63853" y="177966"/>
                </a:cubicBezTo>
                <a:cubicBezTo>
                  <a:pt x="69674" y="199133"/>
                  <a:pt x="83961" y="261574"/>
                  <a:pt x="76553" y="298616"/>
                </a:cubicBezTo>
                <a:cubicBezTo>
                  <a:pt x="69145" y="335658"/>
                  <a:pt x="15170" y="389104"/>
                  <a:pt x="19403" y="400216"/>
                </a:cubicBezTo>
                <a:cubicBezTo>
                  <a:pt x="23636" y="411329"/>
                  <a:pt x="85020" y="400745"/>
                  <a:pt x="101953" y="365291"/>
                </a:cubicBezTo>
                <a:cubicBezTo>
                  <a:pt x="118886" y="329837"/>
                  <a:pt x="124178" y="240937"/>
                  <a:pt x="121003" y="187491"/>
                </a:cubicBezTo>
                <a:cubicBezTo>
                  <a:pt x="117828" y="134045"/>
                  <a:pt x="90311" y="23979"/>
                  <a:pt x="82903" y="44616"/>
                </a:cubicBezTo>
                <a:cubicBezTo>
                  <a:pt x="75495" y="65253"/>
                  <a:pt x="79199" y="294912"/>
                  <a:pt x="76553" y="311316"/>
                </a:cubicBezTo>
                <a:cubicBezTo>
                  <a:pt x="73907" y="327720"/>
                  <a:pt x="78140" y="192253"/>
                  <a:pt x="67028" y="143041"/>
                </a:cubicBezTo>
                <a:cubicBezTo>
                  <a:pt x="55916" y="93829"/>
                  <a:pt x="4586" y="-4596"/>
                  <a:pt x="353" y="1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D7AD12F9-BF59-D993-A2EA-55AF67F2074B}"/>
              </a:ext>
            </a:extLst>
          </p:cNvPr>
          <p:cNvSpPr/>
          <p:nvPr/>
        </p:nvSpPr>
        <p:spPr>
          <a:xfrm>
            <a:off x="4219714" y="4972772"/>
            <a:ext cx="214945" cy="1624516"/>
          </a:xfrm>
          <a:custGeom>
            <a:avLst/>
            <a:gdLst>
              <a:gd name="connsiteX0" fmla="*/ 3036 w 214945"/>
              <a:gd name="connsiteY0" fmla="*/ 43728 h 1624516"/>
              <a:gd name="connsiteX1" fmla="*/ 28436 w 214945"/>
              <a:gd name="connsiteY1" fmla="*/ 116753 h 1624516"/>
              <a:gd name="connsiteX2" fmla="*/ 168136 w 214945"/>
              <a:gd name="connsiteY2" fmla="*/ 1085128 h 1624516"/>
              <a:gd name="connsiteX3" fmla="*/ 190361 w 214945"/>
              <a:gd name="connsiteY3" fmla="*/ 926378 h 1624516"/>
              <a:gd name="connsiteX4" fmla="*/ 212586 w 214945"/>
              <a:gd name="connsiteY4" fmla="*/ 1621703 h 1624516"/>
              <a:gd name="connsiteX5" fmla="*/ 130036 w 214945"/>
              <a:gd name="connsiteY5" fmla="*/ 1132753 h 1624516"/>
              <a:gd name="connsiteX6" fmla="*/ 72886 w 214945"/>
              <a:gd name="connsiteY6" fmla="*/ 208828 h 1624516"/>
              <a:gd name="connsiteX7" fmla="*/ 72886 w 214945"/>
              <a:gd name="connsiteY7" fmla="*/ 358053 h 1624516"/>
              <a:gd name="connsiteX8" fmla="*/ 3036 w 214945"/>
              <a:gd name="connsiteY8" fmla="*/ 43728 h 16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945" h="1624516">
                <a:moveTo>
                  <a:pt x="3036" y="43728"/>
                </a:moveTo>
                <a:cubicBezTo>
                  <a:pt x="-4372" y="3511"/>
                  <a:pt x="919" y="-56814"/>
                  <a:pt x="28436" y="116753"/>
                </a:cubicBezTo>
                <a:cubicBezTo>
                  <a:pt x="55953" y="290320"/>
                  <a:pt x="141149" y="950191"/>
                  <a:pt x="168136" y="1085128"/>
                </a:cubicBezTo>
                <a:cubicBezTo>
                  <a:pt x="195123" y="1220065"/>
                  <a:pt x="182953" y="836949"/>
                  <a:pt x="190361" y="926378"/>
                </a:cubicBezTo>
                <a:cubicBezTo>
                  <a:pt x="197769" y="1015807"/>
                  <a:pt x="222640" y="1587307"/>
                  <a:pt x="212586" y="1621703"/>
                </a:cubicBezTo>
                <a:cubicBezTo>
                  <a:pt x="202532" y="1656099"/>
                  <a:pt x="153319" y="1368232"/>
                  <a:pt x="130036" y="1132753"/>
                </a:cubicBezTo>
                <a:cubicBezTo>
                  <a:pt x="106753" y="897274"/>
                  <a:pt x="82411" y="337945"/>
                  <a:pt x="72886" y="208828"/>
                </a:cubicBezTo>
                <a:cubicBezTo>
                  <a:pt x="63361" y="79711"/>
                  <a:pt x="83999" y="384511"/>
                  <a:pt x="72886" y="358053"/>
                </a:cubicBezTo>
                <a:cubicBezTo>
                  <a:pt x="61774" y="331595"/>
                  <a:pt x="10444" y="83945"/>
                  <a:pt x="3036" y="4372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B357CEF1-67EE-CD63-AD79-F343D5A66312}"/>
              </a:ext>
            </a:extLst>
          </p:cNvPr>
          <p:cNvSpPr/>
          <p:nvPr/>
        </p:nvSpPr>
        <p:spPr>
          <a:xfrm>
            <a:off x="4130343" y="7502238"/>
            <a:ext cx="51220" cy="381555"/>
          </a:xfrm>
          <a:custGeom>
            <a:avLst/>
            <a:gdLst>
              <a:gd name="connsiteX0" fmla="*/ 35257 w 51220"/>
              <a:gd name="connsiteY0" fmla="*/ 287 h 381555"/>
              <a:gd name="connsiteX1" fmla="*/ 9857 w 51220"/>
              <a:gd name="connsiteY1" fmla="*/ 139987 h 381555"/>
              <a:gd name="connsiteX2" fmla="*/ 28907 w 51220"/>
              <a:gd name="connsiteY2" fmla="*/ 273337 h 381555"/>
              <a:gd name="connsiteX3" fmla="*/ 13032 w 51220"/>
              <a:gd name="connsiteY3" fmla="*/ 222537 h 381555"/>
              <a:gd name="connsiteX4" fmla="*/ 51132 w 51220"/>
              <a:gd name="connsiteY4" fmla="*/ 381287 h 381555"/>
              <a:gd name="connsiteX5" fmla="*/ 332 w 51220"/>
              <a:gd name="connsiteY5" fmla="*/ 178087 h 381555"/>
              <a:gd name="connsiteX6" fmla="*/ 35257 w 51220"/>
              <a:gd name="connsiteY6" fmla="*/ 287 h 38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20" h="381555">
                <a:moveTo>
                  <a:pt x="35257" y="287"/>
                </a:moveTo>
                <a:cubicBezTo>
                  <a:pt x="36845" y="-6063"/>
                  <a:pt x="10915" y="94479"/>
                  <a:pt x="9857" y="139987"/>
                </a:cubicBezTo>
                <a:cubicBezTo>
                  <a:pt x="8799" y="185495"/>
                  <a:pt x="28378" y="259579"/>
                  <a:pt x="28907" y="273337"/>
                </a:cubicBezTo>
                <a:cubicBezTo>
                  <a:pt x="29436" y="287095"/>
                  <a:pt x="9328" y="204545"/>
                  <a:pt x="13032" y="222537"/>
                </a:cubicBezTo>
                <a:cubicBezTo>
                  <a:pt x="16736" y="240529"/>
                  <a:pt x="53249" y="388695"/>
                  <a:pt x="51132" y="381287"/>
                </a:cubicBezTo>
                <a:cubicBezTo>
                  <a:pt x="49015" y="373879"/>
                  <a:pt x="4565" y="238412"/>
                  <a:pt x="332" y="178087"/>
                </a:cubicBezTo>
                <a:cubicBezTo>
                  <a:pt x="-3901" y="117762"/>
                  <a:pt x="33669" y="6637"/>
                  <a:pt x="35257" y="2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FE015F4-20E5-2697-31A0-D6AAA903D117}"/>
              </a:ext>
            </a:extLst>
          </p:cNvPr>
          <p:cNvSpPr/>
          <p:nvPr/>
        </p:nvSpPr>
        <p:spPr>
          <a:xfrm>
            <a:off x="4200518" y="7423063"/>
            <a:ext cx="235353" cy="423062"/>
          </a:xfrm>
          <a:custGeom>
            <a:avLst/>
            <a:gdLst>
              <a:gd name="connsiteX0" fmla="*/ 7 w 235353"/>
              <a:gd name="connsiteY0" fmla="*/ 87 h 423062"/>
              <a:gd name="connsiteX1" fmla="*/ 152407 w 235353"/>
              <a:gd name="connsiteY1" fmla="*/ 190587 h 423062"/>
              <a:gd name="connsiteX2" fmla="*/ 225432 w 235353"/>
              <a:gd name="connsiteY2" fmla="*/ 235037 h 423062"/>
              <a:gd name="connsiteX3" fmla="*/ 219082 w 235353"/>
              <a:gd name="connsiteY3" fmla="*/ 289012 h 423062"/>
              <a:gd name="connsiteX4" fmla="*/ 82557 w 235353"/>
              <a:gd name="connsiteY4" fmla="*/ 422362 h 423062"/>
              <a:gd name="connsiteX5" fmla="*/ 168282 w 235353"/>
              <a:gd name="connsiteY5" fmla="*/ 342987 h 423062"/>
              <a:gd name="connsiteX6" fmla="*/ 9532 w 235353"/>
              <a:gd name="connsiteY6" fmla="*/ 374737 h 423062"/>
              <a:gd name="connsiteX7" fmla="*/ 203207 w 235353"/>
              <a:gd name="connsiteY7" fmla="*/ 279487 h 423062"/>
              <a:gd name="connsiteX8" fmla="*/ 190507 w 235353"/>
              <a:gd name="connsiteY8" fmla="*/ 203287 h 423062"/>
              <a:gd name="connsiteX9" fmla="*/ 209557 w 235353"/>
              <a:gd name="connsiteY9" fmla="*/ 133437 h 423062"/>
              <a:gd name="connsiteX10" fmla="*/ 158757 w 235353"/>
              <a:gd name="connsiteY10" fmla="*/ 165187 h 423062"/>
              <a:gd name="connsiteX11" fmla="*/ 7 w 235353"/>
              <a:gd name="connsiteY11" fmla="*/ 87 h 42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353" h="423062">
                <a:moveTo>
                  <a:pt x="7" y="87"/>
                </a:moveTo>
                <a:cubicBezTo>
                  <a:pt x="-1051" y="4320"/>
                  <a:pt x="114836" y="151429"/>
                  <a:pt x="152407" y="190587"/>
                </a:cubicBezTo>
                <a:cubicBezTo>
                  <a:pt x="189978" y="229745"/>
                  <a:pt x="214320" y="218633"/>
                  <a:pt x="225432" y="235037"/>
                </a:cubicBezTo>
                <a:cubicBezTo>
                  <a:pt x="236544" y="251441"/>
                  <a:pt x="242894" y="257791"/>
                  <a:pt x="219082" y="289012"/>
                </a:cubicBezTo>
                <a:cubicBezTo>
                  <a:pt x="195270" y="320233"/>
                  <a:pt x="91024" y="413366"/>
                  <a:pt x="82557" y="422362"/>
                </a:cubicBezTo>
                <a:cubicBezTo>
                  <a:pt x="74090" y="431358"/>
                  <a:pt x="180453" y="350924"/>
                  <a:pt x="168282" y="342987"/>
                </a:cubicBezTo>
                <a:cubicBezTo>
                  <a:pt x="156111" y="335050"/>
                  <a:pt x="3711" y="385320"/>
                  <a:pt x="9532" y="374737"/>
                </a:cubicBezTo>
                <a:cubicBezTo>
                  <a:pt x="15353" y="364154"/>
                  <a:pt x="173045" y="308062"/>
                  <a:pt x="203207" y="279487"/>
                </a:cubicBezTo>
                <a:cubicBezTo>
                  <a:pt x="233369" y="250912"/>
                  <a:pt x="189449" y="227629"/>
                  <a:pt x="190507" y="203287"/>
                </a:cubicBezTo>
                <a:cubicBezTo>
                  <a:pt x="191565" y="178945"/>
                  <a:pt x="214849" y="139787"/>
                  <a:pt x="209557" y="133437"/>
                </a:cubicBezTo>
                <a:cubicBezTo>
                  <a:pt x="204265" y="127087"/>
                  <a:pt x="194211" y="183708"/>
                  <a:pt x="158757" y="165187"/>
                </a:cubicBezTo>
                <a:cubicBezTo>
                  <a:pt x="123303" y="146666"/>
                  <a:pt x="1065" y="-4146"/>
                  <a:pt x="7" y="8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41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umeのっち大本彩乃の似顔絵イラストアート【ハッピー似顔絵 】【令和春秋アート】｜【エリ】（ジャニーズ・宝塚歌劇・アニメの新着雑誌予約情報・円盤予約情報/似顔絵アート・画像加工）" hidden="1">
            <a:extLst>
              <a:ext uri="{FF2B5EF4-FFF2-40B4-BE49-F238E27FC236}">
                <a16:creationId xmlns:a16="http://schemas.microsoft.com/office/drawing/2014/main" id="{968FBF28-6110-61D5-A01C-8722F137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C63A89A-BB07-86CF-68DB-1DA20539C529}"/>
              </a:ext>
            </a:extLst>
          </p:cNvPr>
          <p:cNvSpPr/>
          <p:nvPr/>
        </p:nvSpPr>
        <p:spPr>
          <a:xfrm>
            <a:off x="3609927" y="8430157"/>
            <a:ext cx="1026639" cy="989634"/>
          </a:xfrm>
          <a:custGeom>
            <a:avLst/>
            <a:gdLst>
              <a:gd name="connsiteX0" fmla="*/ 82598 w 1026639"/>
              <a:gd name="connsiteY0" fmla="*/ 5818 h 989634"/>
              <a:gd name="connsiteX1" fmla="*/ 139748 w 1026639"/>
              <a:gd name="connsiteY1" fmla="*/ 110593 h 989634"/>
              <a:gd name="connsiteX2" fmla="*/ 501698 w 1026639"/>
              <a:gd name="connsiteY2" fmla="*/ 466193 h 989634"/>
              <a:gd name="connsiteX3" fmla="*/ 514398 w 1026639"/>
              <a:gd name="connsiteY3" fmla="*/ 472543 h 989634"/>
              <a:gd name="connsiteX4" fmla="*/ 1022398 w 1026639"/>
              <a:gd name="connsiteY4" fmla="*/ 983718 h 989634"/>
              <a:gd name="connsiteX5" fmla="*/ 717598 w 1026639"/>
              <a:gd name="connsiteY5" fmla="*/ 713843 h 989634"/>
              <a:gd name="connsiteX6" fmla="*/ 41323 w 1026639"/>
              <a:gd name="connsiteY6" fmla="*/ 161393 h 989634"/>
              <a:gd name="connsiteX7" fmla="*/ 133398 w 1026639"/>
              <a:gd name="connsiteY7" fmla="*/ 259818 h 989634"/>
              <a:gd name="connsiteX8" fmla="*/ 48 w 1026639"/>
              <a:gd name="connsiteY8" fmla="*/ 2643 h 989634"/>
              <a:gd name="connsiteX9" fmla="*/ 117523 w 1026639"/>
              <a:gd name="connsiteY9" fmla="*/ 120118 h 989634"/>
              <a:gd name="connsiteX10" fmla="*/ 82598 w 1026639"/>
              <a:gd name="connsiteY10" fmla="*/ 5818 h 98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639" h="989634">
                <a:moveTo>
                  <a:pt x="82598" y="5818"/>
                </a:moveTo>
                <a:cubicBezTo>
                  <a:pt x="86302" y="4231"/>
                  <a:pt x="69898" y="33864"/>
                  <a:pt x="139748" y="110593"/>
                </a:cubicBezTo>
                <a:cubicBezTo>
                  <a:pt x="209598" y="187322"/>
                  <a:pt x="439256" y="405868"/>
                  <a:pt x="501698" y="466193"/>
                </a:cubicBezTo>
                <a:cubicBezTo>
                  <a:pt x="564140" y="526518"/>
                  <a:pt x="427615" y="386289"/>
                  <a:pt x="514398" y="472543"/>
                </a:cubicBezTo>
                <a:cubicBezTo>
                  <a:pt x="601181" y="558797"/>
                  <a:pt x="988531" y="943501"/>
                  <a:pt x="1022398" y="983718"/>
                </a:cubicBezTo>
                <a:cubicBezTo>
                  <a:pt x="1056265" y="1023935"/>
                  <a:pt x="881110" y="850897"/>
                  <a:pt x="717598" y="713843"/>
                </a:cubicBezTo>
                <a:cubicBezTo>
                  <a:pt x="554086" y="576789"/>
                  <a:pt x="138690" y="237064"/>
                  <a:pt x="41323" y="161393"/>
                </a:cubicBezTo>
                <a:cubicBezTo>
                  <a:pt x="-56044" y="85722"/>
                  <a:pt x="140277" y="286276"/>
                  <a:pt x="133398" y="259818"/>
                </a:cubicBezTo>
                <a:cubicBezTo>
                  <a:pt x="126519" y="233360"/>
                  <a:pt x="2694" y="25926"/>
                  <a:pt x="48" y="2643"/>
                </a:cubicBezTo>
                <a:cubicBezTo>
                  <a:pt x="-2598" y="-20640"/>
                  <a:pt x="104294" y="117472"/>
                  <a:pt x="117523" y="120118"/>
                </a:cubicBezTo>
                <a:cubicBezTo>
                  <a:pt x="130752" y="122764"/>
                  <a:pt x="78894" y="7405"/>
                  <a:pt x="82598" y="58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04D3E99B-EB02-84F5-171B-E09D1993F362}"/>
              </a:ext>
            </a:extLst>
          </p:cNvPr>
          <p:cNvSpPr/>
          <p:nvPr/>
        </p:nvSpPr>
        <p:spPr>
          <a:xfrm>
            <a:off x="4691741" y="4907455"/>
            <a:ext cx="278919" cy="1061881"/>
          </a:xfrm>
          <a:custGeom>
            <a:avLst/>
            <a:gdLst>
              <a:gd name="connsiteX0" fmla="*/ 277301 w 278919"/>
              <a:gd name="connsiteY0" fmla="*/ 1429 h 1061881"/>
              <a:gd name="connsiteX1" fmla="*/ 205112 w 278919"/>
              <a:gd name="connsiteY1" fmla="*/ 470661 h 1061881"/>
              <a:gd name="connsiteX2" fmla="*/ 120891 w 278919"/>
              <a:gd name="connsiteY2" fmla="*/ 879734 h 1061881"/>
              <a:gd name="connsiteX3" fmla="*/ 84796 w 278919"/>
              <a:gd name="connsiteY3" fmla="*/ 1048177 h 1061881"/>
              <a:gd name="connsiteX4" fmla="*/ 84796 w 278919"/>
              <a:gd name="connsiteY4" fmla="*/ 542850 h 1061881"/>
              <a:gd name="connsiteX5" fmla="*/ 575 w 278919"/>
              <a:gd name="connsiteY5" fmla="*/ 747387 h 1061881"/>
              <a:gd name="connsiteX6" fmla="*/ 132922 w 278919"/>
              <a:gd name="connsiteY6" fmla="*/ 338313 h 1061881"/>
              <a:gd name="connsiteX7" fmla="*/ 277301 w 278919"/>
              <a:gd name="connsiteY7" fmla="*/ 1429 h 10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919" h="1061881">
                <a:moveTo>
                  <a:pt x="277301" y="1429"/>
                </a:moveTo>
                <a:cubicBezTo>
                  <a:pt x="289333" y="23487"/>
                  <a:pt x="231180" y="324277"/>
                  <a:pt x="205112" y="470661"/>
                </a:cubicBezTo>
                <a:cubicBezTo>
                  <a:pt x="179044" y="617045"/>
                  <a:pt x="140944" y="783482"/>
                  <a:pt x="120891" y="879734"/>
                </a:cubicBezTo>
                <a:cubicBezTo>
                  <a:pt x="100838" y="975986"/>
                  <a:pt x="90812" y="1104324"/>
                  <a:pt x="84796" y="1048177"/>
                </a:cubicBezTo>
                <a:cubicBezTo>
                  <a:pt x="78780" y="992030"/>
                  <a:pt x="98833" y="592982"/>
                  <a:pt x="84796" y="542850"/>
                </a:cubicBezTo>
                <a:cubicBezTo>
                  <a:pt x="70759" y="492718"/>
                  <a:pt x="-7446" y="781477"/>
                  <a:pt x="575" y="747387"/>
                </a:cubicBezTo>
                <a:cubicBezTo>
                  <a:pt x="8596" y="713298"/>
                  <a:pt x="88806" y="458629"/>
                  <a:pt x="132922" y="338313"/>
                </a:cubicBezTo>
                <a:cubicBezTo>
                  <a:pt x="177038" y="217997"/>
                  <a:pt x="265269" y="-20629"/>
                  <a:pt x="277301" y="142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61EFB49-90CA-DDFA-51D3-E9FD3A0CF322}"/>
              </a:ext>
            </a:extLst>
          </p:cNvPr>
          <p:cNvSpPr/>
          <p:nvPr/>
        </p:nvSpPr>
        <p:spPr>
          <a:xfrm>
            <a:off x="4593282" y="5804556"/>
            <a:ext cx="870063" cy="995086"/>
          </a:xfrm>
          <a:custGeom>
            <a:avLst/>
            <a:gdLst>
              <a:gd name="connsiteX0" fmla="*/ 14813 w 870063"/>
              <a:gd name="connsiteY0" fmla="*/ 6697 h 995086"/>
              <a:gd name="connsiteX1" fmla="*/ 772802 w 870063"/>
              <a:gd name="connsiteY1" fmla="*/ 620307 h 995086"/>
              <a:gd name="connsiteX2" fmla="*/ 688581 w 870063"/>
              <a:gd name="connsiteY2" fmla="*/ 620307 h 995086"/>
              <a:gd name="connsiteX3" fmla="*/ 869055 w 870063"/>
              <a:gd name="connsiteY3" fmla="*/ 993286 h 995086"/>
              <a:gd name="connsiteX4" fmla="*/ 592329 w 870063"/>
              <a:gd name="connsiteY4" fmla="*/ 752655 h 995086"/>
              <a:gd name="connsiteX5" fmla="*/ 243413 w 870063"/>
              <a:gd name="connsiteY5" fmla="*/ 536086 h 995086"/>
              <a:gd name="connsiteX6" fmla="*/ 267476 w 870063"/>
              <a:gd name="connsiteY6" fmla="*/ 307486 h 995086"/>
              <a:gd name="connsiteX7" fmla="*/ 14813 w 870063"/>
              <a:gd name="connsiteY7" fmla="*/ 6697 h 9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063" h="995086">
                <a:moveTo>
                  <a:pt x="14813" y="6697"/>
                </a:moveTo>
                <a:cubicBezTo>
                  <a:pt x="99034" y="58834"/>
                  <a:pt x="660507" y="518039"/>
                  <a:pt x="772802" y="620307"/>
                </a:cubicBezTo>
                <a:cubicBezTo>
                  <a:pt x="885097" y="722575"/>
                  <a:pt x="672539" y="558144"/>
                  <a:pt x="688581" y="620307"/>
                </a:cubicBezTo>
                <a:cubicBezTo>
                  <a:pt x="704623" y="682470"/>
                  <a:pt x="885097" y="971228"/>
                  <a:pt x="869055" y="993286"/>
                </a:cubicBezTo>
                <a:cubicBezTo>
                  <a:pt x="853013" y="1015344"/>
                  <a:pt x="696603" y="828855"/>
                  <a:pt x="592329" y="752655"/>
                </a:cubicBezTo>
                <a:cubicBezTo>
                  <a:pt x="488055" y="676455"/>
                  <a:pt x="297555" y="610281"/>
                  <a:pt x="243413" y="536086"/>
                </a:cubicBezTo>
                <a:cubicBezTo>
                  <a:pt x="189271" y="461891"/>
                  <a:pt x="303571" y="393712"/>
                  <a:pt x="267476" y="307486"/>
                </a:cubicBezTo>
                <a:cubicBezTo>
                  <a:pt x="231381" y="221260"/>
                  <a:pt x="-69408" y="-45440"/>
                  <a:pt x="14813" y="669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円/楕円 1221">
            <a:extLst>
              <a:ext uri="{FF2B5EF4-FFF2-40B4-BE49-F238E27FC236}">
                <a16:creationId xmlns:a16="http://schemas.microsoft.com/office/drawing/2014/main" id="{534DC461-1870-E248-D01E-27462EE5CD38}"/>
              </a:ext>
            </a:extLst>
          </p:cNvPr>
          <p:cNvSpPr/>
          <p:nvPr/>
        </p:nvSpPr>
        <p:spPr>
          <a:xfrm>
            <a:off x="3088057" y="6499432"/>
            <a:ext cx="778749" cy="778749"/>
          </a:xfrm>
          <a:prstGeom prst="ellipse">
            <a:avLst/>
          </a:prstGeom>
          <a:solidFill>
            <a:srgbClr val="D883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円/楕円 1218">
            <a:extLst>
              <a:ext uri="{FF2B5EF4-FFF2-40B4-BE49-F238E27FC236}">
                <a16:creationId xmlns:a16="http://schemas.microsoft.com/office/drawing/2014/main" id="{1242CC99-484D-B49A-7723-DB8EA3BFBF66}"/>
              </a:ext>
            </a:extLst>
          </p:cNvPr>
          <p:cNvSpPr/>
          <p:nvPr/>
        </p:nvSpPr>
        <p:spPr>
          <a:xfrm>
            <a:off x="5551988" y="5943078"/>
            <a:ext cx="1142025" cy="1142025"/>
          </a:xfrm>
          <a:prstGeom prst="ellipse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1ED9D6ED-5C07-B168-2A1C-B728937E3DE4}"/>
              </a:ext>
            </a:extLst>
          </p:cNvPr>
          <p:cNvSpPr/>
          <p:nvPr/>
        </p:nvSpPr>
        <p:spPr>
          <a:xfrm>
            <a:off x="4194584" y="2290986"/>
            <a:ext cx="1908219" cy="2500002"/>
          </a:xfrm>
          <a:custGeom>
            <a:avLst/>
            <a:gdLst>
              <a:gd name="connsiteX0" fmla="*/ 25241 w 1908219"/>
              <a:gd name="connsiteY0" fmla="*/ 47220 h 2500002"/>
              <a:gd name="connsiteX1" fmla="*/ 130749 w 1908219"/>
              <a:gd name="connsiteY1" fmla="*/ 170312 h 2500002"/>
              <a:gd name="connsiteX2" fmla="*/ 429687 w 1908219"/>
              <a:gd name="connsiteY2" fmla="*/ 1401235 h 2500002"/>
              <a:gd name="connsiteX3" fmla="*/ 271426 w 1908219"/>
              <a:gd name="connsiteY3" fmla="*/ 1612251 h 2500002"/>
              <a:gd name="connsiteX4" fmla="*/ 1308918 w 1908219"/>
              <a:gd name="connsiteY4" fmla="*/ 1911189 h 2500002"/>
              <a:gd name="connsiteX5" fmla="*/ 623118 w 1908219"/>
              <a:gd name="connsiteY5" fmla="*/ 2139789 h 2500002"/>
              <a:gd name="connsiteX6" fmla="*/ 183503 w 1908219"/>
              <a:gd name="connsiteY6" fmla="*/ 2491481 h 2500002"/>
              <a:gd name="connsiteX7" fmla="*/ 1537518 w 1908219"/>
              <a:gd name="connsiteY7" fmla="*/ 1752927 h 2500002"/>
              <a:gd name="connsiteX8" fmla="*/ 1906795 w 1908219"/>
              <a:gd name="connsiteY8" fmla="*/ 1735343 h 2500002"/>
              <a:gd name="connsiteX9" fmla="*/ 1449595 w 1908219"/>
              <a:gd name="connsiteY9" fmla="*/ 680266 h 2500002"/>
              <a:gd name="connsiteX10" fmla="*/ 992395 w 1908219"/>
              <a:gd name="connsiteY10" fmla="*/ 381327 h 2500002"/>
              <a:gd name="connsiteX11" fmla="*/ 1730949 w 1908219"/>
              <a:gd name="connsiteY11" fmla="*/ 1190220 h 2500002"/>
              <a:gd name="connsiteX12" fmla="*/ 587949 w 1908219"/>
              <a:gd name="connsiteY12" fmla="*/ 522004 h 2500002"/>
              <a:gd name="connsiteX13" fmla="*/ 25241 w 1908219"/>
              <a:gd name="connsiteY13" fmla="*/ 47220 h 25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8219" h="2500002">
                <a:moveTo>
                  <a:pt x="25241" y="47220"/>
                </a:moveTo>
                <a:cubicBezTo>
                  <a:pt x="-50959" y="-11395"/>
                  <a:pt x="63341" y="-55357"/>
                  <a:pt x="130749" y="170312"/>
                </a:cubicBezTo>
                <a:cubicBezTo>
                  <a:pt x="198157" y="395981"/>
                  <a:pt x="406241" y="1160912"/>
                  <a:pt x="429687" y="1401235"/>
                </a:cubicBezTo>
                <a:cubicBezTo>
                  <a:pt x="453133" y="1641558"/>
                  <a:pt x="124887" y="1527259"/>
                  <a:pt x="271426" y="1612251"/>
                </a:cubicBezTo>
                <a:cubicBezTo>
                  <a:pt x="417965" y="1697243"/>
                  <a:pt x="1250303" y="1823266"/>
                  <a:pt x="1308918" y="1911189"/>
                </a:cubicBezTo>
                <a:cubicBezTo>
                  <a:pt x="1367533" y="1999112"/>
                  <a:pt x="810687" y="2043074"/>
                  <a:pt x="623118" y="2139789"/>
                </a:cubicBezTo>
                <a:cubicBezTo>
                  <a:pt x="435549" y="2236504"/>
                  <a:pt x="31103" y="2555958"/>
                  <a:pt x="183503" y="2491481"/>
                </a:cubicBezTo>
                <a:cubicBezTo>
                  <a:pt x="335903" y="2427004"/>
                  <a:pt x="1250303" y="1878950"/>
                  <a:pt x="1537518" y="1752927"/>
                </a:cubicBezTo>
                <a:cubicBezTo>
                  <a:pt x="1824733" y="1626904"/>
                  <a:pt x="1921449" y="1914120"/>
                  <a:pt x="1906795" y="1735343"/>
                </a:cubicBezTo>
                <a:cubicBezTo>
                  <a:pt x="1892141" y="1556566"/>
                  <a:pt x="1601995" y="905935"/>
                  <a:pt x="1449595" y="680266"/>
                </a:cubicBezTo>
                <a:cubicBezTo>
                  <a:pt x="1297195" y="454597"/>
                  <a:pt x="945503" y="296335"/>
                  <a:pt x="992395" y="381327"/>
                </a:cubicBezTo>
                <a:cubicBezTo>
                  <a:pt x="1039287" y="466319"/>
                  <a:pt x="1798357" y="1166774"/>
                  <a:pt x="1730949" y="1190220"/>
                </a:cubicBezTo>
                <a:cubicBezTo>
                  <a:pt x="1663541" y="1213666"/>
                  <a:pt x="869303" y="709573"/>
                  <a:pt x="587949" y="522004"/>
                </a:cubicBezTo>
                <a:cubicBezTo>
                  <a:pt x="306595" y="334435"/>
                  <a:pt x="101441" y="105835"/>
                  <a:pt x="25241" y="4722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6D6966B-085D-05F8-75DE-CF6C2A712321}"/>
              </a:ext>
            </a:extLst>
          </p:cNvPr>
          <p:cNvSpPr/>
          <p:nvPr/>
        </p:nvSpPr>
        <p:spPr>
          <a:xfrm>
            <a:off x="2602184" y="2777569"/>
            <a:ext cx="1771041" cy="2658031"/>
          </a:xfrm>
          <a:custGeom>
            <a:avLst/>
            <a:gdLst>
              <a:gd name="connsiteX0" fmla="*/ 510293 w 1771041"/>
              <a:gd name="connsiteY0" fmla="*/ 2321969 h 2658031"/>
              <a:gd name="connsiteX1" fmla="*/ 1723631 w 1771041"/>
              <a:gd name="connsiteY1" fmla="*/ 106308 h 2658031"/>
              <a:gd name="connsiteX2" fmla="*/ 1530201 w 1771041"/>
              <a:gd name="connsiteY2" fmla="*/ 774523 h 2658031"/>
              <a:gd name="connsiteX3" fmla="*/ 1582954 w 1771041"/>
              <a:gd name="connsiteY3" fmla="*/ 800 h 2658031"/>
              <a:gd name="connsiteX4" fmla="*/ 756478 w 1771041"/>
              <a:gd name="connsiteY4" fmla="*/ 950369 h 2658031"/>
              <a:gd name="connsiteX5" fmla="*/ 650970 w 1771041"/>
              <a:gd name="connsiteY5" fmla="*/ 2023031 h 2658031"/>
              <a:gd name="connsiteX6" fmla="*/ 457539 w 1771041"/>
              <a:gd name="connsiteY6" fmla="*/ 1161385 h 2658031"/>
              <a:gd name="connsiteX7" fmla="*/ 17924 w 1771041"/>
              <a:gd name="connsiteY7" fmla="*/ 2181293 h 2658031"/>
              <a:gd name="connsiteX8" fmla="*/ 123431 w 1771041"/>
              <a:gd name="connsiteY8" fmla="*/ 2638493 h 2658031"/>
              <a:gd name="connsiteX9" fmla="*/ 510293 w 1771041"/>
              <a:gd name="connsiteY9" fmla="*/ 2321969 h 265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041" h="2658031">
                <a:moveTo>
                  <a:pt x="510293" y="2321969"/>
                </a:moveTo>
                <a:cubicBezTo>
                  <a:pt x="776993" y="1899938"/>
                  <a:pt x="1553646" y="364216"/>
                  <a:pt x="1723631" y="106308"/>
                </a:cubicBezTo>
                <a:cubicBezTo>
                  <a:pt x="1893616" y="-151600"/>
                  <a:pt x="1553647" y="792108"/>
                  <a:pt x="1530201" y="774523"/>
                </a:cubicBezTo>
                <a:cubicBezTo>
                  <a:pt x="1506755" y="756938"/>
                  <a:pt x="1711908" y="-28508"/>
                  <a:pt x="1582954" y="800"/>
                </a:cubicBezTo>
                <a:cubicBezTo>
                  <a:pt x="1454000" y="30108"/>
                  <a:pt x="911809" y="613331"/>
                  <a:pt x="756478" y="950369"/>
                </a:cubicBezTo>
                <a:cubicBezTo>
                  <a:pt x="601147" y="1287407"/>
                  <a:pt x="700793" y="1987862"/>
                  <a:pt x="650970" y="2023031"/>
                </a:cubicBezTo>
                <a:cubicBezTo>
                  <a:pt x="601147" y="2058200"/>
                  <a:pt x="563047" y="1135008"/>
                  <a:pt x="457539" y="1161385"/>
                </a:cubicBezTo>
                <a:cubicBezTo>
                  <a:pt x="352031" y="1187762"/>
                  <a:pt x="73609" y="1935108"/>
                  <a:pt x="17924" y="2181293"/>
                </a:cubicBezTo>
                <a:cubicBezTo>
                  <a:pt x="-37761" y="2427478"/>
                  <a:pt x="47231" y="2620908"/>
                  <a:pt x="123431" y="2638493"/>
                </a:cubicBezTo>
                <a:cubicBezTo>
                  <a:pt x="199631" y="2656078"/>
                  <a:pt x="243593" y="2744000"/>
                  <a:pt x="510293" y="2321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93CEB16-029C-8F72-2BE0-132B2FFF0196}"/>
              </a:ext>
            </a:extLst>
          </p:cNvPr>
          <p:cNvSpPr/>
          <p:nvPr/>
        </p:nvSpPr>
        <p:spPr>
          <a:xfrm>
            <a:off x="4362019" y="8295923"/>
            <a:ext cx="1464595" cy="270927"/>
          </a:xfrm>
          <a:custGeom>
            <a:avLst/>
            <a:gdLst>
              <a:gd name="connsiteX0" fmla="*/ 69304 w 1464595"/>
              <a:gd name="connsiteY0" fmla="*/ 250200 h 270927"/>
              <a:gd name="connsiteX1" fmla="*/ 1423319 w 1464595"/>
              <a:gd name="connsiteY1" fmla="*/ 4015 h 270927"/>
              <a:gd name="connsiteX2" fmla="*/ 1106796 w 1464595"/>
              <a:gd name="connsiteY2" fmla="*/ 109523 h 270927"/>
              <a:gd name="connsiteX3" fmla="*/ 1018873 w 1464595"/>
              <a:gd name="connsiteY3" fmla="*/ 267785 h 270927"/>
              <a:gd name="connsiteX4" fmla="*/ 280319 w 1464595"/>
              <a:gd name="connsiteY4" fmla="*/ 215031 h 270927"/>
              <a:gd name="connsiteX5" fmla="*/ 69304 w 1464595"/>
              <a:gd name="connsiteY5" fmla="*/ 250200 h 27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595" h="270927">
                <a:moveTo>
                  <a:pt x="69304" y="250200"/>
                </a:moveTo>
                <a:lnTo>
                  <a:pt x="1423319" y="4015"/>
                </a:lnTo>
                <a:cubicBezTo>
                  <a:pt x="1596234" y="-19431"/>
                  <a:pt x="1174204" y="65561"/>
                  <a:pt x="1106796" y="109523"/>
                </a:cubicBezTo>
                <a:cubicBezTo>
                  <a:pt x="1039388" y="153485"/>
                  <a:pt x="1156619" y="250200"/>
                  <a:pt x="1018873" y="267785"/>
                </a:cubicBezTo>
                <a:cubicBezTo>
                  <a:pt x="881127" y="285370"/>
                  <a:pt x="435649" y="223823"/>
                  <a:pt x="280319" y="215031"/>
                </a:cubicBezTo>
                <a:cubicBezTo>
                  <a:pt x="124989" y="206239"/>
                  <a:pt x="-121196" y="285369"/>
                  <a:pt x="69304" y="2502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A935027A-6024-23F5-B906-4211D84C7952}"/>
              </a:ext>
            </a:extLst>
          </p:cNvPr>
          <p:cNvSpPr/>
          <p:nvPr/>
        </p:nvSpPr>
        <p:spPr>
          <a:xfrm>
            <a:off x="4975118" y="7095109"/>
            <a:ext cx="1003535" cy="586089"/>
          </a:xfrm>
          <a:custGeom>
            <a:avLst/>
            <a:gdLst>
              <a:gd name="connsiteX0" fmla="*/ 511282 w 1003535"/>
              <a:gd name="connsiteY0" fmla="*/ 172 h 586089"/>
              <a:gd name="connsiteX1" fmla="*/ 314512 w 1003535"/>
              <a:gd name="connsiteY1" fmla="*/ 249028 h 586089"/>
              <a:gd name="connsiteX2" fmla="*/ 412897 w 1003535"/>
              <a:gd name="connsiteY2" fmla="*/ 358987 h 586089"/>
              <a:gd name="connsiteX3" fmla="*/ 482345 w 1003535"/>
              <a:gd name="connsiteY3" fmla="*/ 468947 h 586089"/>
              <a:gd name="connsiteX4" fmla="*/ 1003206 w 1003535"/>
              <a:gd name="connsiteY4" fmla="*/ 584694 h 586089"/>
              <a:gd name="connsiteX5" fmla="*/ 551793 w 1003535"/>
              <a:gd name="connsiteY5" fmla="*/ 532607 h 586089"/>
              <a:gd name="connsiteX6" fmla="*/ 1996 w 1003535"/>
              <a:gd name="connsiteY6" fmla="*/ 526820 h 586089"/>
              <a:gd name="connsiteX7" fmla="*/ 360811 w 1003535"/>
              <a:gd name="connsiteY7" fmla="*/ 509458 h 586089"/>
              <a:gd name="connsiteX8" fmla="*/ 192978 w 1003535"/>
              <a:gd name="connsiteY8" fmla="*/ 202729 h 586089"/>
              <a:gd name="connsiteX9" fmla="*/ 192978 w 1003535"/>
              <a:gd name="connsiteY9" fmla="*/ 168005 h 586089"/>
              <a:gd name="connsiteX10" fmla="*/ 54082 w 1003535"/>
              <a:gd name="connsiteY10" fmla="*/ 208516 h 586089"/>
              <a:gd name="connsiteX11" fmla="*/ 511282 w 1003535"/>
              <a:gd name="connsiteY11" fmla="*/ 172 h 5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3535" h="586089">
                <a:moveTo>
                  <a:pt x="511282" y="172"/>
                </a:moveTo>
                <a:cubicBezTo>
                  <a:pt x="554687" y="6924"/>
                  <a:pt x="330909" y="189226"/>
                  <a:pt x="314512" y="249028"/>
                </a:cubicBezTo>
                <a:cubicBezTo>
                  <a:pt x="298115" y="308830"/>
                  <a:pt x="384925" y="322334"/>
                  <a:pt x="412897" y="358987"/>
                </a:cubicBezTo>
                <a:cubicBezTo>
                  <a:pt x="440869" y="395640"/>
                  <a:pt x="383960" y="431329"/>
                  <a:pt x="482345" y="468947"/>
                </a:cubicBezTo>
                <a:cubicBezTo>
                  <a:pt x="580730" y="506565"/>
                  <a:pt x="991631" y="574084"/>
                  <a:pt x="1003206" y="584694"/>
                </a:cubicBezTo>
                <a:cubicBezTo>
                  <a:pt x="1014781" y="595304"/>
                  <a:pt x="718661" y="542253"/>
                  <a:pt x="551793" y="532607"/>
                </a:cubicBezTo>
                <a:cubicBezTo>
                  <a:pt x="384925" y="522961"/>
                  <a:pt x="33826" y="530678"/>
                  <a:pt x="1996" y="526820"/>
                </a:cubicBezTo>
                <a:cubicBezTo>
                  <a:pt x="-29834" y="522962"/>
                  <a:pt x="328981" y="563473"/>
                  <a:pt x="360811" y="509458"/>
                </a:cubicBezTo>
                <a:cubicBezTo>
                  <a:pt x="392641" y="455443"/>
                  <a:pt x="220950" y="259638"/>
                  <a:pt x="192978" y="202729"/>
                </a:cubicBezTo>
                <a:cubicBezTo>
                  <a:pt x="165006" y="145820"/>
                  <a:pt x="216127" y="167041"/>
                  <a:pt x="192978" y="168005"/>
                </a:cubicBezTo>
                <a:cubicBezTo>
                  <a:pt x="169829" y="168970"/>
                  <a:pt x="67" y="229736"/>
                  <a:pt x="54082" y="208516"/>
                </a:cubicBezTo>
                <a:cubicBezTo>
                  <a:pt x="108097" y="187296"/>
                  <a:pt x="467877" y="-6580"/>
                  <a:pt x="511282" y="1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15C86861-C065-7227-8189-811DD4E3C623}"/>
              </a:ext>
            </a:extLst>
          </p:cNvPr>
          <p:cNvSpPr/>
          <p:nvPr/>
        </p:nvSpPr>
        <p:spPr>
          <a:xfrm>
            <a:off x="3817474" y="8380013"/>
            <a:ext cx="1071507" cy="943726"/>
          </a:xfrm>
          <a:custGeom>
            <a:avLst/>
            <a:gdLst>
              <a:gd name="connsiteX0" fmla="*/ 586693 w 1071507"/>
              <a:gd name="connsiteY0" fmla="*/ 58 h 943726"/>
              <a:gd name="connsiteX1" fmla="*/ 656141 w 1071507"/>
              <a:gd name="connsiteY1" fmla="*/ 110017 h 943726"/>
              <a:gd name="connsiteX2" fmla="*/ 650354 w 1071507"/>
              <a:gd name="connsiteY2" fmla="*/ 596154 h 943726"/>
              <a:gd name="connsiteX3" fmla="*/ 980232 w 1071507"/>
              <a:gd name="connsiteY3" fmla="*/ 746625 h 943726"/>
              <a:gd name="connsiteX4" fmla="*/ 661929 w 1071507"/>
              <a:gd name="connsiteY4" fmla="*/ 781349 h 943726"/>
              <a:gd name="connsiteX5" fmla="*/ 1055468 w 1071507"/>
              <a:gd name="connsiteY5" fmla="*/ 943395 h 943726"/>
              <a:gd name="connsiteX6" fmla="*/ 2172 w 1071507"/>
              <a:gd name="connsiteY6" fmla="*/ 821860 h 943726"/>
              <a:gd name="connsiteX7" fmla="*/ 771888 w 1071507"/>
              <a:gd name="connsiteY7" fmla="*/ 763987 h 943726"/>
              <a:gd name="connsiteX8" fmla="*/ 470946 w 1071507"/>
              <a:gd name="connsiteY8" fmla="*/ 353086 h 943726"/>
              <a:gd name="connsiteX9" fmla="*/ 424648 w 1071507"/>
              <a:gd name="connsiteY9" fmla="*/ 272063 h 943726"/>
              <a:gd name="connsiteX10" fmla="*/ 592480 w 1071507"/>
              <a:gd name="connsiteY10" fmla="*/ 133167 h 943726"/>
              <a:gd name="connsiteX11" fmla="*/ 146855 w 1071507"/>
              <a:gd name="connsiteY11" fmla="*/ 341511 h 943726"/>
              <a:gd name="connsiteX12" fmla="*/ 638779 w 1071507"/>
              <a:gd name="connsiteY12" fmla="*/ 98443 h 943726"/>
              <a:gd name="connsiteX13" fmla="*/ 586693 w 1071507"/>
              <a:gd name="connsiteY13" fmla="*/ 58 h 9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1507" h="943726">
                <a:moveTo>
                  <a:pt x="586693" y="58"/>
                </a:moveTo>
                <a:cubicBezTo>
                  <a:pt x="589587" y="1987"/>
                  <a:pt x="645531" y="10668"/>
                  <a:pt x="656141" y="110017"/>
                </a:cubicBezTo>
                <a:cubicBezTo>
                  <a:pt x="666751" y="209366"/>
                  <a:pt x="596339" y="490053"/>
                  <a:pt x="650354" y="596154"/>
                </a:cubicBezTo>
                <a:cubicBezTo>
                  <a:pt x="704369" y="702255"/>
                  <a:pt x="978303" y="715759"/>
                  <a:pt x="980232" y="746625"/>
                </a:cubicBezTo>
                <a:cubicBezTo>
                  <a:pt x="982161" y="777491"/>
                  <a:pt x="649390" y="748554"/>
                  <a:pt x="661929" y="781349"/>
                </a:cubicBezTo>
                <a:cubicBezTo>
                  <a:pt x="674468" y="814144"/>
                  <a:pt x="1165427" y="936643"/>
                  <a:pt x="1055468" y="943395"/>
                </a:cubicBezTo>
                <a:cubicBezTo>
                  <a:pt x="945509" y="950147"/>
                  <a:pt x="49435" y="851761"/>
                  <a:pt x="2172" y="821860"/>
                </a:cubicBezTo>
                <a:cubicBezTo>
                  <a:pt x="-45091" y="791959"/>
                  <a:pt x="693759" y="842116"/>
                  <a:pt x="771888" y="763987"/>
                </a:cubicBezTo>
                <a:cubicBezTo>
                  <a:pt x="850017" y="685858"/>
                  <a:pt x="528819" y="435073"/>
                  <a:pt x="470946" y="353086"/>
                </a:cubicBezTo>
                <a:cubicBezTo>
                  <a:pt x="413073" y="271099"/>
                  <a:pt x="404392" y="308716"/>
                  <a:pt x="424648" y="272063"/>
                </a:cubicBezTo>
                <a:cubicBezTo>
                  <a:pt x="444904" y="235410"/>
                  <a:pt x="638779" y="121592"/>
                  <a:pt x="592480" y="133167"/>
                </a:cubicBezTo>
                <a:cubicBezTo>
                  <a:pt x="546181" y="144742"/>
                  <a:pt x="139139" y="347298"/>
                  <a:pt x="146855" y="341511"/>
                </a:cubicBezTo>
                <a:cubicBezTo>
                  <a:pt x="154571" y="335724"/>
                  <a:pt x="563543" y="152458"/>
                  <a:pt x="638779" y="98443"/>
                </a:cubicBezTo>
                <a:cubicBezTo>
                  <a:pt x="714015" y="44428"/>
                  <a:pt x="583799" y="-1871"/>
                  <a:pt x="586693" y="5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513CC8AC-BB98-B735-61AF-264D1826ABE0}"/>
              </a:ext>
            </a:extLst>
          </p:cNvPr>
          <p:cNvSpPr/>
          <p:nvPr/>
        </p:nvSpPr>
        <p:spPr>
          <a:xfrm>
            <a:off x="2662611" y="6336851"/>
            <a:ext cx="1107696" cy="2426800"/>
          </a:xfrm>
          <a:custGeom>
            <a:avLst/>
            <a:gdLst>
              <a:gd name="connsiteX0" fmla="*/ 323657 w 1107696"/>
              <a:gd name="connsiteY0" fmla="*/ 52374 h 2426800"/>
              <a:gd name="connsiteX1" fmla="*/ 329445 w 1107696"/>
              <a:gd name="connsiteY1" fmla="*/ 197058 h 2426800"/>
              <a:gd name="connsiteX2" fmla="*/ 520427 w 1107696"/>
              <a:gd name="connsiteY2" fmla="*/ 1088308 h 2426800"/>
              <a:gd name="connsiteX3" fmla="*/ 641961 w 1107696"/>
              <a:gd name="connsiteY3" fmla="*/ 1204055 h 2426800"/>
              <a:gd name="connsiteX4" fmla="*/ 734559 w 1107696"/>
              <a:gd name="connsiteY4" fmla="*/ 1493422 h 2426800"/>
              <a:gd name="connsiteX5" fmla="*/ 1052862 w 1107696"/>
              <a:gd name="connsiteY5" fmla="*/ 2130030 h 2426800"/>
              <a:gd name="connsiteX6" fmla="*/ 977627 w 1107696"/>
              <a:gd name="connsiteY6" fmla="*/ 2222627 h 2426800"/>
              <a:gd name="connsiteX7" fmla="*/ 1076012 w 1107696"/>
              <a:gd name="connsiteY7" fmla="*/ 2384673 h 2426800"/>
              <a:gd name="connsiteX8" fmla="*/ 329445 w 1107696"/>
              <a:gd name="connsiteY8" fmla="*/ 1366101 h 2426800"/>
              <a:gd name="connsiteX9" fmla="*/ 16928 w 1107696"/>
              <a:gd name="connsiteY9" fmla="*/ 538511 h 2426800"/>
              <a:gd name="connsiteX10" fmla="*/ 45865 w 1107696"/>
              <a:gd name="connsiteY10" fmla="*/ 469063 h 2426800"/>
              <a:gd name="connsiteX11" fmla="*/ 80589 w 1107696"/>
              <a:gd name="connsiteY11" fmla="*/ 288 h 2426800"/>
              <a:gd name="connsiteX12" fmla="*/ 45865 w 1107696"/>
              <a:gd name="connsiteY12" fmla="*/ 393827 h 2426800"/>
              <a:gd name="connsiteX13" fmla="*/ 323657 w 1107696"/>
              <a:gd name="connsiteY13" fmla="*/ 52374 h 24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7696" h="2426800">
                <a:moveTo>
                  <a:pt x="323657" y="52374"/>
                </a:moveTo>
                <a:cubicBezTo>
                  <a:pt x="370920" y="19579"/>
                  <a:pt x="296650" y="24402"/>
                  <a:pt x="329445" y="197058"/>
                </a:cubicBezTo>
                <a:cubicBezTo>
                  <a:pt x="362240" y="369714"/>
                  <a:pt x="468341" y="920475"/>
                  <a:pt x="520427" y="1088308"/>
                </a:cubicBezTo>
                <a:cubicBezTo>
                  <a:pt x="572513" y="1256141"/>
                  <a:pt x="606272" y="1136536"/>
                  <a:pt x="641961" y="1204055"/>
                </a:cubicBezTo>
                <a:cubicBezTo>
                  <a:pt x="677650" y="1271574"/>
                  <a:pt x="666076" y="1339093"/>
                  <a:pt x="734559" y="1493422"/>
                </a:cubicBezTo>
                <a:cubicBezTo>
                  <a:pt x="803042" y="1647751"/>
                  <a:pt x="1012351" y="2008496"/>
                  <a:pt x="1052862" y="2130030"/>
                </a:cubicBezTo>
                <a:cubicBezTo>
                  <a:pt x="1093373" y="2251564"/>
                  <a:pt x="973769" y="2180187"/>
                  <a:pt x="977627" y="2222627"/>
                </a:cubicBezTo>
                <a:cubicBezTo>
                  <a:pt x="981485" y="2265068"/>
                  <a:pt x="1184042" y="2527427"/>
                  <a:pt x="1076012" y="2384673"/>
                </a:cubicBezTo>
                <a:cubicBezTo>
                  <a:pt x="967982" y="2241919"/>
                  <a:pt x="505959" y="1673795"/>
                  <a:pt x="329445" y="1366101"/>
                </a:cubicBezTo>
                <a:cubicBezTo>
                  <a:pt x="152931" y="1058407"/>
                  <a:pt x="64191" y="688017"/>
                  <a:pt x="16928" y="538511"/>
                </a:cubicBezTo>
                <a:cubicBezTo>
                  <a:pt x="-30335" y="389005"/>
                  <a:pt x="35255" y="558767"/>
                  <a:pt x="45865" y="469063"/>
                </a:cubicBezTo>
                <a:cubicBezTo>
                  <a:pt x="56475" y="379359"/>
                  <a:pt x="80589" y="12827"/>
                  <a:pt x="80589" y="288"/>
                </a:cubicBezTo>
                <a:cubicBezTo>
                  <a:pt x="80589" y="-12251"/>
                  <a:pt x="12106" y="388040"/>
                  <a:pt x="45865" y="393827"/>
                </a:cubicBezTo>
                <a:cubicBezTo>
                  <a:pt x="79624" y="399614"/>
                  <a:pt x="276394" y="85169"/>
                  <a:pt x="323657" y="523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A0E09505-6C4B-2436-1778-A80F29254DCA}"/>
              </a:ext>
            </a:extLst>
          </p:cNvPr>
          <p:cNvSpPr/>
          <p:nvPr/>
        </p:nvSpPr>
        <p:spPr>
          <a:xfrm>
            <a:off x="5739671" y="6541574"/>
            <a:ext cx="896079" cy="2304311"/>
          </a:xfrm>
          <a:custGeom>
            <a:avLst/>
            <a:gdLst>
              <a:gd name="connsiteX0" fmla="*/ 724790 w 896079"/>
              <a:gd name="connsiteY0" fmla="*/ 3910 h 2304311"/>
              <a:gd name="connsiteX1" fmla="*/ 742152 w 896079"/>
              <a:gd name="connsiteY1" fmla="*/ 73358 h 2304311"/>
              <a:gd name="connsiteX2" fmla="*/ 319676 w 896079"/>
              <a:gd name="connsiteY2" fmla="*/ 420598 h 2304311"/>
              <a:gd name="connsiteX3" fmla="*/ 504871 w 896079"/>
              <a:gd name="connsiteY3" fmla="*/ 843074 h 2304311"/>
              <a:gd name="connsiteX4" fmla="*/ 319676 w 896079"/>
              <a:gd name="connsiteY4" fmla="*/ 1543342 h 2304311"/>
              <a:gd name="connsiteX5" fmla="*/ 331251 w 896079"/>
              <a:gd name="connsiteY5" fmla="*/ 1630153 h 2304311"/>
              <a:gd name="connsiteX6" fmla="*/ 1372 w 896079"/>
              <a:gd name="connsiteY6" fmla="*/ 2301484 h 2304311"/>
              <a:gd name="connsiteX7" fmla="*/ 475934 w 896079"/>
              <a:gd name="connsiteY7" fmla="*/ 1844284 h 2304311"/>
              <a:gd name="connsiteX8" fmla="*/ 892623 w 896079"/>
              <a:gd name="connsiteY8" fmla="*/ 1207677 h 2304311"/>
              <a:gd name="connsiteX9" fmla="*/ 684278 w 896079"/>
              <a:gd name="connsiteY9" fmla="*/ 767839 h 2304311"/>
              <a:gd name="connsiteX10" fmla="*/ 863686 w 896079"/>
              <a:gd name="connsiteY10" fmla="*/ 223829 h 2304311"/>
              <a:gd name="connsiteX11" fmla="*/ 886835 w 896079"/>
              <a:gd name="connsiteY11" fmla="*/ 142806 h 2304311"/>
              <a:gd name="connsiteX12" fmla="*/ 724790 w 896079"/>
              <a:gd name="connsiteY12" fmla="*/ 3910 h 23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6079" h="2304311">
                <a:moveTo>
                  <a:pt x="724790" y="3910"/>
                </a:moveTo>
                <a:cubicBezTo>
                  <a:pt x="700676" y="-7665"/>
                  <a:pt x="809671" y="3910"/>
                  <a:pt x="742152" y="73358"/>
                </a:cubicBezTo>
                <a:cubicBezTo>
                  <a:pt x="674633" y="142806"/>
                  <a:pt x="359223" y="292312"/>
                  <a:pt x="319676" y="420598"/>
                </a:cubicBezTo>
                <a:cubicBezTo>
                  <a:pt x="280129" y="548884"/>
                  <a:pt x="504871" y="655950"/>
                  <a:pt x="504871" y="843074"/>
                </a:cubicBezTo>
                <a:cubicBezTo>
                  <a:pt x="504871" y="1030198"/>
                  <a:pt x="348613" y="1412162"/>
                  <a:pt x="319676" y="1543342"/>
                </a:cubicBezTo>
                <a:cubicBezTo>
                  <a:pt x="290739" y="1674522"/>
                  <a:pt x="384302" y="1503796"/>
                  <a:pt x="331251" y="1630153"/>
                </a:cubicBezTo>
                <a:cubicBezTo>
                  <a:pt x="278200" y="1756510"/>
                  <a:pt x="-22742" y="2265796"/>
                  <a:pt x="1372" y="2301484"/>
                </a:cubicBezTo>
                <a:cubicBezTo>
                  <a:pt x="25486" y="2337172"/>
                  <a:pt x="327392" y="2026585"/>
                  <a:pt x="475934" y="1844284"/>
                </a:cubicBezTo>
                <a:cubicBezTo>
                  <a:pt x="624476" y="1661983"/>
                  <a:pt x="857899" y="1387084"/>
                  <a:pt x="892623" y="1207677"/>
                </a:cubicBezTo>
                <a:cubicBezTo>
                  <a:pt x="927347" y="1028270"/>
                  <a:pt x="689101" y="931814"/>
                  <a:pt x="684278" y="767839"/>
                </a:cubicBezTo>
                <a:cubicBezTo>
                  <a:pt x="679455" y="603864"/>
                  <a:pt x="829927" y="328001"/>
                  <a:pt x="863686" y="223829"/>
                </a:cubicBezTo>
                <a:cubicBezTo>
                  <a:pt x="897445" y="119657"/>
                  <a:pt x="904197" y="176565"/>
                  <a:pt x="886835" y="142806"/>
                </a:cubicBezTo>
                <a:cubicBezTo>
                  <a:pt x="869473" y="109047"/>
                  <a:pt x="748904" y="15485"/>
                  <a:pt x="724790" y="3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16400B7B-6731-1C8E-0992-71156DEF4703}"/>
              </a:ext>
            </a:extLst>
          </p:cNvPr>
          <p:cNvSpPr/>
          <p:nvPr/>
        </p:nvSpPr>
        <p:spPr>
          <a:xfrm>
            <a:off x="4227210" y="7621975"/>
            <a:ext cx="1824252" cy="706286"/>
          </a:xfrm>
          <a:custGeom>
            <a:avLst/>
            <a:gdLst>
              <a:gd name="connsiteX0" fmla="*/ 9124 w 1824252"/>
              <a:gd name="connsiteY0" fmla="*/ 387706 h 706286"/>
              <a:gd name="connsiteX1" fmla="*/ 333215 w 1824252"/>
              <a:gd name="connsiteY1" fmla="*/ 109914 h 706286"/>
              <a:gd name="connsiteX2" fmla="*/ 726755 w 1824252"/>
              <a:gd name="connsiteY2" fmla="*/ 150425 h 706286"/>
              <a:gd name="connsiteX3" fmla="*/ 663094 w 1824252"/>
              <a:gd name="connsiteY3" fmla="*/ 5741 h 706286"/>
              <a:gd name="connsiteX4" fmla="*/ 1091357 w 1824252"/>
              <a:gd name="connsiteY4" fmla="*/ 28891 h 706286"/>
              <a:gd name="connsiteX5" fmla="*/ 1149231 w 1824252"/>
              <a:gd name="connsiteY5" fmla="*/ 28891 h 706286"/>
              <a:gd name="connsiteX6" fmla="*/ 1814775 w 1824252"/>
              <a:gd name="connsiteY6" fmla="*/ 121488 h 706286"/>
              <a:gd name="connsiteX7" fmla="*/ 1548557 w 1824252"/>
              <a:gd name="connsiteY7" fmla="*/ 138850 h 706286"/>
              <a:gd name="connsiteX8" fmla="*/ 1646942 w 1824252"/>
              <a:gd name="connsiteY8" fmla="*/ 208298 h 706286"/>
              <a:gd name="connsiteX9" fmla="*/ 1212891 w 1824252"/>
              <a:gd name="connsiteY9" fmla="*/ 387706 h 706286"/>
              <a:gd name="connsiteX10" fmla="*/ 1525408 w 1824252"/>
              <a:gd name="connsiteY10" fmla="*/ 416643 h 706286"/>
              <a:gd name="connsiteX11" fmla="*/ 975610 w 1824252"/>
              <a:gd name="connsiteY11" fmla="*/ 694435 h 706286"/>
              <a:gd name="connsiteX12" fmla="*/ 14912 w 1824252"/>
              <a:gd name="connsiteY12" fmla="*/ 653924 h 706286"/>
              <a:gd name="connsiteX13" fmla="*/ 379514 w 1824252"/>
              <a:gd name="connsiteY13" fmla="*/ 642349 h 706286"/>
              <a:gd name="connsiteX14" fmla="*/ 229043 w 1824252"/>
              <a:gd name="connsiteY14" fmla="*/ 474516 h 706286"/>
              <a:gd name="connsiteX15" fmla="*/ 9124 w 1824252"/>
              <a:gd name="connsiteY15" fmla="*/ 387706 h 7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4252" h="706286">
                <a:moveTo>
                  <a:pt x="9124" y="387706"/>
                </a:moveTo>
                <a:cubicBezTo>
                  <a:pt x="26486" y="326939"/>
                  <a:pt x="213610" y="149461"/>
                  <a:pt x="333215" y="109914"/>
                </a:cubicBezTo>
                <a:cubicBezTo>
                  <a:pt x="452820" y="70367"/>
                  <a:pt x="671775" y="167787"/>
                  <a:pt x="726755" y="150425"/>
                </a:cubicBezTo>
                <a:cubicBezTo>
                  <a:pt x="781735" y="133063"/>
                  <a:pt x="602327" y="25997"/>
                  <a:pt x="663094" y="5741"/>
                </a:cubicBezTo>
                <a:cubicBezTo>
                  <a:pt x="723861" y="-14515"/>
                  <a:pt x="1010334" y="25033"/>
                  <a:pt x="1091357" y="28891"/>
                </a:cubicBezTo>
                <a:cubicBezTo>
                  <a:pt x="1172380" y="32749"/>
                  <a:pt x="1028661" y="13458"/>
                  <a:pt x="1149231" y="28891"/>
                </a:cubicBezTo>
                <a:cubicBezTo>
                  <a:pt x="1269801" y="44324"/>
                  <a:pt x="1748221" y="103162"/>
                  <a:pt x="1814775" y="121488"/>
                </a:cubicBezTo>
                <a:cubicBezTo>
                  <a:pt x="1881329" y="139814"/>
                  <a:pt x="1576529" y="124382"/>
                  <a:pt x="1548557" y="138850"/>
                </a:cubicBezTo>
                <a:cubicBezTo>
                  <a:pt x="1520585" y="153318"/>
                  <a:pt x="1702886" y="166822"/>
                  <a:pt x="1646942" y="208298"/>
                </a:cubicBezTo>
                <a:cubicBezTo>
                  <a:pt x="1590998" y="249774"/>
                  <a:pt x="1233147" y="352982"/>
                  <a:pt x="1212891" y="387706"/>
                </a:cubicBezTo>
                <a:cubicBezTo>
                  <a:pt x="1192635" y="422430"/>
                  <a:pt x="1564955" y="365522"/>
                  <a:pt x="1525408" y="416643"/>
                </a:cubicBezTo>
                <a:cubicBezTo>
                  <a:pt x="1485861" y="467764"/>
                  <a:pt x="1227359" y="654888"/>
                  <a:pt x="975610" y="694435"/>
                </a:cubicBezTo>
                <a:cubicBezTo>
                  <a:pt x="723861" y="733982"/>
                  <a:pt x="114261" y="662605"/>
                  <a:pt x="14912" y="653924"/>
                </a:cubicBezTo>
                <a:cubicBezTo>
                  <a:pt x="-84437" y="645243"/>
                  <a:pt x="343825" y="672250"/>
                  <a:pt x="379514" y="642349"/>
                </a:cubicBezTo>
                <a:cubicBezTo>
                  <a:pt x="415203" y="612448"/>
                  <a:pt x="289810" y="513098"/>
                  <a:pt x="229043" y="474516"/>
                </a:cubicBezTo>
                <a:cubicBezTo>
                  <a:pt x="168276" y="435934"/>
                  <a:pt x="-8238" y="448473"/>
                  <a:pt x="9124" y="3877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D32C012C-2EDA-7A68-C980-B96C8F8E35ED}"/>
              </a:ext>
            </a:extLst>
          </p:cNvPr>
          <p:cNvSpPr/>
          <p:nvPr/>
        </p:nvSpPr>
        <p:spPr>
          <a:xfrm>
            <a:off x="5916747" y="7008217"/>
            <a:ext cx="1145766" cy="1854165"/>
          </a:xfrm>
          <a:custGeom>
            <a:avLst/>
            <a:gdLst>
              <a:gd name="connsiteX0" fmla="*/ 379881 w 1145766"/>
              <a:gd name="connsiteY0" fmla="*/ 254 h 1854165"/>
              <a:gd name="connsiteX1" fmla="*/ 455116 w 1145766"/>
              <a:gd name="connsiteY1" fmla="*/ 822056 h 1854165"/>
              <a:gd name="connsiteX2" fmla="*/ 281496 w 1145766"/>
              <a:gd name="connsiteY2" fmla="*/ 1296618 h 1854165"/>
              <a:gd name="connsiteX3" fmla="*/ 275709 w 1145766"/>
              <a:gd name="connsiteY3" fmla="*/ 1441302 h 1854165"/>
              <a:gd name="connsiteX4" fmla="*/ 26853 w 1145766"/>
              <a:gd name="connsiteY4" fmla="*/ 1840629 h 1854165"/>
              <a:gd name="connsiteX5" fmla="*/ 1004914 w 1145766"/>
              <a:gd name="connsiteY5" fmla="*/ 891505 h 1854165"/>
              <a:gd name="connsiteX6" fmla="*/ 1074362 w 1145766"/>
              <a:gd name="connsiteY6" fmla="*/ 735246 h 1854165"/>
              <a:gd name="connsiteX7" fmla="*/ 379881 w 1145766"/>
              <a:gd name="connsiteY7" fmla="*/ 254 h 185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766" h="1854165">
                <a:moveTo>
                  <a:pt x="379881" y="254"/>
                </a:moveTo>
                <a:cubicBezTo>
                  <a:pt x="276673" y="14722"/>
                  <a:pt x="471513" y="605995"/>
                  <a:pt x="455116" y="822056"/>
                </a:cubicBezTo>
                <a:cubicBezTo>
                  <a:pt x="438719" y="1038117"/>
                  <a:pt x="311397" y="1193410"/>
                  <a:pt x="281496" y="1296618"/>
                </a:cubicBezTo>
                <a:cubicBezTo>
                  <a:pt x="251595" y="1399826"/>
                  <a:pt x="318149" y="1350634"/>
                  <a:pt x="275709" y="1441302"/>
                </a:cubicBezTo>
                <a:cubicBezTo>
                  <a:pt x="233269" y="1531970"/>
                  <a:pt x="-94681" y="1932262"/>
                  <a:pt x="26853" y="1840629"/>
                </a:cubicBezTo>
                <a:cubicBezTo>
                  <a:pt x="148387" y="1748996"/>
                  <a:pt x="830329" y="1075735"/>
                  <a:pt x="1004914" y="891505"/>
                </a:cubicBezTo>
                <a:cubicBezTo>
                  <a:pt x="1179499" y="707275"/>
                  <a:pt x="1178534" y="878965"/>
                  <a:pt x="1074362" y="735246"/>
                </a:cubicBezTo>
                <a:cubicBezTo>
                  <a:pt x="970190" y="591527"/>
                  <a:pt x="483089" y="-14214"/>
                  <a:pt x="379881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B02EF31-3AEF-7261-A4B6-31F5D1364631}"/>
              </a:ext>
            </a:extLst>
          </p:cNvPr>
          <p:cNvSpPr/>
          <p:nvPr/>
        </p:nvSpPr>
        <p:spPr>
          <a:xfrm>
            <a:off x="4821547" y="4319667"/>
            <a:ext cx="1215424" cy="605507"/>
          </a:xfrm>
          <a:custGeom>
            <a:avLst/>
            <a:gdLst>
              <a:gd name="connsiteX0" fmla="*/ 5096 w 1215424"/>
              <a:gd name="connsiteY0" fmla="*/ 605361 h 605507"/>
              <a:gd name="connsiteX1" fmla="*/ 149780 w 1215424"/>
              <a:gd name="connsiteY1" fmla="*/ 350718 h 605507"/>
              <a:gd name="connsiteX2" fmla="*/ 149780 w 1215424"/>
              <a:gd name="connsiteY2" fmla="*/ 570637 h 605507"/>
              <a:gd name="connsiteX3" fmla="*/ 473871 w 1215424"/>
              <a:gd name="connsiteY3" fmla="*/ 379655 h 605507"/>
              <a:gd name="connsiteX4" fmla="*/ 271314 w 1215424"/>
              <a:gd name="connsiteY4" fmla="*/ 559062 h 605507"/>
              <a:gd name="connsiteX5" fmla="*/ 693790 w 1215424"/>
              <a:gd name="connsiteY5" fmla="*/ 333356 h 605507"/>
              <a:gd name="connsiteX6" fmla="*/ 1156777 w 1215424"/>
              <a:gd name="connsiteY6" fmla="*/ 402804 h 605507"/>
              <a:gd name="connsiteX7" fmla="*/ 942645 w 1215424"/>
              <a:gd name="connsiteY7" fmla="*/ 298632 h 605507"/>
              <a:gd name="connsiteX8" fmla="*/ 1197288 w 1215424"/>
              <a:gd name="connsiteY8" fmla="*/ 234971 h 605507"/>
              <a:gd name="connsiteX9" fmla="*/ 340762 w 1215424"/>
              <a:gd name="connsiteY9" fmla="*/ 3477 h 605507"/>
              <a:gd name="connsiteX10" fmla="*/ 450721 w 1215424"/>
              <a:gd name="connsiteY10" fmla="*/ 107649 h 605507"/>
              <a:gd name="connsiteX11" fmla="*/ 201866 w 1215424"/>
              <a:gd name="connsiteY11" fmla="*/ 269695 h 605507"/>
              <a:gd name="connsiteX12" fmla="*/ 282888 w 1215424"/>
              <a:gd name="connsiteY12" fmla="*/ 217609 h 605507"/>
              <a:gd name="connsiteX13" fmla="*/ 57182 w 1215424"/>
              <a:gd name="connsiteY13" fmla="*/ 385442 h 605507"/>
              <a:gd name="connsiteX14" fmla="*/ 5096 w 1215424"/>
              <a:gd name="connsiteY14" fmla="*/ 605361 h 60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5424" h="605507">
                <a:moveTo>
                  <a:pt x="5096" y="605361"/>
                </a:moveTo>
                <a:cubicBezTo>
                  <a:pt x="20529" y="599574"/>
                  <a:pt x="125666" y="356505"/>
                  <a:pt x="149780" y="350718"/>
                </a:cubicBezTo>
                <a:cubicBezTo>
                  <a:pt x="173894" y="344931"/>
                  <a:pt x="95765" y="565814"/>
                  <a:pt x="149780" y="570637"/>
                </a:cubicBezTo>
                <a:cubicBezTo>
                  <a:pt x="203795" y="575460"/>
                  <a:pt x="453616" y="381584"/>
                  <a:pt x="473871" y="379655"/>
                </a:cubicBezTo>
                <a:cubicBezTo>
                  <a:pt x="494126" y="377726"/>
                  <a:pt x="234661" y="566778"/>
                  <a:pt x="271314" y="559062"/>
                </a:cubicBezTo>
                <a:cubicBezTo>
                  <a:pt x="307967" y="551346"/>
                  <a:pt x="546213" y="359399"/>
                  <a:pt x="693790" y="333356"/>
                </a:cubicBezTo>
                <a:cubicBezTo>
                  <a:pt x="841367" y="307313"/>
                  <a:pt x="1115301" y="408591"/>
                  <a:pt x="1156777" y="402804"/>
                </a:cubicBezTo>
                <a:cubicBezTo>
                  <a:pt x="1198253" y="397017"/>
                  <a:pt x="935893" y="326604"/>
                  <a:pt x="942645" y="298632"/>
                </a:cubicBezTo>
                <a:cubicBezTo>
                  <a:pt x="949397" y="270660"/>
                  <a:pt x="1297602" y="284164"/>
                  <a:pt x="1197288" y="234971"/>
                </a:cubicBezTo>
                <a:cubicBezTo>
                  <a:pt x="1096974" y="185778"/>
                  <a:pt x="465190" y="24697"/>
                  <a:pt x="340762" y="3477"/>
                </a:cubicBezTo>
                <a:cubicBezTo>
                  <a:pt x="216334" y="-17743"/>
                  <a:pt x="473870" y="63279"/>
                  <a:pt x="450721" y="107649"/>
                </a:cubicBezTo>
                <a:cubicBezTo>
                  <a:pt x="427572" y="152019"/>
                  <a:pt x="229838" y="251368"/>
                  <a:pt x="201866" y="269695"/>
                </a:cubicBezTo>
                <a:cubicBezTo>
                  <a:pt x="173894" y="288022"/>
                  <a:pt x="307002" y="198318"/>
                  <a:pt x="282888" y="217609"/>
                </a:cubicBezTo>
                <a:cubicBezTo>
                  <a:pt x="258774" y="236900"/>
                  <a:pt x="104445" y="326604"/>
                  <a:pt x="57182" y="385442"/>
                </a:cubicBezTo>
                <a:cubicBezTo>
                  <a:pt x="9919" y="444280"/>
                  <a:pt x="-10337" y="611148"/>
                  <a:pt x="5096" y="605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12F7170B-14FD-68AF-AB1F-891DBBC8E7EF}"/>
              </a:ext>
            </a:extLst>
          </p:cNvPr>
          <p:cNvSpPr/>
          <p:nvPr/>
        </p:nvSpPr>
        <p:spPr>
          <a:xfrm>
            <a:off x="2705480" y="4967278"/>
            <a:ext cx="1270863" cy="491469"/>
          </a:xfrm>
          <a:custGeom>
            <a:avLst/>
            <a:gdLst>
              <a:gd name="connsiteX0" fmla="*/ 55082 w 1270863"/>
              <a:gd name="connsiteY0" fmla="*/ 304990 h 491469"/>
              <a:gd name="connsiteX1" fmla="*/ 547006 w 1270863"/>
              <a:gd name="connsiteY1" fmla="*/ 195031 h 491469"/>
              <a:gd name="connsiteX2" fmla="*/ 431259 w 1270863"/>
              <a:gd name="connsiteY2" fmla="*/ 166094 h 491469"/>
              <a:gd name="connsiteX3" fmla="*/ 911609 w 1270863"/>
              <a:gd name="connsiteY3" fmla="*/ 56135 h 491469"/>
              <a:gd name="connsiteX4" fmla="*/ 986844 w 1270863"/>
              <a:gd name="connsiteY4" fmla="*/ 4049 h 491469"/>
              <a:gd name="connsiteX5" fmla="*/ 1270424 w 1270863"/>
              <a:gd name="connsiteY5" fmla="*/ 160307 h 491469"/>
              <a:gd name="connsiteX6" fmla="*/ 1056292 w 1270863"/>
              <a:gd name="connsiteY6" fmla="*/ 119795 h 491469"/>
              <a:gd name="connsiteX7" fmla="*/ 1241487 w 1270863"/>
              <a:gd name="connsiteY7" fmla="*/ 357076 h 491469"/>
              <a:gd name="connsiteX8" fmla="*/ 1009993 w 1270863"/>
              <a:gd name="connsiteY8" fmla="*/ 212393 h 491469"/>
              <a:gd name="connsiteX9" fmla="*/ 564368 w 1270863"/>
              <a:gd name="connsiteY9" fmla="*/ 276054 h 491469"/>
              <a:gd name="connsiteX10" fmla="*/ 570155 w 1270863"/>
              <a:gd name="connsiteY10" fmla="*/ 276054 h 491469"/>
              <a:gd name="connsiteX11" fmla="*/ 8783 w 1270863"/>
              <a:gd name="connsiteY11" fmla="*/ 490185 h 491469"/>
              <a:gd name="connsiteX12" fmla="*/ 217128 w 1270863"/>
              <a:gd name="connsiteY12" fmla="*/ 362864 h 491469"/>
              <a:gd name="connsiteX13" fmla="*/ 55082 w 1270863"/>
              <a:gd name="connsiteY13" fmla="*/ 304990 h 49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863" h="491469">
                <a:moveTo>
                  <a:pt x="55082" y="304990"/>
                </a:moveTo>
                <a:cubicBezTo>
                  <a:pt x="110062" y="277018"/>
                  <a:pt x="484310" y="218180"/>
                  <a:pt x="547006" y="195031"/>
                </a:cubicBezTo>
                <a:cubicBezTo>
                  <a:pt x="609702" y="171882"/>
                  <a:pt x="370492" y="189243"/>
                  <a:pt x="431259" y="166094"/>
                </a:cubicBezTo>
                <a:cubicBezTo>
                  <a:pt x="492026" y="142945"/>
                  <a:pt x="819012" y="83142"/>
                  <a:pt x="911609" y="56135"/>
                </a:cubicBezTo>
                <a:cubicBezTo>
                  <a:pt x="1004206" y="29128"/>
                  <a:pt x="927042" y="-13313"/>
                  <a:pt x="986844" y="4049"/>
                </a:cubicBezTo>
                <a:cubicBezTo>
                  <a:pt x="1046646" y="21411"/>
                  <a:pt x="1258849" y="141016"/>
                  <a:pt x="1270424" y="160307"/>
                </a:cubicBezTo>
                <a:cubicBezTo>
                  <a:pt x="1281999" y="179598"/>
                  <a:pt x="1061115" y="87000"/>
                  <a:pt x="1056292" y="119795"/>
                </a:cubicBezTo>
                <a:cubicBezTo>
                  <a:pt x="1051469" y="152590"/>
                  <a:pt x="1249203" y="341643"/>
                  <a:pt x="1241487" y="357076"/>
                </a:cubicBezTo>
                <a:cubicBezTo>
                  <a:pt x="1233771" y="372509"/>
                  <a:pt x="1122846" y="225897"/>
                  <a:pt x="1009993" y="212393"/>
                </a:cubicBezTo>
                <a:cubicBezTo>
                  <a:pt x="897140" y="198889"/>
                  <a:pt x="637674" y="265444"/>
                  <a:pt x="564368" y="276054"/>
                </a:cubicBezTo>
                <a:cubicBezTo>
                  <a:pt x="491062" y="286664"/>
                  <a:pt x="570155" y="276054"/>
                  <a:pt x="570155" y="276054"/>
                </a:cubicBezTo>
                <a:cubicBezTo>
                  <a:pt x="477557" y="311743"/>
                  <a:pt x="67621" y="475717"/>
                  <a:pt x="8783" y="490185"/>
                </a:cubicBezTo>
                <a:cubicBezTo>
                  <a:pt x="-50055" y="504653"/>
                  <a:pt x="205553" y="392765"/>
                  <a:pt x="217128" y="362864"/>
                </a:cubicBezTo>
                <a:cubicBezTo>
                  <a:pt x="228703" y="332963"/>
                  <a:pt x="102" y="332962"/>
                  <a:pt x="55082" y="30499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3C95B3CD-D6DC-EAFB-C98A-72A432F09368}"/>
              </a:ext>
            </a:extLst>
          </p:cNvPr>
          <p:cNvSpPr/>
          <p:nvPr/>
        </p:nvSpPr>
        <p:spPr>
          <a:xfrm>
            <a:off x="5890363" y="4199754"/>
            <a:ext cx="2489673" cy="5431117"/>
          </a:xfrm>
          <a:custGeom>
            <a:avLst/>
            <a:gdLst>
              <a:gd name="connsiteX0" fmla="*/ 6854 w 2489673"/>
              <a:gd name="connsiteY0" fmla="*/ 93950 h 5431117"/>
              <a:gd name="connsiteX1" fmla="*/ 139376 w 2489673"/>
              <a:gd name="connsiteY1" fmla="*/ 332489 h 5431117"/>
              <a:gd name="connsiteX2" fmla="*/ 1067028 w 2489673"/>
              <a:gd name="connsiteY2" fmla="*/ 2664872 h 5431117"/>
              <a:gd name="connsiteX3" fmla="*/ 961011 w 2489673"/>
              <a:gd name="connsiteY3" fmla="*/ 3831063 h 5431117"/>
              <a:gd name="connsiteX4" fmla="*/ 1252559 w 2489673"/>
              <a:gd name="connsiteY4" fmla="*/ 3844316 h 5431117"/>
              <a:gd name="connsiteX5" fmla="*/ 59863 w 2489673"/>
              <a:gd name="connsiteY5" fmla="*/ 5023759 h 5431117"/>
              <a:gd name="connsiteX6" fmla="*/ 1968176 w 2489673"/>
              <a:gd name="connsiteY6" fmla="*/ 3566020 h 5431117"/>
              <a:gd name="connsiteX7" fmla="*/ 854994 w 2489673"/>
              <a:gd name="connsiteY7" fmla="*/ 4891237 h 5431117"/>
              <a:gd name="connsiteX8" fmla="*/ 1915167 w 2489673"/>
              <a:gd name="connsiteY8" fmla="*/ 3857568 h 5431117"/>
              <a:gd name="connsiteX9" fmla="*/ 1742889 w 2489673"/>
              <a:gd name="connsiteY9" fmla="*/ 5421324 h 5431117"/>
              <a:gd name="connsiteX10" fmla="*/ 2485011 w 2489673"/>
              <a:gd name="connsiteY10" fmla="*/ 2956420 h 5431117"/>
              <a:gd name="connsiteX11" fmla="*/ 2060941 w 2489673"/>
              <a:gd name="connsiteY11" fmla="*/ 928837 h 5431117"/>
              <a:gd name="connsiteX12" fmla="*/ 2113950 w 2489673"/>
              <a:gd name="connsiteY12" fmla="*/ 1299898 h 5431117"/>
              <a:gd name="connsiteX13" fmla="*/ 2432002 w 2489673"/>
              <a:gd name="connsiteY13" fmla="*/ 1922750 h 5431117"/>
              <a:gd name="connsiteX14" fmla="*/ 1650124 w 2489673"/>
              <a:gd name="connsiteY14" fmla="*/ 1432420 h 5431117"/>
              <a:gd name="connsiteX15" fmla="*/ 1371828 w 2489673"/>
              <a:gd name="connsiteY15" fmla="*/ 1551689 h 5431117"/>
              <a:gd name="connsiteX16" fmla="*/ 126124 w 2489673"/>
              <a:gd name="connsiteY16" fmla="*/ 544524 h 5431117"/>
              <a:gd name="connsiteX17" fmla="*/ 33359 w 2489673"/>
              <a:gd name="connsiteY17" fmla="*/ 27689 h 5431117"/>
              <a:gd name="connsiteX18" fmla="*/ 6854 w 2489673"/>
              <a:gd name="connsiteY18" fmla="*/ 93950 h 54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9673" h="5431117">
                <a:moveTo>
                  <a:pt x="6854" y="93950"/>
                </a:moveTo>
                <a:cubicBezTo>
                  <a:pt x="24523" y="144750"/>
                  <a:pt x="-37320" y="-95998"/>
                  <a:pt x="139376" y="332489"/>
                </a:cubicBezTo>
                <a:cubicBezTo>
                  <a:pt x="316072" y="760976"/>
                  <a:pt x="930089" y="2081776"/>
                  <a:pt x="1067028" y="2664872"/>
                </a:cubicBezTo>
                <a:cubicBezTo>
                  <a:pt x="1203967" y="3247968"/>
                  <a:pt x="930089" y="3634489"/>
                  <a:pt x="961011" y="3831063"/>
                </a:cubicBezTo>
                <a:cubicBezTo>
                  <a:pt x="991933" y="4027637"/>
                  <a:pt x="1402750" y="3645533"/>
                  <a:pt x="1252559" y="3844316"/>
                </a:cubicBezTo>
                <a:cubicBezTo>
                  <a:pt x="1102368" y="4043099"/>
                  <a:pt x="-59406" y="5070142"/>
                  <a:pt x="59863" y="5023759"/>
                </a:cubicBezTo>
                <a:cubicBezTo>
                  <a:pt x="179132" y="4977376"/>
                  <a:pt x="1835654" y="3588107"/>
                  <a:pt x="1968176" y="3566020"/>
                </a:cubicBezTo>
                <a:cubicBezTo>
                  <a:pt x="2100698" y="3543933"/>
                  <a:pt x="863829" y="4842646"/>
                  <a:pt x="854994" y="4891237"/>
                </a:cubicBezTo>
                <a:cubicBezTo>
                  <a:pt x="846159" y="4939828"/>
                  <a:pt x="1767185" y="3769220"/>
                  <a:pt x="1915167" y="3857568"/>
                </a:cubicBezTo>
                <a:cubicBezTo>
                  <a:pt x="2063149" y="3945916"/>
                  <a:pt x="1647915" y="5571515"/>
                  <a:pt x="1742889" y="5421324"/>
                </a:cubicBezTo>
                <a:cubicBezTo>
                  <a:pt x="1837863" y="5271133"/>
                  <a:pt x="2432002" y="3705168"/>
                  <a:pt x="2485011" y="2956420"/>
                </a:cubicBezTo>
                <a:cubicBezTo>
                  <a:pt x="2538020" y="2207672"/>
                  <a:pt x="2122784" y="1204924"/>
                  <a:pt x="2060941" y="928837"/>
                </a:cubicBezTo>
                <a:cubicBezTo>
                  <a:pt x="1999098" y="652750"/>
                  <a:pt x="2052107" y="1134246"/>
                  <a:pt x="2113950" y="1299898"/>
                </a:cubicBezTo>
                <a:cubicBezTo>
                  <a:pt x="2175794" y="1465550"/>
                  <a:pt x="2509306" y="1900663"/>
                  <a:pt x="2432002" y="1922750"/>
                </a:cubicBezTo>
                <a:cubicBezTo>
                  <a:pt x="2354698" y="1944837"/>
                  <a:pt x="1826820" y="1494263"/>
                  <a:pt x="1650124" y="1432420"/>
                </a:cubicBezTo>
                <a:cubicBezTo>
                  <a:pt x="1473428" y="1370577"/>
                  <a:pt x="1625828" y="1699672"/>
                  <a:pt x="1371828" y="1551689"/>
                </a:cubicBezTo>
                <a:cubicBezTo>
                  <a:pt x="1117828" y="1403706"/>
                  <a:pt x="349202" y="798524"/>
                  <a:pt x="126124" y="544524"/>
                </a:cubicBezTo>
                <a:cubicBezTo>
                  <a:pt x="-96954" y="290524"/>
                  <a:pt x="46611" y="100576"/>
                  <a:pt x="33359" y="27689"/>
                </a:cubicBezTo>
                <a:cubicBezTo>
                  <a:pt x="20107" y="-45198"/>
                  <a:pt x="-10815" y="43150"/>
                  <a:pt x="6854" y="939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548CF38-44AF-6617-F698-BA0C02065C13}"/>
              </a:ext>
            </a:extLst>
          </p:cNvPr>
          <p:cNvSpPr/>
          <p:nvPr/>
        </p:nvSpPr>
        <p:spPr>
          <a:xfrm>
            <a:off x="3367168" y="1799299"/>
            <a:ext cx="4875719" cy="5550967"/>
          </a:xfrm>
          <a:custGeom>
            <a:avLst/>
            <a:gdLst>
              <a:gd name="connsiteX0" fmla="*/ 12136 w 4875719"/>
              <a:gd name="connsiteY0" fmla="*/ 400562 h 5550967"/>
              <a:gd name="connsiteX1" fmla="*/ 1350606 w 4875719"/>
              <a:gd name="connsiteY1" fmla="*/ 42753 h 5550967"/>
              <a:gd name="connsiteX2" fmla="*/ 2092728 w 4875719"/>
              <a:gd name="connsiteY2" fmla="*/ 175275 h 5550967"/>
              <a:gd name="connsiteX3" fmla="*/ 2185493 w 4875719"/>
              <a:gd name="connsiteY3" fmla="*/ 82510 h 5550967"/>
              <a:gd name="connsiteX4" fmla="*/ 3749249 w 4875719"/>
              <a:gd name="connsiteY4" fmla="*/ 1566753 h 5550967"/>
              <a:gd name="connsiteX5" fmla="*/ 3828762 w 4875719"/>
              <a:gd name="connsiteY5" fmla="*/ 1619762 h 5550967"/>
              <a:gd name="connsiteX6" fmla="*/ 4875684 w 4875719"/>
              <a:gd name="connsiteY6" fmla="*/ 4415971 h 5550967"/>
              <a:gd name="connsiteX7" fmla="*/ 3868519 w 4875719"/>
              <a:gd name="connsiteY7" fmla="*/ 3435310 h 5550967"/>
              <a:gd name="connsiteX8" fmla="*/ 4372102 w 4875719"/>
              <a:gd name="connsiteY8" fmla="*/ 5529153 h 5550967"/>
              <a:gd name="connsiteX9" fmla="*/ 3417945 w 4875719"/>
              <a:gd name="connsiteY9" fmla="*/ 4415971 h 5550967"/>
              <a:gd name="connsiteX10" fmla="*/ 2636067 w 4875719"/>
              <a:gd name="connsiteY10" fmla="*/ 2626927 h 5550967"/>
              <a:gd name="connsiteX11" fmla="*/ 1403615 w 4875719"/>
              <a:gd name="connsiteY11" fmla="*/ 1619762 h 5550967"/>
              <a:gd name="connsiteX12" fmla="*/ 2304762 w 4875719"/>
              <a:gd name="connsiteY12" fmla="*/ 2043831 h 5550967"/>
              <a:gd name="connsiteX13" fmla="*/ 966293 w 4875719"/>
              <a:gd name="connsiteY13" fmla="*/ 864388 h 5550967"/>
              <a:gd name="connsiteX14" fmla="*/ 144658 w 4875719"/>
              <a:gd name="connsiteY14" fmla="*/ 559588 h 5550967"/>
              <a:gd name="connsiteX15" fmla="*/ 2198745 w 4875719"/>
              <a:gd name="connsiteY15" fmla="*/ 559588 h 5550967"/>
              <a:gd name="connsiteX16" fmla="*/ 12136 w 4875719"/>
              <a:gd name="connsiteY16" fmla="*/ 400562 h 555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75719" h="5550967">
                <a:moveTo>
                  <a:pt x="12136" y="400562"/>
                </a:moveTo>
                <a:cubicBezTo>
                  <a:pt x="-129221" y="314423"/>
                  <a:pt x="1003841" y="80301"/>
                  <a:pt x="1350606" y="42753"/>
                </a:cubicBezTo>
                <a:cubicBezTo>
                  <a:pt x="1697371" y="5205"/>
                  <a:pt x="1953580" y="168649"/>
                  <a:pt x="2092728" y="175275"/>
                </a:cubicBezTo>
                <a:cubicBezTo>
                  <a:pt x="2231876" y="181901"/>
                  <a:pt x="1909406" y="-149403"/>
                  <a:pt x="2185493" y="82510"/>
                </a:cubicBezTo>
                <a:cubicBezTo>
                  <a:pt x="2461580" y="314423"/>
                  <a:pt x="3475371" y="1310544"/>
                  <a:pt x="3749249" y="1566753"/>
                </a:cubicBezTo>
                <a:cubicBezTo>
                  <a:pt x="4023127" y="1822962"/>
                  <a:pt x="3641023" y="1144892"/>
                  <a:pt x="3828762" y="1619762"/>
                </a:cubicBezTo>
                <a:cubicBezTo>
                  <a:pt x="4016501" y="2094632"/>
                  <a:pt x="4869058" y="4113380"/>
                  <a:pt x="4875684" y="4415971"/>
                </a:cubicBezTo>
                <a:cubicBezTo>
                  <a:pt x="4882310" y="4718562"/>
                  <a:pt x="3952449" y="3249780"/>
                  <a:pt x="3868519" y="3435310"/>
                </a:cubicBezTo>
                <a:cubicBezTo>
                  <a:pt x="3784589" y="3620840"/>
                  <a:pt x="4447198" y="5365709"/>
                  <a:pt x="4372102" y="5529153"/>
                </a:cubicBezTo>
                <a:cubicBezTo>
                  <a:pt x="4297006" y="5692597"/>
                  <a:pt x="3707284" y="4899675"/>
                  <a:pt x="3417945" y="4415971"/>
                </a:cubicBezTo>
                <a:cubicBezTo>
                  <a:pt x="3128606" y="3932267"/>
                  <a:pt x="2971789" y="3092962"/>
                  <a:pt x="2636067" y="2626927"/>
                </a:cubicBezTo>
                <a:cubicBezTo>
                  <a:pt x="2300345" y="2160892"/>
                  <a:pt x="1458833" y="1716945"/>
                  <a:pt x="1403615" y="1619762"/>
                </a:cubicBezTo>
                <a:cubicBezTo>
                  <a:pt x="1348397" y="1522579"/>
                  <a:pt x="2377649" y="2169727"/>
                  <a:pt x="2304762" y="2043831"/>
                </a:cubicBezTo>
                <a:cubicBezTo>
                  <a:pt x="2231875" y="1917935"/>
                  <a:pt x="1326310" y="1111762"/>
                  <a:pt x="966293" y="864388"/>
                </a:cubicBezTo>
                <a:cubicBezTo>
                  <a:pt x="606276" y="617014"/>
                  <a:pt x="-60751" y="610388"/>
                  <a:pt x="144658" y="559588"/>
                </a:cubicBezTo>
                <a:cubicBezTo>
                  <a:pt x="350067" y="508788"/>
                  <a:pt x="2220832" y="592718"/>
                  <a:pt x="2198745" y="559588"/>
                </a:cubicBezTo>
                <a:cubicBezTo>
                  <a:pt x="2176658" y="526458"/>
                  <a:pt x="153493" y="486701"/>
                  <a:pt x="12136" y="40056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D6B9060-392B-BF63-9341-302C999BE93A}"/>
              </a:ext>
            </a:extLst>
          </p:cNvPr>
          <p:cNvSpPr/>
          <p:nvPr/>
        </p:nvSpPr>
        <p:spPr>
          <a:xfrm>
            <a:off x="1132191" y="3621567"/>
            <a:ext cx="2807932" cy="6099186"/>
          </a:xfrm>
          <a:custGeom>
            <a:avLst/>
            <a:gdLst>
              <a:gd name="connsiteX0" fmla="*/ 1862800 w 2807932"/>
              <a:gd name="connsiteY0" fmla="*/ 208311 h 6099186"/>
              <a:gd name="connsiteX1" fmla="*/ 1849548 w 2807932"/>
              <a:gd name="connsiteY1" fmla="*/ 446850 h 6099186"/>
              <a:gd name="connsiteX2" fmla="*/ 1544748 w 2807932"/>
              <a:gd name="connsiteY2" fmla="*/ 2818990 h 6099186"/>
              <a:gd name="connsiteX3" fmla="*/ 1902557 w 2807932"/>
              <a:gd name="connsiteY3" fmla="*/ 4130955 h 6099186"/>
              <a:gd name="connsiteX4" fmla="*/ 1783287 w 2807932"/>
              <a:gd name="connsiteY4" fmla="*/ 4038190 h 6099186"/>
              <a:gd name="connsiteX5" fmla="*/ 2803705 w 2807932"/>
              <a:gd name="connsiteY5" fmla="*/ 5469424 h 6099186"/>
              <a:gd name="connsiteX6" fmla="*/ 2167600 w 2807932"/>
              <a:gd name="connsiteY6" fmla="*/ 5323650 h 6099186"/>
              <a:gd name="connsiteX7" fmla="*/ 2710939 w 2807932"/>
              <a:gd name="connsiteY7" fmla="*/ 6092276 h 6099186"/>
              <a:gd name="connsiteX8" fmla="*/ 1756783 w 2807932"/>
              <a:gd name="connsiteY8" fmla="*/ 5681459 h 6099186"/>
              <a:gd name="connsiteX9" fmla="*/ 325548 w 2807932"/>
              <a:gd name="connsiteY9" fmla="*/ 5323650 h 6099186"/>
              <a:gd name="connsiteX10" fmla="*/ 20748 w 2807932"/>
              <a:gd name="connsiteY10" fmla="*/ 4197216 h 6099186"/>
              <a:gd name="connsiteX11" fmla="*/ 709861 w 2807932"/>
              <a:gd name="connsiteY11" fmla="*/ 62537 h 6099186"/>
              <a:gd name="connsiteX12" fmla="*/ 100261 w 2807932"/>
              <a:gd name="connsiteY12" fmla="*/ 1639546 h 6099186"/>
              <a:gd name="connsiteX13" fmla="*/ 895392 w 2807932"/>
              <a:gd name="connsiteY13" fmla="*/ 751650 h 6099186"/>
              <a:gd name="connsiteX14" fmla="*/ 776122 w 2807932"/>
              <a:gd name="connsiteY14" fmla="*/ 1586537 h 6099186"/>
              <a:gd name="connsiteX15" fmla="*/ 1862800 w 2807932"/>
              <a:gd name="connsiteY15" fmla="*/ 208311 h 609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7932" h="6099186">
                <a:moveTo>
                  <a:pt x="1862800" y="208311"/>
                </a:moveTo>
                <a:cubicBezTo>
                  <a:pt x="2041704" y="18363"/>
                  <a:pt x="1902557" y="11737"/>
                  <a:pt x="1849548" y="446850"/>
                </a:cubicBezTo>
                <a:cubicBezTo>
                  <a:pt x="1796539" y="881963"/>
                  <a:pt x="1535913" y="2204973"/>
                  <a:pt x="1544748" y="2818990"/>
                </a:cubicBezTo>
                <a:cubicBezTo>
                  <a:pt x="1553583" y="3433007"/>
                  <a:pt x="1862801" y="3927755"/>
                  <a:pt x="1902557" y="4130955"/>
                </a:cubicBezTo>
                <a:cubicBezTo>
                  <a:pt x="1942313" y="4334155"/>
                  <a:pt x="1633096" y="3815112"/>
                  <a:pt x="1783287" y="4038190"/>
                </a:cubicBezTo>
                <a:cubicBezTo>
                  <a:pt x="1933478" y="4261268"/>
                  <a:pt x="2739653" y="5255181"/>
                  <a:pt x="2803705" y="5469424"/>
                </a:cubicBezTo>
                <a:cubicBezTo>
                  <a:pt x="2867757" y="5683667"/>
                  <a:pt x="2183061" y="5219841"/>
                  <a:pt x="2167600" y="5323650"/>
                </a:cubicBezTo>
                <a:cubicBezTo>
                  <a:pt x="2152139" y="5427459"/>
                  <a:pt x="2779408" y="6032641"/>
                  <a:pt x="2710939" y="6092276"/>
                </a:cubicBezTo>
                <a:cubicBezTo>
                  <a:pt x="2642470" y="6151911"/>
                  <a:pt x="2154348" y="5809563"/>
                  <a:pt x="1756783" y="5681459"/>
                </a:cubicBezTo>
                <a:cubicBezTo>
                  <a:pt x="1359218" y="5553355"/>
                  <a:pt x="614887" y="5571024"/>
                  <a:pt x="325548" y="5323650"/>
                </a:cubicBezTo>
                <a:cubicBezTo>
                  <a:pt x="36209" y="5076276"/>
                  <a:pt x="-43304" y="5074068"/>
                  <a:pt x="20748" y="4197216"/>
                </a:cubicBezTo>
                <a:cubicBezTo>
                  <a:pt x="84800" y="3320364"/>
                  <a:pt x="696609" y="488815"/>
                  <a:pt x="709861" y="62537"/>
                </a:cubicBezTo>
                <a:cubicBezTo>
                  <a:pt x="723113" y="-363741"/>
                  <a:pt x="69339" y="1524694"/>
                  <a:pt x="100261" y="1639546"/>
                </a:cubicBezTo>
                <a:cubicBezTo>
                  <a:pt x="131183" y="1754398"/>
                  <a:pt x="782749" y="760485"/>
                  <a:pt x="895392" y="751650"/>
                </a:cubicBezTo>
                <a:cubicBezTo>
                  <a:pt x="1008035" y="742815"/>
                  <a:pt x="612679" y="1674885"/>
                  <a:pt x="776122" y="1586537"/>
                </a:cubicBezTo>
                <a:cubicBezTo>
                  <a:pt x="939565" y="1498189"/>
                  <a:pt x="1683896" y="398259"/>
                  <a:pt x="1862800" y="2083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98D052D9-9946-3A4E-B06A-3A7047A31A8C}"/>
              </a:ext>
            </a:extLst>
          </p:cNvPr>
          <p:cNvSpPr/>
          <p:nvPr/>
        </p:nvSpPr>
        <p:spPr>
          <a:xfrm>
            <a:off x="1750563" y="1762965"/>
            <a:ext cx="2960498" cy="4286962"/>
          </a:xfrm>
          <a:custGeom>
            <a:avLst/>
            <a:gdLst>
              <a:gd name="connsiteX0" fmla="*/ 2953959 w 2960498"/>
              <a:gd name="connsiteY0" fmla="*/ 847713 h 4286962"/>
              <a:gd name="connsiteX1" fmla="*/ 1297437 w 2960498"/>
              <a:gd name="connsiteY1" fmla="*/ 1974148 h 4286962"/>
              <a:gd name="connsiteX2" fmla="*/ 1363698 w 2960498"/>
              <a:gd name="connsiteY2" fmla="*/ 2000652 h 4286962"/>
              <a:gd name="connsiteX3" fmla="*/ 939628 w 2960498"/>
              <a:gd name="connsiteY3" fmla="*/ 3047574 h 4286962"/>
              <a:gd name="connsiteX4" fmla="*/ 780602 w 2960498"/>
              <a:gd name="connsiteY4" fmla="*/ 4280026 h 4286962"/>
              <a:gd name="connsiteX5" fmla="*/ 860115 w 2960498"/>
              <a:gd name="connsiteY5" fmla="*/ 2464478 h 4286962"/>
              <a:gd name="connsiteX6" fmla="*/ 11976 w 2960498"/>
              <a:gd name="connsiteY6" fmla="*/ 3723435 h 4286962"/>
              <a:gd name="connsiteX7" fmla="*/ 343280 w 2960498"/>
              <a:gd name="connsiteY7" fmla="*/ 847713 h 4286962"/>
              <a:gd name="connsiteX8" fmla="*/ 78237 w 2960498"/>
              <a:gd name="connsiteY8" fmla="*/ 1576583 h 4286962"/>
              <a:gd name="connsiteX9" fmla="*/ 1827524 w 2960498"/>
              <a:gd name="connsiteY9" fmla="*/ 12826 h 4286962"/>
              <a:gd name="connsiteX10" fmla="*/ 2728672 w 2960498"/>
              <a:gd name="connsiteY10" fmla="*/ 807957 h 4286962"/>
              <a:gd name="connsiteX11" fmla="*/ 1907037 w 2960498"/>
              <a:gd name="connsiteY11" fmla="*/ 317626 h 4286962"/>
              <a:gd name="connsiteX12" fmla="*/ 2953959 w 2960498"/>
              <a:gd name="connsiteY12" fmla="*/ 847713 h 428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0498" h="4286962">
                <a:moveTo>
                  <a:pt x="2953959" y="847713"/>
                </a:moveTo>
                <a:cubicBezTo>
                  <a:pt x="2852359" y="1123800"/>
                  <a:pt x="1562480" y="1781992"/>
                  <a:pt x="1297437" y="1974148"/>
                </a:cubicBezTo>
                <a:cubicBezTo>
                  <a:pt x="1032393" y="2166305"/>
                  <a:pt x="1423333" y="1821748"/>
                  <a:pt x="1363698" y="2000652"/>
                </a:cubicBezTo>
                <a:cubicBezTo>
                  <a:pt x="1304063" y="2179556"/>
                  <a:pt x="1036811" y="2667678"/>
                  <a:pt x="939628" y="3047574"/>
                </a:cubicBezTo>
                <a:cubicBezTo>
                  <a:pt x="842445" y="3427470"/>
                  <a:pt x="793854" y="4377208"/>
                  <a:pt x="780602" y="4280026"/>
                </a:cubicBezTo>
                <a:cubicBezTo>
                  <a:pt x="767350" y="4182844"/>
                  <a:pt x="988219" y="2557243"/>
                  <a:pt x="860115" y="2464478"/>
                </a:cubicBezTo>
                <a:cubicBezTo>
                  <a:pt x="732011" y="2371713"/>
                  <a:pt x="98115" y="3992896"/>
                  <a:pt x="11976" y="3723435"/>
                </a:cubicBezTo>
                <a:cubicBezTo>
                  <a:pt x="-74163" y="3453974"/>
                  <a:pt x="332236" y="1205522"/>
                  <a:pt x="343280" y="847713"/>
                </a:cubicBezTo>
                <a:cubicBezTo>
                  <a:pt x="354323" y="489904"/>
                  <a:pt x="-169137" y="1715731"/>
                  <a:pt x="78237" y="1576583"/>
                </a:cubicBezTo>
                <a:cubicBezTo>
                  <a:pt x="325611" y="1437435"/>
                  <a:pt x="1385785" y="140930"/>
                  <a:pt x="1827524" y="12826"/>
                </a:cubicBezTo>
                <a:cubicBezTo>
                  <a:pt x="2269263" y="-115278"/>
                  <a:pt x="2715420" y="757157"/>
                  <a:pt x="2728672" y="807957"/>
                </a:cubicBezTo>
                <a:cubicBezTo>
                  <a:pt x="2741924" y="858757"/>
                  <a:pt x="1873907" y="315417"/>
                  <a:pt x="1907037" y="317626"/>
                </a:cubicBezTo>
                <a:cubicBezTo>
                  <a:pt x="1940167" y="319835"/>
                  <a:pt x="3055559" y="571626"/>
                  <a:pt x="2953959" y="8477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C09722-DF0E-2CF6-02F2-82544621F52D}"/>
              </a:ext>
            </a:extLst>
          </p:cNvPr>
          <p:cNvSpPr/>
          <p:nvPr/>
        </p:nvSpPr>
        <p:spPr>
          <a:xfrm>
            <a:off x="5050486" y="5028812"/>
            <a:ext cx="388330" cy="552195"/>
          </a:xfrm>
          <a:custGeom>
            <a:avLst/>
            <a:gdLst>
              <a:gd name="connsiteX0" fmla="*/ 4114 w 388330"/>
              <a:gd name="connsiteY0" fmla="*/ 549663 h 552195"/>
              <a:gd name="connsiteX1" fmla="*/ 159689 w 388330"/>
              <a:gd name="connsiteY1" fmla="*/ 235338 h 552195"/>
              <a:gd name="connsiteX2" fmla="*/ 73964 w 388330"/>
              <a:gd name="connsiteY2" fmla="*/ 368688 h 552195"/>
              <a:gd name="connsiteX3" fmla="*/ 334314 w 388330"/>
              <a:gd name="connsiteY3" fmla="*/ 86113 h 552195"/>
              <a:gd name="connsiteX4" fmla="*/ 293039 w 388330"/>
              <a:gd name="connsiteY4" fmla="*/ 140088 h 552195"/>
              <a:gd name="connsiteX5" fmla="*/ 388289 w 388330"/>
              <a:gd name="connsiteY5" fmla="*/ 9913 h 552195"/>
              <a:gd name="connsiteX6" fmla="*/ 305739 w 388330"/>
              <a:gd name="connsiteY6" fmla="*/ 95638 h 552195"/>
              <a:gd name="connsiteX7" fmla="*/ 353364 w 388330"/>
              <a:gd name="connsiteY7" fmla="*/ 388 h 552195"/>
              <a:gd name="connsiteX8" fmla="*/ 267639 w 388330"/>
              <a:gd name="connsiteY8" fmla="*/ 140088 h 552195"/>
              <a:gd name="connsiteX9" fmla="*/ 277164 w 388330"/>
              <a:gd name="connsiteY9" fmla="*/ 89288 h 552195"/>
              <a:gd name="connsiteX10" fmla="*/ 166039 w 388330"/>
              <a:gd name="connsiteY10" fmla="*/ 238513 h 552195"/>
              <a:gd name="connsiteX11" fmla="*/ 64439 w 388330"/>
              <a:gd name="connsiteY11" fmla="*/ 375038 h 552195"/>
              <a:gd name="connsiteX12" fmla="*/ 93014 w 388330"/>
              <a:gd name="connsiteY12" fmla="*/ 273438 h 552195"/>
              <a:gd name="connsiteX13" fmla="*/ 48564 w 388330"/>
              <a:gd name="connsiteY13" fmla="*/ 378213 h 552195"/>
              <a:gd name="connsiteX14" fmla="*/ 4114 w 388330"/>
              <a:gd name="connsiteY14" fmla="*/ 549663 h 5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330" h="552195">
                <a:moveTo>
                  <a:pt x="4114" y="549663"/>
                </a:moveTo>
                <a:cubicBezTo>
                  <a:pt x="22635" y="525851"/>
                  <a:pt x="148047" y="265500"/>
                  <a:pt x="159689" y="235338"/>
                </a:cubicBezTo>
                <a:cubicBezTo>
                  <a:pt x="171331" y="205176"/>
                  <a:pt x="44860" y="393559"/>
                  <a:pt x="73964" y="368688"/>
                </a:cubicBezTo>
                <a:cubicBezTo>
                  <a:pt x="103068" y="343817"/>
                  <a:pt x="297802" y="124213"/>
                  <a:pt x="334314" y="86113"/>
                </a:cubicBezTo>
                <a:cubicBezTo>
                  <a:pt x="370826" y="48013"/>
                  <a:pt x="284043" y="152788"/>
                  <a:pt x="293039" y="140088"/>
                </a:cubicBezTo>
                <a:cubicBezTo>
                  <a:pt x="302035" y="127388"/>
                  <a:pt x="386172" y="17321"/>
                  <a:pt x="388289" y="9913"/>
                </a:cubicBezTo>
                <a:cubicBezTo>
                  <a:pt x="390406" y="2505"/>
                  <a:pt x="311560" y="97225"/>
                  <a:pt x="305739" y="95638"/>
                </a:cubicBezTo>
                <a:cubicBezTo>
                  <a:pt x="299918" y="94050"/>
                  <a:pt x="359714" y="-7020"/>
                  <a:pt x="353364" y="388"/>
                </a:cubicBezTo>
                <a:cubicBezTo>
                  <a:pt x="347014" y="7796"/>
                  <a:pt x="280339" y="125271"/>
                  <a:pt x="267639" y="140088"/>
                </a:cubicBezTo>
                <a:cubicBezTo>
                  <a:pt x="254939" y="154905"/>
                  <a:pt x="294097" y="72884"/>
                  <a:pt x="277164" y="89288"/>
                </a:cubicBezTo>
                <a:cubicBezTo>
                  <a:pt x="260231" y="105692"/>
                  <a:pt x="166039" y="238513"/>
                  <a:pt x="166039" y="238513"/>
                </a:cubicBezTo>
                <a:cubicBezTo>
                  <a:pt x="130585" y="286138"/>
                  <a:pt x="76610" y="369217"/>
                  <a:pt x="64439" y="375038"/>
                </a:cubicBezTo>
                <a:cubicBezTo>
                  <a:pt x="52268" y="380859"/>
                  <a:pt x="95660" y="272909"/>
                  <a:pt x="93014" y="273438"/>
                </a:cubicBezTo>
                <a:cubicBezTo>
                  <a:pt x="90368" y="273967"/>
                  <a:pt x="62322" y="333763"/>
                  <a:pt x="48564" y="378213"/>
                </a:cubicBezTo>
                <a:cubicBezTo>
                  <a:pt x="34806" y="422663"/>
                  <a:pt x="-14407" y="573475"/>
                  <a:pt x="4114" y="549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27831AA-9D6F-C7C3-3686-765F6AFB9A16}"/>
              </a:ext>
            </a:extLst>
          </p:cNvPr>
          <p:cNvSpPr/>
          <p:nvPr/>
        </p:nvSpPr>
        <p:spPr>
          <a:xfrm>
            <a:off x="5131850" y="5124440"/>
            <a:ext cx="294226" cy="420306"/>
          </a:xfrm>
          <a:custGeom>
            <a:avLst/>
            <a:gdLst>
              <a:gd name="connsiteX0" fmla="*/ 294225 w 294226"/>
              <a:gd name="connsiteY0" fmla="*/ 10 h 420306"/>
              <a:gd name="connsiteX1" fmla="*/ 81500 w 294226"/>
              <a:gd name="connsiteY1" fmla="*/ 203210 h 420306"/>
              <a:gd name="connsiteX2" fmla="*/ 110075 w 294226"/>
              <a:gd name="connsiteY2" fmla="*/ 174635 h 420306"/>
              <a:gd name="connsiteX3" fmla="*/ 2125 w 294226"/>
              <a:gd name="connsiteY3" fmla="*/ 330210 h 420306"/>
              <a:gd name="connsiteX4" fmla="*/ 37050 w 294226"/>
              <a:gd name="connsiteY4" fmla="*/ 288935 h 420306"/>
              <a:gd name="connsiteX5" fmla="*/ 21175 w 294226"/>
              <a:gd name="connsiteY5" fmla="*/ 346085 h 420306"/>
              <a:gd name="connsiteX6" fmla="*/ 40225 w 294226"/>
              <a:gd name="connsiteY6" fmla="*/ 415935 h 420306"/>
              <a:gd name="connsiteX7" fmla="*/ 21175 w 294226"/>
              <a:gd name="connsiteY7" fmla="*/ 381010 h 420306"/>
              <a:gd name="connsiteX8" fmla="*/ 151350 w 294226"/>
              <a:gd name="connsiteY8" fmla="*/ 123835 h 420306"/>
              <a:gd name="connsiteX9" fmla="*/ 78325 w 294226"/>
              <a:gd name="connsiteY9" fmla="*/ 193685 h 420306"/>
              <a:gd name="connsiteX10" fmla="*/ 294225 w 294226"/>
              <a:gd name="connsiteY10" fmla="*/ 10 h 4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226" h="420306">
                <a:moveTo>
                  <a:pt x="294225" y="10"/>
                </a:moveTo>
                <a:cubicBezTo>
                  <a:pt x="294754" y="1597"/>
                  <a:pt x="112192" y="174106"/>
                  <a:pt x="81500" y="203210"/>
                </a:cubicBezTo>
                <a:cubicBezTo>
                  <a:pt x="50808" y="232314"/>
                  <a:pt x="123304" y="153468"/>
                  <a:pt x="110075" y="174635"/>
                </a:cubicBezTo>
                <a:cubicBezTo>
                  <a:pt x="96846" y="195802"/>
                  <a:pt x="14296" y="311160"/>
                  <a:pt x="2125" y="330210"/>
                </a:cubicBezTo>
                <a:cubicBezTo>
                  <a:pt x="-10046" y="349260"/>
                  <a:pt x="33875" y="286289"/>
                  <a:pt x="37050" y="288935"/>
                </a:cubicBezTo>
                <a:cubicBezTo>
                  <a:pt x="40225" y="291581"/>
                  <a:pt x="20646" y="324918"/>
                  <a:pt x="21175" y="346085"/>
                </a:cubicBezTo>
                <a:cubicBezTo>
                  <a:pt x="21704" y="367252"/>
                  <a:pt x="40225" y="410114"/>
                  <a:pt x="40225" y="415935"/>
                </a:cubicBezTo>
                <a:cubicBezTo>
                  <a:pt x="40225" y="421756"/>
                  <a:pt x="2654" y="429693"/>
                  <a:pt x="21175" y="381010"/>
                </a:cubicBezTo>
                <a:cubicBezTo>
                  <a:pt x="39696" y="332327"/>
                  <a:pt x="141825" y="155056"/>
                  <a:pt x="151350" y="123835"/>
                </a:cubicBezTo>
                <a:cubicBezTo>
                  <a:pt x="160875" y="92614"/>
                  <a:pt x="55571" y="210618"/>
                  <a:pt x="78325" y="193685"/>
                </a:cubicBezTo>
                <a:cubicBezTo>
                  <a:pt x="101079" y="176752"/>
                  <a:pt x="293696" y="-1577"/>
                  <a:pt x="2942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02FB0CF-99C0-35BD-BD04-0C23649662DA}"/>
              </a:ext>
            </a:extLst>
          </p:cNvPr>
          <p:cNvSpPr/>
          <p:nvPr/>
        </p:nvSpPr>
        <p:spPr>
          <a:xfrm>
            <a:off x="5186530" y="5229186"/>
            <a:ext cx="233077" cy="222997"/>
          </a:xfrm>
          <a:custGeom>
            <a:avLst/>
            <a:gdLst>
              <a:gd name="connsiteX0" fmla="*/ 83970 w 233077"/>
              <a:gd name="connsiteY0" fmla="*/ 39 h 222997"/>
              <a:gd name="connsiteX1" fmla="*/ 49045 w 233077"/>
              <a:gd name="connsiteY1" fmla="*/ 161964 h 222997"/>
              <a:gd name="connsiteX2" fmla="*/ 74445 w 233077"/>
              <a:gd name="connsiteY2" fmla="*/ 193714 h 222997"/>
              <a:gd name="connsiteX3" fmla="*/ 4595 w 233077"/>
              <a:gd name="connsiteY3" fmla="*/ 196889 h 222997"/>
              <a:gd name="connsiteX4" fmla="*/ 226845 w 233077"/>
              <a:gd name="connsiteY4" fmla="*/ 222289 h 222997"/>
              <a:gd name="connsiteX5" fmla="*/ 160170 w 233077"/>
              <a:gd name="connsiteY5" fmla="*/ 215939 h 222997"/>
              <a:gd name="connsiteX6" fmla="*/ 39520 w 233077"/>
              <a:gd name="connsiteY6" fmla="*/ 215939 h 222997"/>
              <a:gd name="connsiteX7" fmla="*/ 55395 w 233077"/>
              <a:gd name="connsiteY7" fmla="*/ 133389 h 222997"/>
              <a:gd name="connsiteX8" fmla="*/ 20470 w 233077"/>
              <a:gd name="connsiteY8" fmla="*/ 177839 h 222997"/>
              <a:gd name="connsiteX9" fmla="*/ 83970 w 233077"/>
              <a:gd name="connsiteY9" fmla="*/ 39 h 22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077" h="222997">
                <a:moveTo>
                  <a:pt x="83970" y="39"/>
                </a:moveTo>
                <a:cubicBezTo>
                  <a:pt x="88732" y="-2607"/>
                  <a:pt x="50632" y="129685"/>
                  <a:pt x="49045" y="161964"/>
                </a:cubicBezTo>
                <a:cubicBezTo>
                  <a:pt x="47458" y="194243"/>
                  <a:pt x="81853" y="187893"/>
                  <a:pt x="74445" y="193714"/>
                </a:cubicBezTo>
                <a:cubicBezTo>
                  <a:pt x="67037" y="199535"/>
                  <a:pt x="-20805" y="192127"/>
                  <a:pt x="4595" y="196889"/>
                </a:cubicBezTo>
                <a:cubicBezTo>
                  <a:pt x="29995" y="201651"/>
                  <a:pt x="200916" y="219114"/>
                  <a:pt x="226845" y="222289"/>
                </a:cubicBezTo>
                <a:cubicBezTo>
                  <a:pt x="252774" y="225464"/>
                  <a:pt x="191391" y="216997"/>
                  <a:pt x="160170" y="215939"/>
                </a:cubicBezTo>
                <a:cubicBezTo>
                  <a:pt x="128949" y="214881"/>
                  <a:pt x="56982" y="229697"/>
                  <a:pt x="39520" y="215939"/>
                </a:cubicBezTo>
                <a:cubicBezTo>
                  <a:pt x="22058" y="202181"/>
                  <a:pt x="58570" y="139739"/>
                  <a:pt x="55395" y="133389"/>
                </a:cubicBezTo>
                <a:cubicBezTo>
                  <a:pt x="52220" y="127039"/>
                  <a:pt x="14120" y="193185"/>
                  <a:pt x="20470" y="177839"/>
                </a:cubicBezTo>
                <a:cubicBezTo>
                  <a:pt x="26820" y="162493"/>
                  <a:pt x="79208" y="2685"/>
                  <a:pt x="8397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2EDBEE1-9502-EE2F-0870-1323276A1427}"/>
              </a:ext>
            </a:extLst>
          </p:cNvPr>
          <p:cNvSpPr/>
          <p:nvPr/>
        </p:nvSpPr>
        <p:spPr>
          <a:xfrm>
            <a:off x="5051408" y="5314950"/>
            <a:ext cx="581178" cy="295275"/>
          </a:xfrm>
          <a:custGeom>
            <a:avLst/>
            <a:gdLst>
              <a:gd name="connsiteX0" fmla="*/ 180992 w 581178"/>
              <a:gd name="connsiteY0" fmla="*/ 0 h 295275"/>
              <a:gd name="connsiteX1" fmla="*/ 101617 w 581178"/>
              <a:gd name="connsiteY1" fmla="*/ 139700 h 295275"/>
              <a:gd name="connsiteX2" fmla="*/ 85742 w 581178"/>
              <a:gd name="connsiteY2" fmla="*/ 171450 h 295275"/>
              <a:gd name="connsiteX3" fmla="*/ 177817 w 581178"/>
              <a:gd name="connsiteY3" fmla="*/ 158750 h 295275"/>
              <a:gd name="connsiteX4" fmla="*/ 57167 w 581178"/>
              <a:gd name="connsiteY4" fmla="*/ 225425 h 295275"/>
              <a:gd name="connsiteX5" fmla="*/ 263542 w 581178"/>
              <a:gd name="connsiteY5" fmla="*/ 152400 h 295275"/>
              <a:gd name="connsiteX6" fmla="*/ 454042 w 581178"/>
              <a:gd name="connsiteY6" fmla="*/ 146050 h 295275"/>
              <a:gd name="connsiteX7" fmla="*/ 333392 w 581178"/>
              <a:gd name="connsiteY7" fmla="*/ 161925 h 295275"/>
              <a:gd name="connsiteX8" fmla="*/ 581042 w 581178"/>
              <a:gd name="connsiteY8" fmla="*/ 120650 h 295275"/>
              <a:gd name="connsiteX9" fmla="*/ 365142 w 581178"/>
              <a:gd name="connsiteY9" fmla="*/ 136525 h 295275"/>
              <a:gd name="connsiteX10" fmla="*/ 152417 w 581178"/>
              <a:gd name="connsiteY10" fmla="*/ 165100 h 295275"/>
              <a:gd name="connsiteX11" fmla="*/ 117492 w 581178"/>
              <a:gd name="connsiteY11" fmla="*/ 184150 h 295275"/>
              <a:gd name="connsiteX12" fmla="*/ 17 w 581178"/>
              <a:gd name="connsiteY12" fmla="*/ 295275 h 295275"/>
              <a:gd name="connsiteX13" fmla="*/ 107967 w 581178"/>
              <a:gd name="connsiteY13" fmla="*/ 184150 h 295275"/>
              <a:gd name="connsiteX14" fmla="*/ 85742 w 581178"/>
              <a:gd name="connsiteY14" fmla="*/ 184150 h 295275"/>
              <a:gd name="connsiteX15" fmla="*/ 130192 w 581178"/>
              <a:gd name="connsiteY15" fmla="*/ 76200 h 295275"/>
              <a:gd name="connsiteX16" fmla="*/ 60342 w 581178"/>
              <a:gd name="connsiteY16" fmla="*/ 120650 h 295275"/>
              <a:gd name="connsiteX17" fmla="*/ 180992 w 581178"/>
              <a:gd name="connsiteY17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178" h="295275">
                <a:moveTo>
                  <a:pt x="180992" y="0"/>
                </a:moveTo>
                <a:cubicBezTo>
                  <a:pt x="149242" y="55562"/>
                  <a:pt x="117492" y="111125"/>
                  <a:pt x="101617" y="139700"/>
                </a:cubicBezTo>
                <a:cubicBezTo>
                  <a:pt x="85742" y="168275"/>
                  <a:pt x="73042" y="168275"/>
                  <a:pt x="85742" y="171450"/>
                </a:cubicBezTo>
                <a:cubicBezTo>
                  <a:pt x="98442" y="174625"/>
                  <a:pt x="182579" y="149754"/>
                  <a:pt x="177817" y="158750"/>
                </a:cubicBezTo>
                <a:cubicBezTo>
                  <a:pt x="173055" y="167746"/>
                  <a:pt x="42880" y="226483"/>
                  <a:pt x="57167" y="225425"/>
                </a:cubicBezTo>
                <a:cubicBezTo>
                  <a:pt x="71454" y="224367"/>
                  <a:pt x="197396" y="165629"/>
                  <a:pt x="263542" y="152400"/>
                </a:cubicBezTo>
                <a:cubicBezTo>
                  <a:pt x="329688" y="139171"/>
                  <a:pt x="442400" y="144463"/>
                  <a:pt x="454042" y="146050"/>
                </a:cubicBezTo>
                <a:cubicBezTo>
                  <a:pt x="465684" y="147637"/>
                  <a:pt x="312225" y="166158"/>
                  <a:pt x="333392" y="161925"/>
                </a:cubicBezTo>
                <a:cubicBezTo>
                  <a:pt x="354559" y="157692"/>
                  <a:pt x="575750" y="124883"/>
                  <a:pt x="581042" y="120650"/>
                </a:cubicBezTo>
                <a:cubicBezTo>
                  <a:pt x="586334" y="116417"/>
                  <a:pt x="436579" y="129117"/>
                  <a:pt x="365142" y="136525"/>
                </a:cubicBezTo>
                <a:cubicBezTo>
                  <a:pt x="293705" y="143933"/>
                  <a:pt x="193692" y="157163"/>
                  <a:pt x="152417" y="165100"/>
                </a:cubicBezTo>
                <a:cubicBezTo>
                  <a:pt x="111142" y="173037"/>
                  <a:pt x="142892" y="162454"/>
                  <a:pt x="117492" y="184150"/>
                </a:cubicBezTo>
                <a:cubicBezTo>
                  <a:pt x="92092" y="205846"/>
                  <a:pt x="1604" y="295275"/>
                  <a:pt x="17" y="295275"/>
                </a:cubicBezTo>
                <a:cubicBezTo>
                  <a:pt x="-1570" y="295275"/>
                  <a:pt x="107967" y="184150"/>
                  <a:pt x="107967" y="184150"/>
                </a:cubicBezTo>
                <a:cubicBezTo>
                  <a:pt x="122254" y="165629"/>
                  <a:pt x="82038" y="202142"/>
                  <a:pt x="85742" y="184150"/>
                </a:cubicBezTo>
                <a:cubicBezTo>
                  <a:pt x="89446" y="166158"/>
                  <a:pt x="134425" y="86783"/>
                  <a:pt x="130192" y="76200"/>
                </a:cubicBezTo>
                <a:cubicBezTo>
                  <a:pt x="125959" y="65617"/>
                  <a:pt x="60342" y="120650"/>
                  <a:pt x="60342" y="120650"/>
                </a:cubicBezTo>
                <a:lnTo>
                  <a:pt x="18099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5A0B3E3-D256-B59C-B429-53F6A6C4EEBE}"/>
              </a:ext>
            </a:extLst>
          </p:cNvPr>
          <p:cNvSpPr/>
          <p:nvPr/>
        </p:nvSpPr>
        <p:spPr>
          <a:xfrm>
            <a:off x="5336676" y="4971592"/>
            <a:ext cx="816435" cy="363402"/>
          </a:xfrm>
          <a:custGeom>
            <a:avLst/>
            <a:gdLst>
              <a:gd name="connsiteX0" fmla="*/ 499 w 816435"/>
              <a:gd name="connsiteY0" fmla="*/ 194133 h 363402"/>
              <a:gd name="connsiteX1" fmla="*/ 152899 w 816435"/>
              <a:gd name="connsiteY1" fmla="*/ 95708 h 363402"/>
              <a:gd name="connsiteX2" fmla="*/ 105274 w 816435"/>
              <a:gd name="connsiteY2" fmla="*/ 29033 h 363402"/>
              <a:gd name="connsiteX3" fmla="*/ 197349 w 816435"/>
              <a:gd name="connsiteY3" fmla="*/ 63958 h 363402"/>
              <a:gd name="connsiteX4" fmla="*/ 349749 w 816435"/>
              <a:gd name="connsiteY4" fmla="*/ 16333 h 363402"/>
              <a:gd name="connsiteX5" fmla="*/ 244974 w 816435"/>
              <a:gd name="connsiteY5" fmla="*/ 32208 h 363402"/>
              <a:gd name="connsiteX6" fmla="*/ 394199 w 816435"/>
              <a:gd name="connsiteY6" fmla="*/ 458 h 363402"/>
              <a:gd name="connsiteX7" fmla="*/ 540249 w 816435"/>
              <a:gd name="connsiteY7" fmla="*/ 60783 h 363402"/>
              <a:gd name="connsiteX8" fmla="*/ 521199 w 816435"/>
              <a:gd name="connsiteY8" fmla="*/ 35383 h 363402"/>
              <a:gd name="connsiteX9" fmla="*/ 660899 w 816435"/>
              <a:gd name="connsiteY9" fmla="*/ 114758 h 363402"/>
              <a:gd name="connsiteX10" fmla="*/ 632324 w 816435"/>
              <a:gd name="connsiteY10" fmla="*/ 83008 h 363402"/>
              <a:gd name="connsiteX11" fmla="*/ 711699 w 816435"/>
              <a:gd name="connsiteY11" fmla="*/ 171908 h 363402"/>
              <a:gd name="connsiteX12" fmla="*/ 775199 w 816435"/>
              <a:gd name="connsiteY12" fmla="*/ 254458 h 363402"/>
              <a:gd name="connsiteX13" fmla="*/ 730749 w 816435"/>
              <a:gd name="connsiteY13" fmla="*/ 197308 h 363402"/>
              <a:gd name="connsiteX14" fmla="*/ 813299 w 816435"/>
              <a:gd name="connsiteY14" fmla="*/ 362408 h 363402"/>
              <a:gd name="connsiteX15" fmla="*/ 787899 w 816435"/>
              <a:gd name="connsiteY15" fmla="*/ 263983 h 363402"/>
              <a:gd name="connsiteX16" fmla="*/ 683124 w 816435"/>
              <a:gd name="connsiteY16" fmla="*/ 216358 h 363402"/>
              <a:gd name="connsiteX17" fmla="*/ 743449 w 816435"/>
              <a:gd name="connsiteY17" fmla="*/ 283033 h 363402"/>
              <a:gd name="connsiteX18" fmla="*/ 467224 w 816435"/>
              <a:gd name="connsiteY18" fmla="*/ 83008 h 363402"/>
              <a:gd name="connsiteX19" fmla="*/ 384674 w 816435"/>
              <a:gd name="connsiteY19" fmla="*/ 60783 h 363402"/>
              <a:gd name="connsiteX20" fmla="*/ 292599 w 816435"/>
              <a:gd name="connsiteY20" fmla="*/ 73483 h 363402"/>
              <a:gd name="connsiteX21" fmla="*/ 213224 w 816435"/>
              <a:gd name="connsiteY21" fmla="*/ 105233 h 363402"/>
              <a:gd name="connsiteX22" fmla="*/ 499 w 816435"/>
              <a:gd name="connsiteY22" fmla="*/ 194133 h 3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6435" h="363402">
                <a:moveTo>
                  <a:pt x="499" y="194133"/>
                </a:moveTo>
                <a:cubicBezTo>
                  <a:pt x="-9555" y="192546"/>
                  <a:pt x="135437" y="123225"/>
                  <a:pt x="152899" y="95708"/>
                </a:cubicBezTo>
                <a:cubicBezTo>
                  <a:pt x="170362" y="68191"/>
                  <a:pt x="97866" y="34325"/>
                  <a:pt x="105274" y="29033"/>
                </a:cubicBezTo>
                <a:cubicBezTo>
                  <a:pt x="112682" y="23741"/>
                  <a:pt x="156603" y="66075"/>
                  <a:pt x="197349" y="63958"/>
                </a:cubicBezTo>
                <a:cubicBezTo>
                  <a:pt x="238095" y="61841"/>
                  <a:pt x="341812" y="21625"/>
                  <a:pt x="349749" y="16333"/>
                </a:cubicBezTo>
                <a:cubicBezTo>
                  <a:pt x="357686" y="11041"/>
                  <a:pt x="237566" y="34854"/>
                  <a:pt x="244974" y="32208"/>
                </a:cubicBezTo>
                <a:cubicBezTo>
                  <a:pt x="252382" y="29562"/>
                  <a:pt x="344987" y="-4305"/>
                  <a:pt x="394199" y="458"/>
                </a:cubicBezTo>
                <a:cubicBezTo>
                  <a:pt x="443412" y="5220"/>
                  <a:pt x="519082" y="54962"/>
                  <a:pt x="540249" y="60783"/>
                </a:cubicBezTo>
                <a:cubicBezTo>
                  <a:pt x="561416" y="66604"/>
                  <a:pt x="501091" y="26387"/>
                  <a:pt x="521199" y="35383"/>
                </a:cubicBezTo>
                <a:cubicBezTo>
                  <a:pt x="541307" y="44379"/>
                  <a:pt x="642378" y="106821"/>
                  <a:pt x="660899" y="114758"/>
                </a:cubicBezTo>
                <a:cubicBezTo>
                  <a:pt x="679420" y="122695"/>
                  <a:pt x="632324" y="83008"/>
                  <a:pt x="632324" y="83008"/>
                </a:cubicBezTo>
                <a:cubicBezTo>
                  <a:pt x="640791" y="92533"/>
                  <a:pt x="687887" y="143333"/>
                  <a:pt x="711699" y="171908"/>
                </a:cubicBezTo>
                <a:cubicBezTo>
                  <a:pt x="735511" y="200483"/>
                  <a:pt x="772024" y="250225"/>
                  <a:pt x="775199" y="254458"/>
                </a:cubicBezTo>
                <a:cubicBezTo>
                  <a:pt x="778374" y="258691"/>
                  <a:pt x="724399" y="179316"/>
                  <a:pt x="730749" y="197308"/>
                </a:cubicBezTo>
                <a:cubicBezTo>
                  <a:pt x="737099" y="215300"/>
                  <a:pt x="803774" y="351296"/>
                  <a:pt x="813299" y="362408"/>
                </a:cubicBezTo>
                <a:cubicBezTo>
                  <a:pt x="822824" y="373521"/>
                  <a:pt x="809595" y="288324"/>
                  <a:pt x="787899" y="263983"/>
                </a:cubicBezTo>
                <a:cubicBezTo>
                  <a:pt x="766203" y="239642"/>
                  <a:pt x="690532" y="213183"/>
                  <a:pt x="683124" y="216358"/>
                </a:cubicBezTo>
                <a:cubicBezTo>
                  <a:pt x="675716" y="219533"/>
                  <a:pt x="779432" y="305258"/>
                  <a:pt x="743449" y="283033"/>
                </a:cubicBezTo>
                <a:cubicBezTo>
                  <a:pt x="707466" y="260808"/>
                  <a:pt x="527020" y="120050"/>
                  <a:pt x="467224" y="83008"/>
                </a:cubicBezTo>
                <a:cubicBezTo>
                  <a:pt x="407428" y="45966"/>
                  <a:pt x="413778" y="62370"/>
                  <a:pt x="384674" y="60783"/>
                </a:cubicBezTo>
                <a:cubicBezTo>
                  <a:pt x="355570" y="59196"/>
                  <a:pt x="321174" y="66075"/>
                  <a:pt x="292599" y="73483"/>
                </a:cubicBezTo>
                <a:cubicBezTo>
                  <a:pt x="264024" y="80891"/>
                  <a:pt x="265082" y="88300"/>
                  <a:pt x="213224" y="105233"/>
                </a:cubicBezTo>
                <a:cubicBezTo>
                  <a:pt x="161366" y="122166"/>
                  <a:pt x="10553" y="195720"/>
                  <a:pt x="499" y="194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1D9CABD-6027-C6A5-900B-8286F64B62BD}"/>
              </a:ext>
            </a:extLst>
          </p:cNvPr>
          <p:cNvSpPr/>
          <p:nvPr/>
        </p:nvSpPr>
        <p:spPr>
          <a:xfrm>
            <a:off x="5079154" y="5453186"/>
            <a:ext cx="309519" cy="135103"/>
          </a:xfrm>
          <a:custGeom>
            <a:avLst/>
            <a:gdLst>
              <a:gd name="connsiteX0" fmla="*/ 846 w 309519"/>
              <a:gd name="connsiteY0" fmla="*/ 134814 h 135103"/>
              <a:gd name="connsiteX1" fmla="*/ 305646 w 309519"/>
              <a:gd name="connsiteY1" fmla="*/ 4639 h 135103"/>
              <a:gd name="connsiteX2" fmla="*/ 175471 w 309519"/>
              <a:gd name="connsiteY2" fmla="*/ 30039 h 135103"/>
              <a:gd name="connsiteX3" fmla="*/ 213571 w 309519"/>
              <a:gd name="connsiteY3" fmla="*/ 39564 h 135103"/>
              <a:gd name="connsiteX4" fmla="*/ 846 w 309519"/>
              <a:gd name="connsiteY4" fmla="*/ 134814 h 13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19" h="135103">
                <a:moveTo>
                  <a:pt x="846" y="134814"/>
                </a:moveTo>
                <a:cubicBezTo>
                  <a:pt x="16192" y="128993"/>
                  <a:pt x="276542" y="22102"/>
                  <a:pt x="305646" y="4639"/>
                </a:cubicBezTo>
                <a:cubicBezTo>
                  <a:pt x="334750" y="-12824"/>
                  <a:pt x="190817" y="24218"/>
                  <a:pt x="175471" y="30039"/>
                </a:cubicBezTo>
                <a:cubicBezTo>
                  <a:pt x="160125" y="35860"/>
                  <a:pt x="243733" y="22102"/>
                  <a:pt x="213571" y="39564"/>
                </a:cubicBezTo>
                <a:cubicBezTo>
                  <a:pt x="183409" y="57026"/>
                  <a:pt x="-14500" y="140635"/>
                  <a:pt x="846" y="134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70AA6FA-5718-1D87-E486-8422C761B62F}"/>
              </a:ext>
            </a:extLst>
          </p:cNvPr>
          <p:cNvSpPr/>
          <p:nvPr/>
        </p:nvSpPr>
        <p:spPr>
          <a:xfrm>
            <a:off x="5273655" y="5216479"/>
            <a:ext cx="783835" cy="292321"/>
          </a:xfrm>
          <a:custGeom>
            <a:avLst/>
            <a:gdLst>
              <a:gd name="connsiteX0" fmla="*/ 20 w 783835"/>
              <a:gd name="connsiteY0" fmla="*/ 292146 h 292321"/>
              <a:gd name="connsiteX1" fmla="*/ 412770 w 783835"/>
              <a:gd name="connsiteY1" fmla="*/ 212771 h 292321"/>
              <a:gd name="connsiteX2" fmla="*/ 381020 w 783835"/>
              <a:gd name="connsiteY2" fmla="*/ 250871 h 292321"/>
              <a:gd name="connsiteX3" fmla="*/ 577870 w 783835"/>
              <a:gd name="connsiteY3" fmla="*/ 161971 h 292321"/>
              <a:gd name="connsiteX4" fmla="*/ 495320 w 783835"/>
              <a:gd name="connsiteY4" fmla="*/ 203246 h 292321"/>
              <a:gd name="connsiteX5" fmla="*/ 571520 w 783835"/>
              <a:gd name="connsiteY5" fmla="*/ 212771 h 292321"/>
              <a:gd name="connsiteX6" fmla="*/ 314345 w 783835"/>
              <a:gd name="connsiteY6" fmla="*/ 257221 h 292321"/>
              <a:gd name="connsiteX7" fmla="*/ 615970 w 783835"/>
              <a:gd name="connsiteY7" fmla="*/ 190546 h 292321"/>
              <a:gd name="connsiteX8" fmla="*/ 733445 w 783835"/>
              <a:gd name="connsiteY8" fmla="*/ 196896 h 292321"/>
              <a:gd name="connsiteX9" fmla="*/ 495320 w 783835"/>
              <a:gd name="connsiteY9" fmla="*/ 181021 h 292321"/>
              <a:gd name="connsiteX10" fmla="*/ 768370 w 783835"/>
              <a:gd name="connsiteY10" fmla="*/ 120696 h 292321"/>
              <a:gd name="connsiteX11" fmla="*/ 688995 w 783835"/>
              <a:gd name="connsiteY11" fmla="*/ 117521 h 292321"/>
              <a:gd name="connsiteX12" fmla="*/ 771545 w 783835"/>
              <a:gd name="connsiteY12" fmla="*/ 88946 h 292321"/>
              <a:gd name="connsiteX13" fmla="*/ 698520 w 783835"/>
              <a:gd name="connsiteY13" fmla="*/ 46 h 292321"/>
              <a:gd name="connsiteX14" fmla="*/ 781070 w 783835"/>
              <a:gd name="connsiteY14" fmla="*/ 101646 h 292321"/>
              <a:gd name="connsiteX15" fmla="*/ 574695 w 783835"/>
              <a:gd name="connsiteY15" fmla="*/ 168321 h 292321"/>
              <a:gd name="connsiteX16" fmla="*/ 396895 w 783835"/>
              <a:gd name="connsiteY16" fmla="*/ 222296 h 292321"/>
              <a:gd name="connsiteX17" fmla="*/ 158770 w 783835"/>
              <a:gd name="connsiteY17" fmla="*/ 266746 h 292321"/>
              <a:gd name="connsiteX18" fmla="*/ 393720 w 783835"/>
              <a:gd name="connsiteY18" fmla="*/ 234996 h 292321"/>
              <a:gd name="connsiteX19" fmla="*/ 20 w 783835"/>
              <a:gd name="connsiteY19" fmla="*/ 292146 h 2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835" h="292321">
                <a:moveTo>
                  <a:pt x="20" y="292146"/>
                </a:moveTo>
                <a:cubicBezTo>
                  <a:pt x="3195" y="288442"/>
                  <a:pt x="349270" y="219650"/>
                  <a:pt x="412770" y="212771"/>
                </a:cubicBezTo>
                <a:cubicBezTo>
                  <a:pt x="476270" y="205892"/>
                  <a:pt x="353503" y="259338"/>
                  <a:pt x="381020" y="250871"/>
                </a:cubicBezTo>
                <a:cubicBezTo>
                  <a:pt x="408537" y="242404"/>
                  <a:pt x="558820" y="169908"/>
                  <a:pt x="577870" y="161971"/>
                </a:cubicBezTo>
                <a:cubicBezTo>
                  <a:pt x="596920" y="154034"/>
                  <a:pt x="496378" y="194779"/>
                  <a:pt x="495320" y="203246"/>
                </a:cubicBezTo>
                <a:cubicBezTo>
                  <a:pt x="494262" y="211713"/>
                  <a:pt x="601683" y="203775"/>
                  <a:pt x="571520" y="212771"/>
                </a:cubicBezTo>
                <a:cubicBezTo>
                  <a:pt x="541358" y="221767"/>
                  <a:pt x="306937" y="260925"/>
                  <a:pt x="314345" y="257221"/>
                </a:cubicBezTo>
                <a:cubicBezTo>
                  <a:pt x="321753" y="253517"/>
                  <a:pt x="546120" y="200600"/>
                  <a:pt x="615970" y="190546"/>
                </a:cubicBezTo>
                <a:cubicBezTo>
                  <a:pt x="685820" y="180492"/>
                  <a:pt x="753553" y="198483"/>
                  <a:pt x="733445" y="196896"/>
                </a:cubicBezTo>
                <a:cubicBezTo>
                  <a:pt x="713337" y="195308"/>
                  <a:pt x="489499" y="193721"/>
                  <a:pt x="495320" y="181021"/>
                </a:cubicBezTo>
                <a:cubicBezTo>
                  <a:pt x="501141" y="168321"/>
                  <a:pt x="736091" y="131279"/>
                  <a:pt x="768370" y="120696"/>
                </a:cubicBezTo>
                <a:cubicBezTo>
                  <a:pt x="800649" y="110113"/>
                  <a:pt x="688466" y="122813"/>
                  <a:pt x="688995" y="117521"/>
                </a:cubicBezTo>
                <a:cubicBezTo>
                  <a:pt x="689524" y="112229"/>
                  <a:pt x="769958" y="108525"/>
                  <a:pt x="771545" y="88946"/>
                </a:cubicBezTo>
                <a:cubicBezTo>
                  <a:pt x="773132" y="69367"/>
                  <a:pt x="696932" y="-2071"/>
                  <a:pt x="698520" y="46"/>
                </a:cubicBezTo>
                <a:cubicBezTo>
                  <a:pt x="700108" y="2163"/>
                  <a:pt x="801708" y="73600"/>
                  <a:pt x="781070" y="101646"/>
                </a:cubicBezTo>
                <a:cubicBezTo>
                  <a:pt x="760433" y="129692"/>
                  <a:pt x="638724" y="148213"/>
                  <a:pt x="574695" y="168321"/>
                </a:cubicBezTo>
                <a:cubicBezTo>
                  <a:pt x="510666" y="188429"/>
                  <a:pt x="466216" y="205892"/>
                  <a:pt x="396895" y="222296"/>
                </a:cubicBezTo>
                <a:cubicBezTo>
                  <a:pt x="327574" y="238700"/>
                  <a:pt x="159299" y="264629"/>
                  <a:pt x="158770" y="266746"/>
                </a:cubicBezTo>
                <a:cubicBezTo>
                  <a:pt x="158241" y="268863"/>
                  <a:pt x="423883" y="230233"/>
                  <a:pt x="393720" y="234996"/>
                </a:cubicBezTo>
                <a:cubicBezTo>
                  <a:pt x="363558" y="239758"/>
                  <a:pt x="-3155" y="295850"/>
                  <a:pt x="20" y="292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A86D3D-0A0E-62E1-A3F7-75C7B4C64343}"/>
              </a:ext>
            </a:extLst>
          </p:cNvPr>
          <p:cNvSpPr/>
          <p:nvPr/>
        </p:nvSpPr>
        <p:spPr>
          <a:xfrm>
            <a:off x="5803769" y="5051104"/>
            <a:ext cx="314469" cy="330625"/>
          </a:xfrm>
          <a:custGeom>
            <a:avLst/>
            <a:gdLst>
              <a:gd name="connsiteX0" fmla="*/ 25531 w 314469"/>
              <a:gd name="connsiteY0" fmla="*/ 321 h 330625"/>
              <a:gd name="connsiteX1" fmla="*/ 260481 w 314469"/>
              <a:gd name="connsiteY1" fmla="*/ 178121 h 330625"/>
              <a:gd name="connsiteX2" fmla="*/ 171581 w 314469"/>
              <a:gd name="connsiteY2" fmla="*/ 127321 h 330625"/>
              <a:gd name="connsiteX3" fmla="*/ 187456 w 314469"/>
              <a:gd name="connsiteY3" fmla="*/ 184471 h 330625"/>
              <a:gd name="connsiteX4" fmla="*/ 177931 w 314469"/>
              <a:gd name="connsiteY4" fmla="*/ 235271 h 330625"/>
              <a:gd name="connsiteX5" fmla="*/ 101731 w 314469"/>
              <a:gd name="connsiteY5" fmla="*/ 286071 h 330625"/>
              <a:gd name="connsiteX6" fmla="*/ 131 w 314469"/>
              <a:gd name="connsiteY6" fmla="*/ 330521 h 330625"/>
              <a:gd name="connsiteX7" fmla="*/ 123956 w 314469"/>
              <a:gd name="connsiteY7" fmla="*/ 273371 h 330625"/>
              <a:gd name="connsiteX8" fmla="*/ 314456 w 314469"/>
              <a:gd name="connsiteY8" fmla="*/ 273371 h 330625"/>
              <a:gd name="connsiteX9" fmla="*/ 114431 w 314469"/>
              <a:gd name="connsiteY9" fmla="*/ 305121 h 330625"/>
              <a:gd name="connsiteX10" fmla="*/ 165231 w 314469"/>
              <a:gd name="connsiteY10" fmla="*/ 244796 h 330625"/>
              <a:gd name="connsiteX11" fmla="*/ 206506 w 314469"/>
              <a:gd name="connsiteY11" fmla="*/ 149546 h 330625"/>
              <a:gd name="connsiteX12" fmla="*/ 158881 w 314469"/>
              <a:gd name="connsiteY12" fmla="*/ 133671 h 330625"/>
              <a:gd name="connsiteX13" fmla="*/ 25531 w 314469"/>
              <a:gd name="connsiteY13" fmla="*/ 321 h 3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469" h="330625">
                <a:moveTo>
                  <a:pt x="25531" y="321"/>
                </a:moveTo>
                <a:cubicBezTo>
                  <a:pt x="42464" y="7729"/>
                  <a:pt x="236139" y="156954"/>
                  <a:pt x="260481" y="178121"/>
                </a:cubicBezTo>
                <a:cubicBezTo>
                  <a:pt x="284823" y="199288"/>
                  <a:pt x="183752" y="126263"/>
                  <a:pt x="171581" y="127321"/>
                </a:cubicBezTo>
                <a:cubicBezTo>
                  <a:pt x="159410" y="128379"/>
                  <a:pt x="186398" y="166480"/>
                  <a:pt x="187456" y="184471"/>
                </a:cubicBezTo>
                <a:cubicBezTo>
                  <a:pt x="188514" y="202462"/>
                  <a:pt x="192218" y="218338"/>
                  <a:pt x="177931" y="235271"/>
                </a:cubicBezTo>
                <a:cubicBezTo>
                  <a:pt x="163644" y="252204"/>
                  <a:pt x="131364" y="270196"/>
                  <a:pt x="101731" y="286071"/>
                </a:cubicBezTo>
                <a:cubicBezTo>
                  <a:pt x="72098" y="301946"/>
                  <a:pt x="-3573" y="332638"/>
                  <a:pt x="131" y="330521"/>
                </a:cubicBezTo>
                <a:cubicBezTo>
                  <a:pt x="3835" y="328404"/>
                  <a:pt x="71569" y="282896"/>
                  <a:pt x="123956" y="273371"/>
                </a:cubicBezTo>
                <a:cubicBezTo>
                  <a:pt x="176343" y="263846"/>
                  <a:pt x="316043" y="268079"/>
                  <a:pt x="314456" y="273371"/>
                </a:cubicBezTo>
                <a:cubicBezTo>
                  <a:pt x="312869" y="278663"/>
                  <a:pt x="139302" y="309883"/>
                  <a:pt x="114431" y="305121"/>
                </a:cubicBezTo>
                <a:cubicBezTo>
                  <a:pt x="89560" y="300359"/>
                  <a:pt x="149885" y="270725"/>
                  <a:pt x="165231" y="244796"/>
                </a:cubicBezTo>
                <a:cubicBezTo>
                  <a:pt x="180577" y="218867"/>
                  <a:pt x="207564" y="168067"/>
                  <a:pt x="206506" y="149546"/>
                </a:cubicBezTo>
                <a:cubicBezTo>
                  <a:pt x="205448" y="131025"/>
                  <a:pt x="190631" y="151663"/>
                  <a:pt x="158881" y="133671"/>
                </a:cubicBezTo>
                <a:cubicBezTo>
                  <a:pt x="127131" y="115679"/>
                  <a:pt x="8598" y="-7087"/>
                  <a:pt x="25531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F18F339-3D42-4D23-08A5-3A6282DB6576}"/>
              </a:ext>
            </a:extLst>
          </p:cNvPr>
          <p:cNvSpPr/>
          <p:nvPr/>
        </p:nvSpPr>
        <p:spPr>
          <a:xfrm>
            <a:off x="5278555" y="5002949"/>
            <a:ext cx="747389" cy="423238"/>
          </a:xfrm>
          <a:custGeom>
            <a:avLst/>
            <a:gdLst>
              <a:gd name="connsiteX0" fmla="*/ 1470 w 747389"/>
              <a:gd name="connsiteY0" fmla="*/ 194526 h 423238"/>
              <a:gd name="connsiteX1" fmla="*/ 176095 w 747389"/>
              <a:gd name="connsiteY1" fmla="*/ 153251 h 423238"/>
              <a:gd name="connsiteX2" fmla="*/ 131645 w 747389"/>
              <a:gd name="connsiteY2" fmla="*/ 254851 h 423238"/>
              <a:gd name="connsiteX3" fmla="*/ 195145 w 747389"/>
              <a:gd name="connsiteY3" fmla="*/ 353276 h 423238"/>
              <a:gd name="connsiteX4" fmla="*/ 341195 w 747389"/>
              <a:gd name="connsiteY4" fmla="*/ 423126 h 423238"/>
              <a:gd name="connsiteX5" fmla="*/ 503120 w 747389"/>
              <a:gd name="connsiteY5" fmla="*/ 337401 h 423238"/>
              <a:gd name="connsiteX6" fmla="*/ 541220 w 747389"/>
              <a:gd name="connsiteY6" fmla="*/ 261201 h 423238"/>
              <a:gd name="connsiteX7" fmla="*/ 499945 w 747389"/>
              <a:gd name="connsiteY7" fmla="*/ 96101 h 423238"/>
              <a:gd name="connsiteX8" fmla="*/ 623770 w 747389"/>
              <a:gd name="connsiteY8" fmla="*/ 185001 h 423238"/>
              <a:gd name="connsiteX9" fmla="*/ 626945 w 747389"/>
              <a:gd name="connsiteY9" fmla="*/ 159601 h 423238"/>
              <a:gd name="connsiteX10" fmla="*/ 744420 w 747389"/>
              <a:gd name="connsiteY10" fmla="*/ 153251 h 423238"/>
              <a:gd name="connsiteX11" fmla="*/ 487245 w 747389"/>
              <a:gd name="connsiteY11" fmla="*/ 13551 h 423238"/>
              <a:gd name="connsiteX12" fmla="*/ 407870 w 747389"/>
              <a:gd name="connsiteY12" fmla="*/ 7201 h 423238"/>
              <a:gd name="connsiteX13" fmla="*/ 290395 w 747389"/>
              <a:gd name="connsiteY13" fmla="*/ 29426 h 423238"/>
              <a:gd name="connsiteX14" fmla="*/ 1470 w 747389"/>
              <a:gd name="connsiteY14" fmla="*/ 194526 h 42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7389" h="423238">
                <a:moveTo>
                  <a:pt x="1470" y="194526"/>
                </a:moveTo>
                <a:cubicBezTo>
                  <a:pt x="-17580" y="215163"/>
                  <a:pt x="154399" y="143197"/>
                  <a:pt x="176095" y="153251"/>
                </a:cubicBezTo>
                <a:cubicBezTo>
                  <a:pt x="197791" y="163305"/>
                  <a:pt x="128470" y="221514"/>
                  <a:pt x="131645" y="254851"/>
                </a:cubicBezTo>
                <a:cubicBezTo>
                  <a:pt x="134820" y="288188"/>
                  <a:pt x="160220" y="325230"/>
                  <a:pt x="195145" y="353276"/>
                </a:cubicBezTo>
                <a:cubicBezTo>
                  <a:pt x="230070" y="381322"/>
                  <a:pt x="289866" y="425772"/>
                  <a:pt x="341195" y="423126"/>
                </a:cubicBezTo>
                <a:cubicBezTo>
                  <a:pt x="392524" y="420480"/>
                  <a:pt x="469783" y="364389"/>
                  <a:pt x="503120" y="337401"/>
                </a:cubicBezTo>
                <a:cubicBezTo>
                  <a:pt x="536458" y="310414"/>
                  <a:pt x="541749" y="301418"/>
                  <a:pt x="541220" y="261201"/>
                </a:cubicBezTo>
                <a:cubicBezTo>
                  <a:pt x="540691" y="220984"/>
                  <a:pt x="486187" y="108801"/>
                  <a:pt x="499945" y="96101"/>
                </a:cubicBezTo>
                <a:cubicBezTo>
                  <a:pt x="513703" y="83401"/>
                  <a:pt x="602603" y="174418"/>
                  <a:pt x="623770" y="185001"/>
                </a:cubicBezTo>
                <a:cubicBezTo>
                  <a:pt x="644937" y="195584"/>
                  <a:pt x="606837" y="164893"/>
                  <a:pt x="626945" y="159601"/>
                </a:cubicBezTo>
                <a:cubicBezTo>
                  <a:pt x="647053" y="154309"/>
                  <a:pt x="767703" y="177593"/>
                  <a:pt x="744420" y="153251"/>
                </a:cubicBezTo>
                <a:cubicBezTo>
                  <a:pt x="721137" y="128909"/>
                  <a:pt x="543337" y="37893"/>
                  <a:pt x="487245" y="13551"/>
                </a:cubicBezTo>
                <a:cubicBezTo>
                  <a:pt x="431153" y="-10791"/>
                  <a:pt x="440678" y="4555"/>
                  <a:pt x="407870" y="7201"/>
                </a:cubicBezTo>
                <a:cubicBezTo>
                  <a:pt x="375062" y="9847"/>
                  <a:pt x="357070" y="322"/>
                  <a:pt x="290395" y="29426"/>
                </a:cubicBezTo>
                <a:cubicBezTo>
                  <a:pt x="223720" y="58530"/>
                  <a:pt x="20520" y="173889"/>
                  <a:pt x="1470" y="194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12B2F37-4331-167C-0609-AABA1511C2AD}"/>
              </a:ext>
            </a:extLst>
          </p:cNvPr>
          <p:cNvSpPr/>
          <p:nvPr/>
        </p:nvSpPr>
        <p:spPr>
          <a:xfrm>
            <a:off x="5470300" y="5138755"/>
            <a:ext cx="126959" cy="1269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AF8CF2BD-DF00-0B91-9388-F0FCABC37509}"/>
              </a:ext>
            </a:extLst>
          </p:cNvPr>
          <p:cNvSpPr/>
          <p:nvPr/>
        </p:nvSpPr>
        <p:spPr>
          <a:xfrm>
            <a:off x="5614020" y="5131065"/>
            <a:ext cx="62582" cy="625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11294D0-00B5-C333-1507-6315CA415723}"/>
              </a:ext>
            </a:extLst>
          </p:cNvPr>
          <p:cNvSpPr/>
          <p:nvPr/>
        </p:nvSpPr>
        <p:spPr>
          <a:xfrm>
            <a:off x="5194300" y="5426416"/>
            <a:ext cx="870672" cy="126723"/>
          </a:xfrm>
          <a:custGeom>
            <a:avLst/>
            <a:gdLst>
              <a:gd name="connsiteX0" fmla="*/ 0 w 870672"/>
              <a:gd name="connsiteY0" fmla="*/ 126659 h 126723"/>
              <a:gd name="connsiteX1" fmla="*/ 425450 w 870672"/>
              <a:gd name="connsiteY1" fmla="*/ 53634 h 126723"/>
              <a:gd name="connsiteX2" fmla="*/ 387350 w 870672"/>
              <a:gd name="connsiteY2" fmla="*/ 69509 h 126723"/>
              <a:gd name="connsiteX3" fmla="*/ 606425 w 870672"/>
              <a:gd name="connsiteY3" fmla="*/ 21884 h 126723"/>
              <a:gd name="connsiteX4" fmla="*/ 523875 w 870672"/>
              <a:gd name="connsiteY4" fmla="*/ 40934 h 126723"/>
              <a:gd name="connsiteX5" fmla="*/ 869950 w 870672"/>
              <a:gd name="connsiteY5" fmla="*/ 2834 h 126723"/>
              <a:gd name="connsiteX6" fmla="*/ 606425 w 870672"/>
              <a:gd name="connsiteY6" fmla="*/ 9184 h 126723"/>
              <a:gd name="connsiteX7" fmla="*/ 323850 w 870672"/>
              <a:gd name="connsiteY7" fmla="*/ 59984 h 126723"/>
              <a:gd name="connsiteX8" fmla="*/ 422275 w 870672"/>
              <a:gd name="connsiteY8" fmla="*/ 66334 h 126723"/>
              <a:gd name="connsiteX9" fmla="*/ 0 w 870672"/>
              <a:gd name="connsiteY9" fmla="*/ 126659 h 1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672" h="126723">
                <a:moveTo>
                  <a:pt x="0" y="126659"/>
                </a:moveTo>
                <a:cubicBezTo>
                  <a:pt x="529" y="124542"/>
                  <a:pt x="360892" y="63159"/>
                  <a:pt x="425450" y="53634"/>
                </a:cubicBezTo>
                <a:cubicBezTo>
                  <a:pt x="490008" y="44109"/>
                  <a:pt x="357188" y="74801"/>
                  <a:pt x="387350" y="69509"/>
                </a:cubicBezTo>
                <a:cubicBezTo>
                  <a:pt x="417512" y="64217"/>
                  <a:pt x="583671" y="26647"/>
                  <a:pt x="606425" y="21884"/>
                </a:cubicBezTo>
                <a:cubicBezTo>
                  <a:pt x="629179" y="17121"/>
                  <a:pt x="479954" y="44109"/>
                  <a:pt x="523875" y="40934"/>
                </a:cubicBezTo>
                <a:cubicBezTo>
                  <a:pt x="567796" y="37759"/>
                  <a:pt x="856192" y="8126"/>
                  <a:pt x="869950" y="2834"/>
                </a:cubicBezTo>
                <a:cubicBezTo>
                  <a:pt x="883708" y="-2458"/>
                  <a:pt x="697442" y="-341"/>
                  <a:pt x="606425" y="9184"/>
                </a:cubicBezTo>
                <a:cubicBezTo>
                  <a:pt x="515408" y="18709"/>
                  <a:pt x="354542" y="50459"/>
                  <a:pt x="323850" y="59984"/>
                </a:cubicBezTo>
                <a:cubicBezTo>
                  <a:pt x="293158" y="69509"/>
                  <a:pt x="477308" y="54692"/>
                  <a:pt x="422275" y="66334"/>
                </a:cubicBezTo>
                <a:cubicBezTo>
                  <a:pt x="367242" y="77976"/>
                  <a:pt x="-529" y="128776"/>
                  <a:pt x="0" y="126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5CE72C5-DC51-ABCB-5D8D-FF06D8851CE9}"/>
              </a:ext>
            </a:extLst>
          </p:cNvPr>
          <p:cNvSpPr/>
          <p:nvPr/>
        </p:nvSpPr>
        <p:spPr>
          <a:xfrm>
            <a:off x="5911372" y="5101230"/>
            <a:ext cx="241956" cy="289986"/>
          </a:xfrm>
          <a:custGeom>
            <a:avLst/>
            <a:gdLst>
              <a:gd name="connsiteX0" fmla="*/ 38578 w 241956"/>
              <a:gd name="connsiteY0" fmla="*/ 995 h 289986"/>
              <a:gd name="connsiteX1" fmla="*/ 54453 w 241956"/>
              <a:gd name="connsiteY1" fmla="*/ 134345 h 289986"/>
              <a:gd name="connsiteX2" fmla="*/ 86203 w 241956"/>
              <a:gd name="connsiteY2" fmla="*/ 96245 h 289986"/>
              <a:gd name="connsiteX3" fmla="*/ 60803 w 241956"/>
              <a:gd name="connsiteY3" fmla="*/ 204195 h 289986"/>
              <a:gd name="connsiteX4" fmla="*/ 478 w 241956"/>
              <a:gd name="connsiteY4" fmla="*/ 289920 h 289986"/>
              <a:gd name="connsiteX5" fmla="*/ 35403 w 241956"/>
              <a:gd name="connsiteY5" fmla="*/ 216895 h 289986"/>
              <a:gd name="connsiteX6" fmla="*/ 86203 w 241956"/>
              <a:gd name="connsiteY6" fmla="*/ 134345 h 289986"/>
              <a:gd name="connsiteX7" fmla="*/ 194153 w 241956"/>
              <a:gd name="connsiteY7" fmla="*/ 216895 h 289986"/>
              <a:gd name="connsiteX8" fmla="*/ 146528 w 241956"/>
              <a:gd name="connsiteY8" fmla="*/ 150220 h 289986"/>
              <a:gd name="connsiteX9" fmla="*/ 241778 w 241956"/>
              <a:gd name="connsiteY9" fmla="*/ 181970 h 289986"/>
              <a:gd name="connsiteX10" fmla="*/ 117953 w 241956"/>
              <a:gd name="connsiteY10" fmla="*/ 77195 h 289986"/>
              <a:gd name="connsiteX11" fmla="*/ 38578 w 241956"/>
              <a:gd name="connsiteY11" fmla="*/ 995 h 2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956" h="289986">
                <a:moveTo>
                  <a:pt x="38578" y="995"/>
                </a:moveTo>
                <a:cubicBezTo>
                  <a:pt x="27995" y="10520"/>
                  <a:pt x="46516" y="118470"/>
                  <a:pt x="54453" y="134345"/>
                </a:cubicBezTo>
                <a:cubicBezTo>
                  <a:pt x="62390" y="150220"/>
                  <a:pt x="85145" y="84603"/>
                  <a:pt x="86203" y="96245"/>
                </a:cubicBezTo>
                <a:cubicBezTo>
                  <a:pt x="87261" y="107887"/>
                  <a:pt x="75091" y="171916"/>
                  <a:pt x="60803" y="204195"/>
                </a:cubicBezTo>
                <a:cubicBezTo>
                  <a:pt x="46516" y="236474"/>
                  <a:pt x="4711" y="287803"/>
                  <a:pt x="478" y="289920"/>
                </a:cubicBezTo>
                <a:cubicBezTo>
                  <a:pt x="-3755" y="292037"/>
                  <a:pt x="21116" y="242824"/>
                  <a:pt x="35403" y="216895"/>
                </a:cubicBezTo>
                <a:cubicBezTo>
                  <a:pt x="49690" y="190966"/>
                  <a:pt x="59745" y="134345"/>
                  <a:pt x="86203" y="134345"/>
                </a:cubicBezTo>
                <a:cubicBezTo>
                  <a:pt x="112661" y="134345"/>
                  <a:pt x="184099" y="214249"/>
                  <a:pt x="194153" y="216895"/>
                </a:cubicBezTo>
                <a:cubicBezTo>
                  <a:pt x="204207" y="219541"/>
                  <a:pt x="138591" y="156041"/>
                  <a:pt x="146528" y="150220"/>
                </a:cubicBezTo>
                <a:cubicBezTo>
                  <a:pt x="154465" y="144399"/>
                  <a:pt x="246540" y="194141"/>
                  <a:pt x="241778" y="181970"/>
                </a:cubicBezTo>
                <a:cubicBezTo>
                  <a:pt x="237016" y="169799"/>
                  <a:pt x="154466" y="101537"/>
                  <a:pt x="117953" y="77195"/>
                </a:cubicBezTo>
                <a:cubicBezTo>
                  <a:pt x="81441" y="52853"/>
                  <a:pt x="49161" y="-8530"/>
                  <a:pt x="38578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5C8098E-1321-A09E-205B-C0A0B74E14FD}"/>
              </a:ext>
            </a:extLst>
          </p:cNvPr>
          <p:cNvSpPr/>
          <p:nvPr/>
        </p:nvSpPr>
        <p:spPr>
          <a:xfrm>
            <a:off x="5066442" y="4917918"/>
            <a:ext cx="429694" cy="521023"/>
          </a:xfrm>
          <a:custGeom>
            <a:avLst/>
            <a:gdLst>
              <a:gd name="connsiteX0" fmla="*/ 858 w 429694"/>
              <a:gd name="connsiteY0" fmla="*/ 520857 h 521023"/>
              <a:gd name="connsiteX1" fmla="*/ 204058 w 429694"/>
              <a:gd name="connsiteY1" fmla="*/ 171607 h 521023"/>
              <a:gd name="connsiteX2" fmla="*/ 111983 w 429694"/>
              <a:gd name="connsiteY2" fmla="*/ 314482 h 521023"/>
              <a:gd name="connsiteX3" fmla="*/ 286608 w 429694"/>
              <a:gd name="connsiteY3" fmla="*/ 98582 h 521023"/>
              <a:gd name="connsiteX4" fmla="*/ 429483 w 429694"/>
              <a:gd name="connsiteY4" fmla="*/ 12857 h 521023"/>
              <a:gd name="connsiteX5" fmla="*/ 254858 w 429694"/>
              <a:gd name="connsiteY5" fmla="*/ 127157 h 521023"/>
              <a:gd name="connsiteX6" fmla="*/ 375508 w 429694"/>
              <a:gd name="connsiteY6" fmla="*/ 157 h 521023"/>
              <a:gd name="connsiteX7" fmla="*/ 181833 w 429694"/>
              <a:gd name="connsiteY7" fmla="*/ 158907 h 521023"/>
              <a:gd name="connsiteX8" fmla="*/ 118333 w 429694"/>
              <a:gd name="connsiteY8" fmla="*/ 219232 h 521023"/>
              <a:gd name="connsiteX9" fmla="*/ 131033 w 429694"/>
              <a:gd name="connsiteY9" fmla="*/ 203357 h 521023"/>
              <a:gd name="connsiteX10" fmla="*/ 77058 w 429694"/>
              <a:gd name="connsiteY10" fmla="*/ 308132 h 521023"/>
              <a:gd name="connsiteX11" fmla="*/ 127858 w 429694"/>
              <a:gd name="connsiteY11" fmla="*/ 219232 h 521023"/>
              <a:gd name="connsiteX12" fmla="*/ 858 w 429694"/>
              <a:gd name="connsiteY12" fmla="*/ 520857 h 5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9694" h="521023">
                <a:moveTo>
                  <a:pt x="858" y="520857"/>
                </a:moveTo>
                <a:cubicBezTo>
                  <a:pt x="13558" y="512920"/>
                  <a:pt x="185537" y="206003"/>
                  <a:pt x="204058" y="171607"/>
                </a:cubicBezTo>
                <a:cubicBezTo>
                  <a:pt x="222579" y="137211"/>
                  <a:pt x="98225" y="326653"/>
                  <a:pt x="111983" y="314482"/>
                </a:cubicBezTo>
                <a:cubicBezTo>
                  <a:pt x="125741" y="302311"/>
                  <a:pt x="233691" y="148853"/>
                  <a:pt x="286608" y="98582"/>
                </a:cubicBezTo>
                <a:cubicBezTo>
                  <a:pt x="339525" y="48311"/>
                  <a:pt x="434775" y="8094"/>
                  <a:pt x="429483" y="12857"/>
                </a:cubicBezTo>
                <a:cubicBezTo>
                  <a:pt x="424191" y="17619"/>
                  <a:pt x="263854" y="129274"/>
                  <a:pt x="254858" y="127157"/>
                </a:cubicBezTo>
                <a:cubicBezTo>
                  <a:pt x="245862" y="125040"/>
                  <a:pt x="387679" y="-5135"/>
                  <a:pt x="375508" y="157"/>
                </a:cubicBezTo>
                <a:cubicBezTo>
                  <a:pt x="363337" y="5449"/>
                  <a:pt x="224696" y="122394"/>
                  <a:pt x="181833" y="158907"/>
                </a:cubicBezTo>
                <a:cubicBezTo>
                  <a:pt x="138971" y="195419"/>
                  <a:pt x="118333" y="219232"/>
                  <a:pt x="118333" y="219232"/>
                </a:cubicBezTo>
                <a:cubicBezTo>
                  <a:pt x="109866" y="226640"/>
                  <a:pt x="137912" y="188540"/>
                  <a:pt x="131033" y="203357"/>
                </a:cubicBezTo>
                <a:cubicBezTo>
                  <a:pt x="124154" y="218174"/>
                  <a:pt x="77587" y="305486"/>
                  <a:pt x="77058" y="308132"/>
                </a:cubicBezTo>
                <a:cubicBezTo>
                  <a:pt x="76529" y="310778"/>
                  <a:pt x="135266" y="188540"/>
                  <a:pt x="127858" y="219232"/>
                </a:cubicBezTo>
                <a:cubicBezTo>
                  <a:pt x="120450" y="249924"/>
                  <a:pt x="-11842" y="528794"/>
                  <a:pt x="858" y="520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BE875BE-CD95-CD6A-1F8E-BCDBDE34B45C}"/>
              </a:ext>
            </a:extLst>
          </p:cNvPr>
          <p:cNvSpPr/>
          <p:nvPr/>
        </p:nvSpPr>
        <p:spPr>
          <a:xfrm>
            <a:off x="5346806" y="4882094"/>
            <a:ext cx="671032" cy="134431"/>
          </a:xfrm>
          <a:custGeom>
            <a:avLst/>
            <a:gdLst>
              <a:gd name="connsiteX0" fmla="*/ 3069 w 671032"/>
              <a:gd name="connsiteY0" fmla="*/ 134406 h 134431"/>
              <a:gd name="connsiteX1" fmla="*/ 339619 w 671032"/>
              <a:gd name="connsiteY1" fmla="*/ 42331 h 134431"/>
              <a:gd name="connsiteX2" fmla="*/ 501544 w 671032"/>
              <a:gd name="connsiteY2" fmla="*/ 45506 h 134431"/>
              <a:gd name="connsiteX3" fmla="*/ 472969 w 671032"/>
              <a:gd name="connsiteY3" fmla="*/ 61381 h 134431"/>
              <a:gd name="connsiteX4" fmla="*/ 669819 w 671032"/>
              <a:gd name="connsiteY4" fmla="*/ 102656 h 134431"/>
              <a:gd name="connsiteX5" fmla="*/ 536469 w 671032"/>
              <a:gd name="connsiteY5" fmla="*/ 51856 h 134431"/>
              <a:gd name="connsiteX6" fmla="*/ 164994 w 671032"/>
              <a:gd name="connsiteY6" fmla="*/ 1056 h 134431"/>
              <a:gd name="connsiteX7" fmla="*/ 317394 w 671032"/>
              <a:gd name="connsiteY7" fmla="*/ 20106 h 134431"/>
              <a:gd name="connsiteX8" fmla="*/ 209444 w 671032"/>
              <a:gd name="connsiteY8" fmla="*/ 51856 h 134431"/>
              <a:gd name="connsiteX9" fmla="*/ 28469 w 671032"/>
              <a:gd name="connsiteY9" fmla="*/ 83606 h 134431"/>
              <a:gd name="connsiteX10" fmla="*/ 164994 w 671032"/>
              <a:gd name="connsiteY10" fmla="*/ 51856 h 134431"/>
              <a:gd name="connsiteX11" fmla="*/ 3069 w 671032"/>
              <a:gd name="connsiteY11" fmla="*/ 134406 h 13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032" h="134431">
                <a:moveTo>
                  <a:pt x="3069" y="134406"/>
                </a:moveTo>
                <a:cubicBezTo>
                  <a:pt x="32173" y="132819"/>
                  <a:pt x="256540" y="57148"/>
                  <a:pt x="339619" y="42331"/>
                </a:cubicBezTo>
                <a:cubicBezTo>
                  <a:pt x="422698" y="27514"/>
                  <a:pt x="479319" y="42331"/>
                  <a:pt x="501544" y="45506"/>
                </a:cubicBezTo>
                <a:cubicBezTo>
                  <a:pt x="523769" y="48681"/>
                  <a:pt x="444923" y="51856"/>
                  <a:pt x="472969" y="61381"/>
                </a:cubicBezTo>
                <a:cubicBezTo>
                  <a:pt x="501015" y="70906"/>
                  <a:pt x="659236" y="104243"/>
                  <a:pt x="669819" y="102656"/>
                </a:cubicBezTo>
                <a:cubicBezTo>
                  <a:pt x="680402" y="101068"/>
                  <a:pt x="620606" y="68789"/>
                  <a:pt x="536469" y="51856"/>
                </a:cubicBezTo>
                <a:cubicBezTo>
                  <a:pt x="452332" y="34923"/>
                  <a:pt x="201507" y="6348"/>
                  <a:pt x="164994" y="1056"/>
                </a:cubicBezTo>
                <a:cubicBezTo>
                  <a:pt x="128481" y="-4236"/>
                  <a:pt x="309986" y="11639"/>
                  <a:pt x="317394" y="20106"/>
                </a:cubicBezTo>
                <a:cubicBezTo>
                  <a:pt x="324802" y="28573"/>
                  <a:pt x="257598" y="41273"/>
                  <a:pt x="209444" y="51856"/>
                </a:cubicBezTo>
                <a:cubicBezTo>
                  <a:pt x="161290" y="62439"/>
                  <a:pt x="35877" y="83606"/>
                  <a:pt x="28469" y="83606"/>
                </a:cubicBezTo>
                <a:cubicBezTo>
                  <a:pt x="21061" y="83606"/>
                  <a:pt x="168698" y="41273"/>
                  <a:pt x="164994" y="51856"/>
                </a:cubicBezTo>
                <a:cubicBezTo>
                  <a:pt x="161290" y="62439"/>
                  <a:pt x="-26035" y="135993"/>
                  <a:pt x="3069" y="13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888FF3-C7F4-02A8-E73E-945EF9BECADA}"/>
              </a:ext>
            </a:extLst>
          </p:cNvPr>
          <p:cNvSpPr/>
          <p:nvPr/>
        </p:nvSpPr>
        <p:spPr>
          <a:xfrm>
            <a:off x="5984834" y="5010118"/>
            <a:ext cx="223488" cy="390017"/>
          </a:xfrm>
          <a:custGeom>
            <a:avLst/>
            <a:gdLst>
              <a:gd name="connsiteX0" fmla="*/ 41 w 223488"/>
              <a:gd name="connsiteY0" fmla="*/ 32 h 390017"/>
              <a:gd name="connsiteX1" fmla="*/ 92116 w 223488"/>
              <a:gd name="connsiteY1" fmla="*/ 76232 h 390017"/>
              <a:gd name="connsiteX2" fmla="*/ 82591 w 223488"/>
              <a:gd name="connsiteY2" fmla="*/ 127032 h 390017"/>
              <a:gd name="connsiteX3" fmla="*/ 152441 w 223488"/>
              <a:gd name="connsiteY3" fmla="*/ 196882 h 390017"/>
              <a:gd name="connsiteX4" fmla="*/ 222291 w 223488"/>
              <a:gd name="connsiteY4" fmla="*/ 387382 h 390017"/>
              <a:gd name="connsiteX5" fmla="*/ 190541 w 223488"/>
              <a:gd name="connsiteY5" fmla="*/ 298482 h 390017"/>
              <a:gd name="connsiteX6" fmla="*/ 114341 w 223488"/>
              <a:gd name="connsiteY6" fmla="*/ 165132 h 390017"/>
              <a:gd name="connsiteX7" fmla="*/ 104816 w 223488"/>
              <a:gd name="connsiteY7" fmla="*/ 85757 h 390017"/>
              <a:gd name="connsiteX8" fmla="*/ 41 w 223488"/>
              <a:gd name="connsiteY8" fmla="*/ 32 h 3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88" h="390017">
                <a:moveTo>
                  <a:pt x="41" y="32"/>
                </a:moveTo>
                <a:cubicBezTo>
                  <a:pt x="-2076" y="-1556"/>
                  <a:pt x="78358" y="55065"/>
                  <a:pt x="92116" y="76232"/>
                </a:cubicBezTo>
                <a:cubicBezTo>
                  <a:pt x="105874" y="97399"/>
                  <a:pt x="72537" y="106924"/>
                  <a:pt x="82591" y="127032"/>
                </a:cubicBezTo>
                <a:cubicBezTo>
                  <a:pt x="92645" y="147140"/>
                  <a:pt x="129158" y="153490"/>
                  <a:pt x="152441" y="196882"/>
                </a:cubicBezTo>
                <a:cubicBezTo>
                  <a:pt x="175724" y="240274"/>
                  <a:pt x="215941" y="370449"/>
                  <a:pt x="222291" y="387382"/>
                </a:cubicBezTo>
                <a:cubicBezTo>
                  <a:pt x="228641" y="404315"/>
                  <a:pt x="208533" y="335524"/>
                  <a:pt x="190541" y="298482"/>
                </a:cubicBezTo>
                <a:cubicBezTo>
                  <a:pt x="172549" y="261440"/>
                  <a:pt x="128629" y="200586"/>
                  <a:pt x="114341" y="165132"/>
                </a:cubicBezTo>
                <a:cubicBezTo>
                  <a:pt x="100054" y="129678"/>
                  <a:pt x="124395" y="111686"/>
                  <a:pt x="104816" y="85757"/>
                </a:cubicBezTo>
                <a:cubicBezTo>
                  <a:pt x="85237" y="59828"/>
                  <a:pt x="2158" y="1620"/>
                  <a:pt x="4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19FF4BE-1FC1-0FB6-2FDB-6D9F06F05D8D}"/>
              </a:ext>
            </a:extLst>
          </p:cNvPr>
          <p:cNvSpPr/>
          <p:nvPr/>
        </p:nvSpPr>
        <p:spPr>
          <a:xfrm>
            <a:off x="4707720" y="4641793"/>
            <a:ext cx="394725" cy="176185"/>
          </a:xfrm>
          <a:custGeom>
            <a:avLst/>
            <a:gdLst>
              <a:gd name="connsiteX0" fmla="*/ 216705 w 394725"/>
              <a:gd name="connsiteY0" fmla="*/ 57 h 176185"/>
              <a:gd name="connsiteX1" fmla="*/ 143680 w 394725"/>
              <a:gd name="connsiteY1" fmla="*/ 79432 h 176185"/>
              <a:gd name="connsiteX2" fmla="*/ 805 w 394725"/>
              <a:gd name="connsiteY2" fmla="*/ 146107 h 176185"/>
              <a:gd name="connsiteX3" fmla="*/ 86530 w 394725"/>
              <a:gd name="connsiteY3" fmla="*/ 127057 h 176185"/>
              <a:gd name="connsiteX4" fmla="*/ 105580 w 394725"/>
              <a:gd name="connsiteY4" fmla="*/ 174682 h 176185"/>
              <a:gd name="connsiteX5" fmla="*/ 254805 w 394725"/>
              <a:gd name="connsiteY5" fmla="*/ 60382 h 176185"/>
              <a:gd name="connsiteX6" fmla="*/ 394505 w 394725"/>
              <a:gd name="connsiteY6" fmla="*/ 28632 h 176185"/>
              <a:gd name="connsiteX7" fmla="*/ 283380 w 394725"/>
              <a:gd name="connsiteY7" fmla="*/ 50857 h 176185"/>
              <a:gd name="connsiteX8" fmla="*/ 140505 w 394725"/>
              <a:gd name="connsiteY8" fmla="*/ 108007 h 176185"/>
              <a:gd name="connsiteX9" fmla="*/ 302430 w 394725"/>
              <a:gd name="connsiteY9" fmla="*/ 9582 h 176185"/>
              <a:gd name="connsiteX10" fmla="*/ 115105 w 394725"/>
              <a:gd name="connsiteY10" fmla="*/ 92132 h 176185"/>
              <a:gd name="connsiteX11" fmla="*/ 216705 w 394725"/>
              <a:gd name="connsiteY11" fmla="*/ 57 h 1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725" h="176185">
                <a:moveTo>
                  <a:pt x="216705" y="57"/>
                </a:moveTo>
                <a:cubicBezTo>
                  <a:pt x="221467" y="-2060"/>
                  <a:pt x="179663" y="55090"/>
                  <a:pt x="143680" y="79432"/>
                </a:cubicBezTo>
                <a:cubicBezTo>
                  <a:pt x="107697" y="103774"/>
                  <a:pt x="10330" y="138170"/>
                  <a:pt x="805" y="146107"/>
                </a:cubicBezTo>
                <a:cubicBezTo>
                  <a:pt x="-8720" y="154044"/>
                  <a:pt x="69067" y="122294"/>
                  <a:pt x="86530" y="127057"/>
                </a:cubicBezTo>
                <a:cubicBezTo>
                  <a:pt x="103993" y="131820"/>
                  <a:pt x="77534" y="185795"/>
                  <a:pt x="105580" y="174682"/>
                </a:cubicBezTo>
                <a:cubicBezTo>
                  <a:pt x="133626" y="163570"/>
                  <a:pt x="206651" y="84724"/>
                  <a:pt x="254805" y="60382"/>
                </a:cubicBezTo>
                <a:cubicBezTo>
                  <a:pt x="302959" y="36040"/>
                  <a:pt x="389743" y="30219"/>
                  <a:pt x="394505" y="28632"/>
                </a:cubicBezTo>
                <a:cubicBezTo>
                  <a:pt x="399267" y="27045"/>
                  <a:pt x="325713" y="37628"/>
                  <a:pt x="283380" y="50857"/>
                </a:cubicBezTo>
                <a:cubicBezTo>
                  <a:pt x="241047" y="64086"/>
                  <a:pt x="137330" y="114886"/>
                  <a:pt x="140505" y="108007"/>
                </a:cubicBezTo>
                <a:cubicBezTo>
                  <a:pt x="143680" y="101128"/>
                  <a:pt x="306663" y="12228"/>
                  <a:pt x="302430" y="9582"/>
                </a:cubicBezTo>
                <a:cubicBezTo>
                  <a:pt x="298197" y="6936"/>
                  <a:pt x="130451" y="90545"/>
                  <a:pt x="115105" y="92132"/>
                </a:cubicBezTo>
                <a:cubicBezTo>
                  <a:pt x="99759" y="93720"/>
                  <a:pt x="211943" y="2174"/>
                  <a:pt x="21670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2C2BB79-1E57-CBF2-B615-1D926C77B273}"/>
              </a:ext>
            </a:extLst>
          </p:cNvPr>
          <p:cNvSpPr/>
          <p:nvPr/>
        </p:nvSpPr>
        <p:spPr>
          <a:xfrm>
            <a:off x="4997171" y="4435202"/>
            <a:ext cx="554817" cy="204539"/>
          </a:xfrm>
          <a:custGeom>
            <a:avLst/>
            <a:gdLst>
              <a:gd name="connsiteX0" fmla="*/ 279 w 554817"/>
              <a:gd name="connsiteY0" fmla="*/ 203473 h 204539"/>
              <a:gd name="connsiteX1" fmla="*/ 101879 w 554817"/>
              <a:gd name="connsiteY1" fmla="*/ 187598 h 204539"/>
              <a:gd name="connsiteX2" fmla="*/ 124104 w 554817"/>
              <a:gd name="connsiteY2" fmla="*/ 136798 h 204539"/>
              <a:gd name="connsiteX3" fmla="*/ 159029 w 554817"/>
              <a:gd name="connsiteY3" fmla="*/ 162198 h 204539"/>
              <a:gd name="connsiteX4" fmla="*/ 282854 w 554817"/>
              <a:gd name="connsiteY4" fmla="*/ 92348 h 204539"/>
              <a:gd name="connsiteX5" fmla="*/ 447954 w 554817"/>
              <a:gd name="connsiteY5" fmla="*/ 101873 h 204539"/>
              <a:gd name="connsiteX6" fmla="*/ 311429 w 554817"/>
              <a:gd name="connsiteY6" fmla="*/ 98698 h 204539"/>
              <a:gd name="connsiteX7" fmla="*/ 473354 w 554817"/>
              <a:gd name="connsiteY7" fmla="*/ 47898 h 204539"/>
              <a:gd name="connsiteX8" fmla="*/ 552729 w 554817"/>
              <a:gd name="connsiteY8" fmla="*/ 273 h 204539"/>
              <a:gd name="connsiteX9" fmla="*/ 393979 w 554817"/>
              <a:gd name="connsiteY9" fmla="*/ 70123 h 204539"/>
              <a:gd name="connsiteX10" fmla="*/ 127279 w 554817"/>
              <a:gd name="connsiteY10" fmla="*/ 92348 h 204539"/>
              <a:gd name="connsiteX11" fmla="*/ 343179 w 554817"/>
              <a:gd name="connsiteY11" fmla="*/ 139973 h 204539"/>
              <a:gd name="connsiteX12" fmla="*/ 136804 w 554817"/>
              <a:gd name="connsiteY12" fmla="*/ 162198 h 204539"/>
              <a:gd name="connsiteX13" fmla="*/ 279 w 554817"/>
              <a:gd name="connsiteY13" fmla="*/ 203473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817" h="204539">
                <a:moveTo>
                  <a:pt x="279" y="203473"/>
                </a:moveTo>
                <a:cubicBezTo>
                  <a:pt x="-5542" y="207706"/>
                  <a:pt x="81242" y="198710"/>
                  <a:pt x="101879" y="187598"/>
                </a:cubicBezTo>
                <a:cubicBezTo>
                  <a:pt x="122516" y="176486"/>
                  <a:pt x="114579" y="141031"/>
                  <a:pt x="124104" y="136798"/>
                </a:cubicBezTo>
                <a:cubicBezTo>
                  <a:pt x="133629" y="132565"/>
                  <a:pt x="132571" y="169606"/>
                  <a:pt x="159029" y="162198"/>
                </a:cubicBezTo>
                <a:cubicBezTo>
                  <a:pt x="185487" y="154790"/>
                  <a:pt x="234700" y="102402"/>
                  <a:pt x="282854" y="92348"/>
                </a:cubicBezTo>
                <a:cubicBezTo>
                  <a:pt x="331008" y="82294"/>
                  <a:pt x="443192" y="100815"/>
                  <a:pt x="447954" y="101873"/>
                </a:cubicBezTo>
                <a:cubicBezTo>
                  <a:pt x="452716" y="102931"/>
                  <a:pt x="307196" y="107694"/>
                  <a:pt x="311429" y="98698"/>
                </a:cubicBezTo>
                <a:cubicBezTo>
                  <a:pt x="315662" y="89702"/>
                  <a:pt x="433137" y="64302"/>
                  <a:pt x="473354" y="47898"/>
                </a:cubicBezTo>
                <a:cubicBezTo>
                  <a:pt x="513571" y="31494"/>
                  <a:pt x="565958" y="-3431"/>
                  <a:pt x="552729" y="273"/>
                </a:cubicBezTo>
                <a:cubicBezTo>
                  <a:pt x="539500" y="3977"/>
                  <a:pt x="464887" y="54777"/>
                  <a:pt x="393979" y="70123"/>
                </a:cubicBezTo>
                <a:cubicBezTo>
                  <a:pt x="323071" y="85469"/>
                  <a:pt x="135746" y="80706"/>
                  <a:pt x="127279" y="92348"/>
                </a:cubicBezTo>
                <a:cubicBezTo>
                  <a:pt x="118812" y="103990"/>
                  <a:pt x="341592" y="128331"/>
                  <a:pt x="343179" y="139973"/>
                </a:cubicBezTo>
                <a:cubicBezTo>
                  <a:pt x="344766" y="151615"/>
                  <a:pt x="190779" y="151086"/>
                  <a:pt x="136804" y="162198"/>
                </a:cubicBezTo>
                <a:cubicBezTo>
                  <a:pt x="82829" y="173310"/>
                  <a:pt x="6100" y="199240"/>
                  <a:pt x="279" y="203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CF5BC32-744D-49CC-54E3-6DEF5FF39164}"/>
              </a:ext>
            </a:extLst>
          </p:cNvPr>
          <p:cNvSpPr/>
          <p:nvPr/>
        </p:nvSpPr>
        <p:spPr>
          <a:xfrm>
            <a:off x="4814202" y="4720980"/>
            <a:ext cx="323181" cy="179074"/>
          </a:xfrm>
          <a:custGeom>
            <a:avLst/>
            <a:gdLst>
              <a:gd name="connsiteX0" fmla="*/ 2273 w 323181"/>
              <a:gd name="connsiteY0" fmla="*/ 178045 h 179074"/>
              <a:gd name="connsiteX1" fmla="*/ 97523 w 323181"/>
              <a:gd name="connsiteY1" fmla="*/ 6595 h 179074"/>
              <a:gd name="connsiteX2" fmla="*/ 151498 w 323181"/>
              <a:gd name="connsiteY2" fmla="*/ 79620 h 179074"/>
              <a:gd name="connsiteX3" fmla="*/ 205473 w 323181"/>
              <a:gd name="connsiteY3" fmla="*/ 245 h 179074"/>
              <a:gd name="connsiteX4" fmla="*/ 221348 w 323181"/>
              <a:gd name="connsiteY4" fmla="*/ 57395 h 179074"/>
              <a:gd name="connsiteX5" fmla="*/ 322948 w 323181"/>
              <a:gd name="connsiteY5" fmla="*/ 130420 h 179074"/>
              <a:gd name="connsiteX6" fmla="*/ 246748 w 323181"/>
              <a:gd name="connsiteY6" fmla="*/ 63745 h 179074"/>
              <a:gd name="connsiteX7" fmla="*/ 167373 w 323181"/>
              <a:gd name="connsiteY7" fmla="*/ 57395 h 179074"/>
              <a:gd name="connsiteX8" fmla="*/ 126098 w 323181"/>
              <a:gd name="connsiteY8" fmla="*/ 22470 h 179074"/>
              <a:gd name="connsiteX9" fmla="*/ 37198 w 323181"/>
              <a:gd name="connsiteY9" fmla="*/ 76445 h 179074"/>
              <a:gd name="connsiteX10" fmla="*/ 2273 w 323181"/>
              <a:gd name="connsiteY10" fmla="*/ 178045 h 1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81" h="179074">
                <a:moveTo>
                  <a:pt x="2273" y="178045"/>
                </a:moveTo>
                <a:cubicBezTo>
                  <a:pt x="12327" y="166403"/>
                  <a:pt x="72652" y="22999"/>
                  <a:pt x="97523" y="6595"/>
                </a:cubicBezTo>
                <a:cubicBezTo>
                  <a:pt x="122394" y="-9809"/>
                  <a:pt x="133507" y="80678"/>
                  <a:pt x="151498" y="79620"/>
                </a:cubicBezTo>
                <a:cubicBezTo>
                  <a:pt x="169489" y="78562"/>
                  <a:pt x="193831" y="3949"/>
                  <a:pt x="205473" y="245"/>
                </a:cubicBezTo>
                <a:cubicBezTo>
                  <a:pt x="217115" y="-3459"/>
                  <a:pt x="201769" y="35699"/>
                  <a:pt x="221348" y="57395"/>
                </a:cubicBezTo>
                <a:cubicBezTo>
                  <a:pt x="240927" y="79091"/>
                  <a:pt x="318715" y="129362"/>
                  <a:pt x="322948" y="130420"/>
                </a:cubicBezTo>
                <a:cubicBezTo>
                  <a:pt x="327181" y="131478"/>
                  <a:pt x="272677" y="75916"/>
                  <a:pt x="246748" y="63745"/>
                </a:cubicBezTo>
                <a:cubicBezTo>
                  <a:pt x="220819" y="51574"/>
                  <a:pt x="187481" y="64274"/>
                  <a:pt x="167373" y="57395"/>
                </a:cubicBezTo>
                <a:cubicBezTo>
                  <a:pt x="147265" y="50516"/>
                  <a:pt x="147794" y="19295"/>
                  <a:pt x="126098" y="22470"/>
                </a:cubicBezTo>
                <a:cubicBezTo>
                  <a:pt x="104402" y="25645"/>
                  <a:pt x="56777" y="53691"/>
                  <a:pt x="37198" y="76445"/>
                </a:cubicBezTo>
                <a:cubicBezTo>
                  <a:pt x="17619" y="99199"/>
                  <a:pt x="-7781" y="189687"/>
                  <a:pt x="2273" y="178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62D9E99-F4EC-4B47-0A74-6C20E82CF354}"/>
              </a:ext>
            </a:extLst>
          </p:cNvPr>
          <p:cNvSpPr/>
          <p:nvPr/>
        </p:nvSpPr>
        <p:spPr>
          <a:xfrm>
            <a:off x="5064038" y="4582685"/>
            <a:ext cx="769901" cy="259541"/>
          </a:xfrm>
          <a:custGeom>
            <a:avLst/>
            <a:gdLst>
              <a:gd name="connsiteX0" fmla="*/ 87 w 769901"/>
              <a:gd name="connsiteY0" fmla="*/ 195690 h 259541"/>
              <a:gd name="connsiteX1" fmla="*/ 130262 w 769901"/>
              <a:gd name="connsiteY1" fmla="*/ 208390 h 259541"/>
              <a:gd name="connsiteX2" fmla="*/ 114387 w 769901"/>
              <a:gd name="connsiteY2" fmla="*/ 259190 h 259541"/>
              <a:gd name="connsiteX3" fmla="*/ 209637 w 769901"/>
              <a:gd name="connsiteY3" fmla="*/ 179815 h 259541"/>
              <a:gd name="connsiteX4" fmla="*/ 342987 w 769901"/>
              <a:gd name="connsiteY4" fmla="*/ 116315 h 259541"/>
              <a:gd name="connsiteX5" fmla="*/ 336637 w 769901"/>
              <a:gd name="connsiteY5" fmla="*/ 141715 h 259541"/>
              <a:gd name="connsiteX6" fmla="*/ 473162 w 769901"/>
              <a:gd name="connsiteY6" fmla="*/ 33765 h 259541"/>
              <a:gd name="connsiteX7" fmla="*/ 685887 w 769901"/>
              <a:gd name="connsiteY7" fmla="*/ 30590 h 259541"/>
              <a:gd name="connsiteX8" fmla="*/ 457287 w 769901"/>
              <a:gd name="connsiteY8" fmla="*/ 33765 h 259541"/>
              <a:gd name="connsiteX9" fmla="*/ 590637 w 769901"/>
              <a:gd name="connsiteY9" fmla="*/ 2015 h 259541"/>
              <a:gd name="connsiteX10" fmla="*/ 768437 w 769901"/>
              <a:gd name="connsiteY10" fmla="*/ 5190 h 259541"/>
              <a:gd name="connsiteX11" fmla="*/ 485862 w 769901"/>
              <a:gd name="connsiteY11" fmla="*/ 21065 h 259541"/>
              <a:gd name="connsiteX12" fmla="*/ 349337 w 769901"/>
              <a:gd name="connsiteY12" fmla="*/ 116315 h 259541"/>
              <a:gd name="connsiteX13" fmla="*/ 257262 w 769901"/>
              <a:gd name="connsiteY13" fmla="*/ 157590 h 259541"/>
              <a:gd name="connsiteX14" fmla="*/ 381087 w 769901"/>
              <a:gd name="connsiteY14" fmla="*/ 27415 h 259541"/>
              <a:gd name="connsiteX15" fmla="*/ 200112 w 769901"/>
              <a:gd name="connsiteY15" fmla="*/ 157590 h 259541"/>
              <a:gd name="connsiteX16" fmla="*/ 133437 w 769901"/>
              <a:gd name="connsiteY16" fmla="*/ 141715 h 259541"/>
              <a:gd name="connsiteX17" fmla="*/ 158837 w 769901"/>
              <a:gd name="connsiteY17" fmla="*/ 78215 h 259541"/>
              <a:gd name="connsiteX18" fmla="*/ 152487 w 769901"/>
              <a:gd name="connsiteY18" fmla="*/ 176640 h 259541"/>
              <a:gd name="connsiteX19" fmla="*/ 87 w 769901"/>
              <a:gd name="connsiteY19" fmla="*/ 195690 h 2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9901" h="259541">
                <a:moveTo>
                  <a:pt x="87" y="195690"/>
                </a:moveTo>
                <a:cubicBezTo>
                  <a:pt x="-3617" y="200982"/>
                  <a:pt x="111212" y="197807"/>
                  <a:pt x="130262" y="208390"/>
                </a:cubicBezTo>
                <a:cubicBezTo>
                  <a:pt x="149312" y="218973"/>
                  <a:pt x="101158" y="263952"/>
                  <a:pt x="114387" y="259190"/>
                </a:cubicBezTo>
                <a:cubicBezTo>
                  <a:pt x="127616" y="254428"/>
                  <a:pt x="171537" y="203627"/>
                  <a:pt x="209637" y="179815"/>
                </a:cubicBezTo>
                <a:cubicBezTo>
                  <a:pt x="247737" y="156003"/>
                  <a:pt x="321820" y="122665"/>
                  <a:pt x="342987" y="116315"/>
                </a:cubicBezTo>
                <a:cubicBezTo>
                  <a:pt x="364154" y="109965"/>
                  <a:pt x="314941" y="155473"/>
                  <a:pt x="336637" y="141715"/>
                </a:cubicBezTo>
                <a:cubicBezTo>
                  <a:pt x="358333" y="127957"/>
                  <a:pt x="414954" y="52286"/>
                  <a:pt x="473162" y="33765"/>
                </a:cubicBezTo>
                <a:cubicBezTo>
                  <a:pt x="531370" y="15244"/>
                  <a:pt x="688533" y="30590"/>
                  <a:pt x="685887" y="30590"/>
                </a:cubicBezTo>
                <a:cubicBezTo>
                  <a:pt x="683241" y="30590"/>
                  <a:pt x="473162" y="38527"/>
                  <a:pt x="457287" y="33765"/>
                </a:cubicBezTo>
                <a:cubicBezTo>
                  <a:pt x="441412" y="29003"/>
                  <a:pt x="538779" y="6777"/>
                  <a:pt x="590637" y="2015"/>
                </a:cubicBezTo>
                <a:cubicBezTo>
                  <a:pt x="642495" y="-2748"/>
                  <a:pt x="785900" y="2015"/>
                  <a:pt x="768437" y="5190"/>
                </a:cubicBezTo>
                <a:cubicBezTo>
                  <a:pt x="750975" y="8365"/>
                  <a:pt x="555712" y="2544"/>
                  <a:pt x="485862" y="21065"/>
                </a:cubicBezTo>
                <a:cubicBezTo>
                  <a:pt x="416012" y="39586"/>
                  <a:pt x="387437" y="93561"/>
                  <a:pt x="349337" y="116315"/>
                </a:cubicBezTo>
                <a:cubicBezTo>
                  <a:pt x="311237" y="139069"/>
                  <a:pt x="251970" y="172407"/>
                  <a:pt x="257262" y="157590"/>
                </a:cubicBezTo>
                <a:cubicBezTo>
                  <a:pt x="262554" y="142773"/>
                  <a:pt x="390612" y="27415"/>
                  <a:pt x="381087" y="27415"/>
                </a:cubicBezTo>
                <a:cubicBezTo>
                  <a:pt x="371562" y="27415"/>
                  <a:pt x="241387" y="138540"/>
                  <a:pt x="200112" y="157590"/>
                </a:cubicBezTo>
                <a:cubicBezTo>
                  <a:pt x="158837" y="176640"/>
                  <a:pt x="140316" y="154944"/>
                  <a:pt x="133437" y="141715"/>
                </a:cubicBezTo>
                <a:cubicBezTo>
                  <a:pt x="126558" y="128486"/>
                  <a:pt x="155662" y="72394"/>
                  <a:pt x="158837" y="78215"/>
                </a:cubicBezTo>
                <a:cubicBezTo>
                  <a:pt x="162012" y="84036"/>
                  <a:pt x="178945" y="157061"/>
                  <a:pt x="152487" y="176640"/>
                </a:cubicBezTo>
                <a:cubicBezTo>
                  <a:pt x="126029" y="196219"/>
                  <a:pt x="3791" y="190398"/>
                  <a:pt x="87" y="19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7C7D9D8-C318-E97D-E74B-391BEC2E5F99}"/>
              </a:ext>
            </a:extLst>
          </p:cNvPr>
          <p:cNvSpPr/>
          <p:nvPr/>
        </p:nvSpPr>
        <p:spPr>
          <a:xfrm>
            <a:off x="5358326" y="4400342"/>
            <a:ext cx="655471" cy="165320"/>
          </a:xfrm>
          <a:custGeom>
            <a:avLst/>
            <a:gdLst>
              <a:gd name="connsiteX0" fmla="*/ 1074 w 655471"/>
              <a:gd name="connsiteY0" fmla="*/ 98633 h 165320"/>
              <a:gd name="connsiteX1" fmla="*/ 242374 w 655471"/>
              <a:gd name="connsiteY1" fmla="*/ 54183 h 165320"/>
              <a:gd name="connsiteX2" fmla="*/ 509074 w 655471"/>
              <a:gd name="connsiteY2" fmla="*/ 82758 h 165320"/>
              <a:gd name="connsiteX3" fmla="*/ 356674 w 655471"/>
              <a:gd name="connsiteY3" fmla="*/ 208 h 165320"/>
              <a:gd name="connsiteX4" fmla="*/ 515424 w 655471"/>
              <a:gd name="connsiteY4" fmla="*/ 60533 h 165320"/>
              <a:gd name="connsiteX5" fmla="*/ 655124 w 655471"/>
              <a:gd name="connsiteY5" fmla="*/ 104983 h 165320"/>
              <a:gd name="connsiteX6" fmla="*/ 474149 w 655471"/>
              <a:gd name="connsiteY6" fmla="*/ 51008 h 165320"/>
              <a:gd name="connsiteX7" fmla="*/ 270949 w 655471"/>
              <a:gd name="connsiteY7" fmla="*/ 12908 h 165320"/>
              <a:gd name="connsiteX8" fmla="*/ 397949 w 655471"/>
              <a:gd name="connsiteY8" fmla="*/ 54183 h 165320"/>
              <a:gd name="connsiteX9" fmla="*/ 264599 w 655471"/>
              <a:gd name="connsiteY9" fmla="*/ 60533 h 165320"/>
              <a:gd name="connsiteX10" fmla="*/ 175699 w 655471"/>
              <a:gd name="connsiteY10" fmla="*/ 82758 h 165320"/>
              <a:gd name="connsiteX11" fmla="*/ 55049 w 655471"/>
              <a:gd name="connsiteY11" fmla="*/ 165308 h 165320"/>
              <a:gd name="connsiteX12" fmla="*/ 150299 w 655471"/>
              <a:gd name="connsiteY12" fmla="*/ 76408 h 165320"/>
              <a:gd name="connsiteX13" fmla="*/ 1074 w 655471"/>
              <a:gd name="connsiteY13" fmla="*/ 98633 h 16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471" h="165320">
                <a:moveTo>
                  <a:pt x="1074" y="98633"/>
                </a:moveTo>
                <a:cubicBezTo>
                  <a:pt x="16420" y="94929"/>
                  <a:pt x="157707" y="56829"/>
                  <a:pt x="242374" y="54183"/>
                </a:cubicBezTo>
                <a:cubicBezTo>
                  <a:pt x="327041" y="51537"/>
                  <a:pt x="490024" y="91754"/>
                  <a:pt x="509074" y="82758"/>
                </a:cubicBezTo>
                <a:cubicBezTo>
                  <a:pt x="528124" y="73762"/>
                  <a:pt x="355616" y="3912"/>
                  <a:pt x="356674" y="208"/>
                </a:cubicBezTo>
                <a:cubicBezTo>
                  <a:pt x="357732" y="-3496"/>
                  <a:pt x="465682" y="43070"/>
                  <a:pt x="515424" y="60533"/>
                </a:cubicBezTo>
                <a:cubicBezTo>
                  <a:pt x="565166" y="77995"/>
                  <a:pt x="662003" y="106570"/>
                  <a:pt x="655124" y="104983"/>
                </a:cubicBezTo>
                <a:cubicBezTo>
                  <a:pt x="648245" y="103396"/>
                  <a:pt x="538178" y="66354"/>
                  <a:pt x="474149" y="51008"/>
                </a:cubicBezTo>
                <a:cubicBezTo>
                  <a:pt x="410120" y="35662"/>
                  <a:pt x="283649" y="12379"/>
                  <a:pt x="270949" y="12908"/>
                </a:cubicBezTo>
                <a:cubicBezTo>
                  <a:pt x="258249" y="13437"/>
                  <a:pt x="399007" y="46246"/>
                  <a:pt x="397949" y="54183"/>
                </a:cubicBezTo>
                <a:cubicBezTo>
                  <a:pt x="396891" y="62120"/>
                  <a:pt x="301641" y="55771"/>
                  <a:pt x="264599" y="60533"/>
                </a:cubicBezTo>
                <a:cubicBezTo>
                  <a:pt x="227557" y="65295"/>
                  <a:pt x="210624" y="65295"/>
                  <a:pt x="175699" y="82758"/>
                </a:cubicBezTo>
                <a:cubicBezTo>
                  <a:pt x="140774" y="100221"/>
                  <a:pt x="59282" y="166366"/>
                  <a:pt x="55049" y="165308"/>
                </a:cubicBezTo>
                <a:cubicBezTo>
                  <a:pt x="50816" y="164250"/>
                  <a:pt x="160882" y="89108"/>
                  <a:pt x="150299" y="76408"/>
                </a:cubicBezTo>
                <a:cubicBezTo>
                  <a:pt x="139716" y="63708"/>
                  <a:pt x="-14272" y="102337"/>
                  <a:pt x="1074" y="98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C0B5D38-FB62-CC4D-DBE3-899BEFDBCE9B}"/>
              </a:ext>
            </a:extLst>
          </p:cNvPr>
          <p:cNvSpPr/>
          <p:nvPr/>
        </p:nvSpPr>
        <p:spPr>
          <a:xfrm>
            <a:off x="5510290" y="4533278"/>
            <a:ext cx="515957" cy="60947"/>
          </a:xfrm>
          <a:custGeom>
            <a:avLst/>
            <a:gdLst>
              <a:gd name="connsiteX0" fmla="*/ 1510 w 515957"/>
              <a:gd name="connsiteY0" fmla="*/ 38722 h 60947"/>
              <a:gd name="connsiteX1" fmla="*/ 245985 w 515957"/>
              <a:gd name="connsiteY1" fmla="*/ 3797 h 60947"/>
              <a:gd name="connsiteX2" fmla="*/ 223760 w 515957"/>
              <a:gd name="connsiteY2" fmla="*/ 29197 h 60947"/>
              <a:gd name="connsiteX3" fmla="*/ 436485 w 515957"/>
              <a:gd name="connsiteY3" fmla="*/ 13322 h 60947"/>
              <a:gd name="connsiteX4" fmla="*/ 411085 w 515957"/>
              <a:gd name="connsiteY4" fmla="*/ 13322 h 60947"/>
              <a:gd name="connsiteX5" fmla="*/ 515860 w 515957"/>
              <a:gd name="connsiteY5" fmla="*/ 60947 h 60947"/>
              <a:gd name="connsiteX6" fmla="*/ 426960 w 515957"/>
              <a:gd name="connsiteY6" fmla="*/ 13322 h 60947"/>
              <a:gd name="connsiteX7" fmla="*/ 277735 w 515957"/>
              <a:gd name="connsiteY7" fmla="*/ 622 h 60947"/>
              <a:gd name="connsiteX8" fmla="*/ 147560 w 515957"/>
              <a:gd name="connsiteY8" fmla="*/ 3797 h 60947"/>
              <a:gd name="connsiteX9" fmla="*/ 1510 w 515957"/>
              <a:gd name="connsiteY9" fmla="*/ 38722 h 6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957" h="60947">
                <a:moveTo>
                  <a:pt x="1510" y="38722"/>
                </a:moveTo>
                <a:cubicBezTo>
                  <a:pt x="17914" y="38722"/>
                  <a:pt x="208943" y="5384"/>
                  <a:pt x="245985" y="3797"/>
                </a:cubicBezTo>
                <a:cubicBezTo>
                  <a:pt x="283027" y="2209"/>
                  <a:pt x="192010" y="27609"/>
                  <a:pt x="223760" y="29197"/>
                </a:cubicBezTo>
                <a:cubicBezTo>
                  <a:pt x="255510" y="30785"/>
                  <a:pt x="405264" y="15968"/>
                  <a:pt x="436485" y="13322"/>
                </a:cubicBezTo>
                <a:cubicBezTo>
                  <a:pt x="467706" y="10676"/>
                  <a:pt x="397856" y="5385"/>
                  <a:pt x="411085" y="13322"/>
                </a:cubicBezTo>
                <a:cubicBezTo>
                  <a:pt x="424314" y="21259"/>
                  <a:pt x="513214" y="60947"/>
                  <a:pt x="515860" y="60947"/>
                </a:cubicBezTo>
                <a:cubicBezTo>
                  <a:pt x="518506" y="60947"/>
                  <a:pt x="466647" y="23376"/>
                  <a:pt x="426960" y="13322"/>
                </a:cubicBezTo>
                <a:cubicBezTo>
                  <a:pt x="387273" y="3268"/>
                  <a:pt x="324302" y="2209"/>
                  <a:pt x="277735" y="622"/>
                </a:cubicBezTo>
                <a:cubicBezTo>
                  <a:pt x="231168" y="-966"/>
                  <a:pt x="188306" y="622"/>
                  <a:pt x="147560" y="3797"/>
                </a:cubicBezTo>
                <a:cubicBezTo>
                  <a:pt x="106814" y="6972"/>
                  <a:pt x="-14894" y="38722"/>
                  <a:pt x="1510" y="38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57274EA-EC80-46C6-12B3-D04A9A95F08D}"/>
              </a:ext>
            </a:extLst>
          </p:cNvPr>
          <p:cNvSpPr/>
          <p:nvPr/>
        </p:nvSpPr>
        <p:spPr>
          <a:xfrm>
            <a:off x="5768693" y="4397260"/>
            <a:ext cx="260823" cy="130662"/>
          </a:xfrm>
          <a:custGeom>
            <a:avLst/>
            <a:gdLst>
              <a:gd name="connsiteX0" fmla="*/ 282 w 260823"/>
              <a:gd name="connsiteY0" fmla="*/ 115 h 130662"/>
              <a:gd name="connsiteX1" fmla="*/ 139982 w 260823"/>
              <a:gd name="connsiteY1" fmla="*/ 89015 h 130662"/>
              <a:gd name="connsiteX2" fmla="*/ 146332 w 260823"/>
              <a:gd name="connsiteY2" fmla="*/ 54090 h 130662"/>
              <a:gd name="connsiteX3" fmla="*/ 260632 w 260823"/>
              <a:gd name="connsiteY3" fmla="*/ 130290 h 130662"/>
              <a:gd name="connsiteX4" fmla="*/ 171732 w 260823"/>
              <a:gd name="connsiteY4" fmla="*/ 82665 h 130662"/>
              <a:gd name="connsiteX5" fmla="*/ 105057 w 260823"/>
              <a:gd name="connsiteY5" fmla="*/ 69965 h 130662"/>
              <a:gd name="connsiteX6" fmla="*/ 282 w 260823"/>
              <a:gd name="connsiteY6" fmla="*/ 115 h 13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823" h="130662">
                <a:moveTo>
                  <a:pt x="282" y="115"/>
                </a:moveTo>
                <a:cubicBezTo>
                  <a:pt x="6103" y="3290"/>
                  <a:pt x="115640" y="80019"/>
                  <a:pt x="139982" y="89015"/>
                </a:cubicBezTo>
                <a:cubicBezTo>
                  <a:pt x="164324" y="98011"/>
                  <a:pt x="126224" y="47211"/>
                  <a:pt x="146332" y="54090"/>
                </a:cubicBezTo>
                <a:cubicBezTo>
                  <a:pt x="166440" y="60969"/>
                  <a:pt x="256399" y="125528"/>
                  <a:pt x="260632" y="130290"/>
                </a:cubicBezTo>
                <a:cubicBezTo>
                  <a:pt x="264865" y="135052"/>
                  <a:pt x="197661" y="92719"/>
                  <a:pt x="171732" y="82665"/>
                </a:cubicBezTo>
                <a:cubicBezTo>
                  <a:pt x="145803" y="72611"/>
                  <a:pt x="129928" y="79490"/>
                  <a:pt x="105057" y="69965"/>
                </a:cubicBezTo>
                <a:cubicBezTo>
                  <a:pt x="80186" y="60440"/>
                  <a:pt x="-5539" y="-3060"/>
                  <a:pt x="28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3F3DA09-3D20-359E-C945-C9FD81FB6BBB}"/>
              </a:ext>
            </a:extLst>
          </p:cNvPr>
          <p:cNvSpPr/>
          <p:nvPr/>
        </p:nvSpPr>
        <p:spPr>
          <a:xfrm>
            <a:off x="2921659" y="5653558"/>
            <a:ext cx="352503" cy="502013"/>
          </a:xfrm>
          <a:custGeom>
            <a:avLst/>
            <a:gdLst>
              <a:gd name="connsiteX0" fmla="*/ 348122 w 352503"/>
              <a:gd name="connsiteY0" fmla="*/ 46321 h 502013"/>
              <a:gd name="connsiteX1" fmla="*/ 177339 w 352503"/>
              <a:gd name="connsiteY1" fmla="*/ 266915 h 502013"/>
              <a:gd name="connsiteX2" fmla="*/ 220034 w 352503"/>
              <a:gd name="connsiteY2" fmla="*/ 195756 h 502013"/>
              <a:gd name="connsiteX3" fmla="*/ 152433 w 352503"/>
              <a:gd name="connsiteY3" fmla="*/ 295379 h 502013"/>
              <a:gd name="connsiteX4" fmla="*/ 141759 w 352503"/>
              <a:gd name="connsiteY4" fmla="*/ 395002 h 502013"/>
              <a:gd name="connsiteX5" fmla="*/ 152433 w 352503"/>
              <a:gd name="connsiteY5" fmla="*/ 355865 h 502013"/>
              <a:gd name="connsiteX6" fmla="*/ 148875 w 352503"/>
              <a:gd name="connsiteY6" fmla="*/ 448372 h 502013"/>
              <a:gd name="connsiteX7" fmla="*/ 134643 w 352503"/>
              <a:gd name="connsiteY7" fmla="*/ 291821 h 502013"/>
              <a:gd name="connsiteX8" fmla="*/ 67041 w 352503"/>
              <a:gd name="connsiteY8" fmla="*/ 430582 h 502013"/>
              <a:gd name="connsiteX9" fmla="*/ 177339 w 352503"/>
              <a:gd name="connsiteY9" fmla="*/ 227777 h 502013"/>
              <a:gd name="connsiteX10" fmla="*/ 49252 w 352503"/>
              <a:gd name="connsiteY10" fmla="*/ 437698 h 502013"/>
              <a:gd name="connsiteX11" fmla="*/ 24346 w 352503"/>
              <a:gd name="connsiteY11" fmla="*/ 501742 h 502013"/>
              <a:gd name="connsiteX12" fmla="*/ 35020 w 352503"/>
              <a:gd name="connsiteY12" fmla="*/ 419908 h 502013"/>
              <a:gd name="connsiteX13" fmla="*/ 49252 w 352503"/>
              <a:gd name="connsiteY13" fmla="*/ 263357 h 502013"/>
              <a:gd name="connsiteX14" fmla="*/ 2998 w 352503"/>
              <a:gd name="connsiteY14" fmla="*/ 451930 h 502013"/>
              <a:gd name="connsiteX15" fmla="*/ 148875 w 352503"/>
              <a:gd name="connsiteY15" fmla="*/ 160176 h 502013"/>
              <a:gd name="connsiteX16" fmla="*/ 205802 w 352503"/>
              <a:gd name="connsiteY16" fmla="*/ 74784 h 502013"/>
              <a:gd name="connsiteX17" fmla="*/ 188013 w 352503"/>
              <a:gd name="connsiteY17" fmla="*/ 110364 h 502013"/>
              <a:gd name="connsiteX18" fmla="*/ 273404 w 352503"/>
              <a:gd name="connsiteY18" fmla="*/ 28531 h 502013"/>
              <a:gd name="connsiteX19" fmla="*/ 205802 w 352503"/>
              <a:gd name="connsiteY19" fmla="*/ 42763 h 502013"/>
              <a:gd name="connsiteX20" fmla="*/ 298310 w 352503"/>
              <a:gd name="connsiteY20" fmla="*/ 24973 h 502013"/>
              <a:gd name="connsiteX21" fmla="*/ 301868 w 352503"/>
              <a:gd name="connsiteY21" fmla="*/ 67 h 502013"/>
              <a:gd name="connsiteX22" fmla="*/ 348122 w 352503"/>
              <a:gd name="connsiteY22" fmla="*/ 46321 h 50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503" h="502013">
                <a:moveTo>
                  <a:pt x="348122" y="46321"/>
                </a:moveTo>
                <a:cubicBezTo>
                  <a:pt x="327367" y="90796"/>
                  <a:pt x="198687" y="242009"/>
                  <a:pt x="177339" y="266915"/>
                </a:cubicBezTo>
                <a:cubicBezTo>
                  <a:pt x="155991" y="291821"/>
                  <a:pt x="224185" y="191012"/>
                  <a:pt x="220034" y="195756"/>
                </a:cubicBezTo>
                <a:cubicBezTo>
                  <a:pt x="215883" y="200500"/>
                  <a:pt x="165479" y="262171"/>
                  <a:pt x="152433" y="295379"/>
                </a:cubicBezTo>
                <a:cubicBezTo>
                  <a:pt x="139387" y="328587"/>
                  <a:pt x="141759" y="384921"/>
                  <a:pt x="141759" y="395002"/>
                </a:cubicBezTo>
                <a:cubicBezTo>
                  <a:pt x="141759" y="405083"/>
                  <a:pt x="151247" y="346970"/>
                  <a:pt x="152433" y="355865"/>
                </a:cubicBezTo>
                <a:cubicBezTo>
                  <a:pt x="153619" y="364760"/>
                  <a:pt x="151840" y="459046"/>
                  <a:pt x="148875" y="448372"/>
                </a:cubicBezTo>
                <a:cubicBezTo>
                  <a:pt x="145910" y="437698"/>
                  <a:pt x="148282" y="294786"/>
                  <a:pt x="134643" y="291821"/>
                </a:cubicBezTo>
                <a:cubicBezTo>
                  <a:pt x="121004" y="288856"/>
                  <a:pt x="59925" y="441256"/>
                  <a:pt x="67041" y="430582"/>
                </a:cubicBezTo>
                <a:cubicBezTo>
                  <a:pt x="74157" y="419908"/>
                  <a:pt x="180304" y="226591"/>
                  <a:pt x="177339" y="227777"/>
                </a:cubicBezTo>
                <a:cubicBezTo>
                  <a:pt x="174374" y="228963"/>
                  <a:pt x="74751" y="392037"/>
                  <a:pt x="49252" y="437698"/>
                </a:cubicBezTo>
                <a:cubicBezTo>
                  <a:pt x="23753" y="483359"/>
                  <a:pt x="26718" y="504707"/>
                  <a:pt x="24346" y="501742"/>
                </a:cubicBezTo>
                <a:cubicBezTo>
                  <a:pt x="21974" y="498777"/>
                  <a:pt x="30869" y="459639"/>
                  <a:pt x="35020" y="419908"/>
                </a:cubicBezTo>
                <a:cubicBezTo>
                  <a:pt x="39171" y="380177"/>
                  <a:pt x="54589" y="258020"/>
                  <a:pt x="49252" y="263357"/>
                </a:cubicBezTo>
                <a:cubicBezTo>
                  <a:pt x="43915" y="268694"/>
                  <a:pt x="-13606" y="469127"/>
                  <a:pt x="2998" y="451930"/>
                </a:cubicBezTo>
                <a:cubicBezTo>
                  <a:pt x="19602" y="434733"/>
                  <a:pt x="115074" y="223034"/>
                  <a:pt x="148875" y="160176"/>
                </a:cubicBezTo>
                <a:cubicBezTo>
                  <a:pt x="182676" y="97318"/>
                  <a:pt x="199279" y="83086"/>
                  <a:pt x="205802" y="74784"/>
                </a:cubicBezTo>
                <a:cubicBezTo>
                  <a:pt x="212325" y="66482"/>
                  <a:pt x="176746" y="118073"/>
                  <a:pt x="188013" y="110364"/>
                </a:cubicBezTo>
                <a:cubicBezTo>
                  <a:pt x="199280" y="102655"/>
                  <a:pt x="270439" y="39798"/>
                  <a:pt x="273404" y="28531"/>
                </a:cubicBezTo>
                <a:cubicBezTo>
                  <a:pt x="276369" y="17264"/>
                  <a:pt x="201651" y="43356"/>
                  <a:pt x="205802" y="42763"/>
                </a:cubicBezTo>
                <a:cubicBezTo>
                  <a:pt x="209953" y="42170"/>
                  <a:pt x="282299" y="32089"/>
                  <a:pt x="298310" y="24973"/>
                </a:cubicBezTo>
                <a:cubicBezTo>
                  <a:pt x="314321" y="17857"/>
                  <a:pt x="294159" y="660"/>
                  <a:pt x="301868" y="67"/>
                </a:cubicBezTo>
                <a:cubicBezTo>
                  <a:pt x="309577" y="-526"/>
                  <a:pt x="368877" y="1846"/>
                  <a:pt x="348122" y="46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4371F56-5C9D-8A90-F893-55BCA57F5F6E}"/>
              </a:ext>
            </a:extLst>
          </p:cNvPr>
          <p:cNvSpPr/>
          <p:nvPr/>
        </p:nvSpPr>
        <p:spPr>
          <a:xfrm>
            <a:off x="3195033" y="5585768"/>
            <a:ext cx="501887" cy="135801"/>
          </a:xfrm>
          <a:custGeom>
            <a:avLst/>
            <a:gdLst>
              <a:gd name="connsiteX0" fmla="*/ 30 w 501887"/>
              <a:gd name="connsiteY0" fmla="*/ 74973 h 135801"/>
              <a:gd name="connsiteX1" fmla="*/ 160139 w 501887"/>
              <a:gd name="connsiteY1" fmla="*/ 85647 h 135801"/>
              <a:gd name="connsiteX2" fmla="*/ 74748 w 501887"/>
              <a:gd name="connsiteY2" fmla="*/ 106995 h 135801"/>
              <a:gd name="connsiteX3" fmla="*/ 220625 w 501887"/>
              <a:gd name="connsiteY3" fmla="*/ 60741 h 135801"/>
              <a:gd name="connsiteX4" fmla="*/ 295342 w 501887"/>
              <a:gd name="connsiteY4" fmla="*/ 60741 h 135801"/>
              <a:gd name="connsiteX5" fmla="*/ 273994 w 501887"/>
              <a:gd name="connsiteY5" fmla="*/ 60741 h 135801"/>
              <a:gd name="connsiteX6" fmla="*/ 409197 w 501887"/>
              <a:gd name="connsiteY6" fmla="*/ 82089 h 135801"/>
              <a:gd name="connsiteX7" fmla="*/ 501705 w 501887"/>
              <a:gd name="connsiteY7" fmla="*/ 135458 h 135801"/>
              <a:gd name="connsiteX8" fmla="*/ 430545 w 501887"/>
              <a:gd name="connsiteY8" fmla="*/ 99879 h 135801"/>
              <a:gd name="connsiteX9" fmla="*/ 348712 w 501887"/>
              <a:gd name="connsiteY9" fmla="*/ 3813 h 135801"/>
              <a:gd name="connsiteX10" fmla="*/ 370060 w 501887"/>
              <a:gd name="connsiteY10" fmla="*/ 42951 h 135801"/>
              <a:gd name="connsiteX11" fmla="*/ 209951 w 501887"/>
              <a:gd name="connsiteY11" fmla="*/ 255 h 135801"/>
              <a:gd name="connsiteX12" fmla="*/ 252646 w 501887"/>
              <a:gd name="connsiteY12" fmla="*/ 25161 h 135801"/>
              <a:gd name="connsiteX13" fmla="*/ 138791 w 501887"/>
              <a:gd name="connsiteY13" fmla="*/ 25161 h 135801"/>
              <a:gd name="connsiteX14" fmla="*/ 181487 w 501887"/>
              <a:gd name="connsiteY14" fmla="*/ 53625 h 135801"/>
              <a:gd name="connsiteX15" fmla="*/ 96095 w 501887"/>
              <a:gd name="connsiteY15" fmla="*/ 50067 h 135801"/>
              <a:gd name="connsiteX16" fmla="*/ 145907 w 501887"/>
              <a:gd name="connsiteY16" fmla="*/ 57183 h 135801"/>
              <a:gd name="connsiteX17" fmla="*/ 30 w 501887"/>
              <a:gd name="connsiteY17" fmla="*/ 74973 h 13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887" h="135801">
                <a:moveTo>
                  <a:pt x="30" y="74973"/>
                </a:moveTo>
                <a:cubicBezTo>
                  <a:pt x="2402" y="79717"/>
                  <a:pt x="147686" y="80310"/>
                  <a:pt x="160139" y="85647"/>
                </a:cubicBezTo>
                <a:cubicBezTo>
                  <a:pt x="172592" y="90984"/>
                  <a:pt x="64667" y="111146"/>
                  <a:pt x="74748" y="106995"/>
                </a:cubicBezTo>
                <a:cubicBezTo>
                  <a:pt x="84829" y="102844"/>
                  <a:pt x="183859" y="68450"/>
                  <a:pt x="220625" y="60741"/>
                </a:cubicBezTo>
                <a:cubicBezTo>
                  <a:pt x="257391" y="53032"/>
                  <a:pt x="295342" y="60741"/>
                  <a:pt x="295342" y="60741"/>
                </a:cubicBezTo>
                <a:cubicBezTo>
                  <a:pt x="304237" y="60741"/>
                  <a:pt x="255018" y="57183"/>
                  <a:pt x="273994" y="60741"/>
                </a:cubicBezTo>
                <a:cubicBezTo>
                  <a:pt x="292970" y="64299"/>
                  <a:pt x="371245" y="69636"/>
                  <a:pt x="409197" y="82089"/>
                </a:cubicBezTo>
                <a:cubicBezTo>
                  <a:pt x="447149" y="94542"/>
                  <a:pt x="498147" y="132493"/>
                  <a:pt x="501705" y="135458"/>
                </a:cubicBezTo>
                <a:cubicBezTo>
                  <a:pt x="505263" y="138423"/>
                  <a:pt x="456044" y="121820"/>
                  <a:pt x="430545" y="99879"/>
                </a:cubicBezTo>
                <a:cubicBezTo>
                  <a:pt x="405046" y="77938"/>
                  <a:pt x="358793" y="13301"/>
                  <a:pt x="348712" y="3813"/>
                </a:cubicBezTo>
                <a:cubicBezTo>
                  <a:pt x="338631" y="-5675"/>
                  <a:pt x="393187" y="43544"/>
                  <a:pt x="370060" y="42951"/>
                </a:cubicBezTo>
                <a:cubicBezTo>
                  <a:pt x="346933" y="42358"/>
                  <a:pt x="229520" y="3220"/>
                  <a:pt x="209951" y="255"/>
                </a:cubicBezTo>
                <a:cubicBezTo>
                  <a:pt x="190382" y="-2710"/>
                  <a:pt x="264506" y="21010"/>
                  <a:pt x="252646" y="25161"/>
                </a:cubicBezTo>
                <a:cubicBezTo>
                  <a:pt x="240786" y="29312"/>
                  <a:pt x="150651" y="20417"/>
                  <a:pt x="138791" y="25161"/>
                </a:cubicBezTo>
                <a:cubicBezTo>
                  <a:pt x="126931" y="29905"/>
                  <a:pt x="188603" y="49474"/>
                  <a:pt x="181487" y="53625"/>
                </a:cubicBezTo>
                <a:cubicBezTo>
                  <a:pt x="174371" y="57776"/>
                  <a:pt x="102025" y="49474"/>
                  <a:pt x="96095" y="50067"/>
                </a:cubicBezTo>
                <a:cubicBezTo>
                  <a:pt x="90165" y="50660"/>
                  <a:pt x="157767" y="54811"/>
                  <a:pt x="145907" y="57183"/>
                </a:cubicBezTo>
                <a:cubicBezTo>
                  <a:pt x="134047" y="59555"/>
                  <a:pt x="-2342" y="70229"/>
                  <a:pt x="30" y="7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9BFE033-4F5F-D7B4-97FB-657878AD0811}"/>
              </a:ext>
            </a:extLst>
          </p:cNvPr>
          <p:cNvSpPr/>
          <p:nvPr/>
        </p:nvSpPr>
        <p:spPr>
          <a:xfrm>
            <a:off x="3413386" y="5621190"/>
            <a:ext cx="543748" cy="333098"/>
          </a:xfrm>
          <a:custGeom>
            <a:avLst/>
            <a:gdLst>
              <a:gd name="connsiteX0" fmla="*/ 194402 w 543748"/>
              <a:gd name="connsiteY0" fmla="*/ 3971 h 333098"/>
              <a:gd name="connsiteX1" fmla="*/ 375859 w 543748"/>
              <a:gd name="connsiteY1" fmla="*/ 89363 h 333098"/>
              <a:gd name="connsiteX2" fmla="*/ 322489 w 543748"/>
              <a:gd name="connsiteY2" fmla="*/ 53783 h 333098"/>
              <a:gd name="connsiteX3" fmla="*/ 447019 w 543748"/>
              <a:gd name="connsiteY3" fmla="*/ 149848 h 333098"/>
              <a:gd name="connsiteX4" fmla="*/ 507504 w 543748"/>
              <a:gd name="connsiteY4" fmla="*/ 217450 h 333098"/>
              <a:gd name="connsiteX5" fmla="*/ 507504 w 543748"/>
              <a:gd name="connsiteY5" fmla="*/ 281493 h 333098"/>
              <a:gd name="connsiteX6" fmla="*/ 543084 w 543748"/>
              <a:gd name="connsiteY6" fmla="*/ 221008 h 333098"/>
              <a:gd name="connsiteX7" fmla="*/ 471925 w 543748"/>
              <a:gd name="connsiteY7" fmla="*/ 331305 h 333098"/>
              <a:gd name="connsiteX8" fmla="*/ 471925 w 543748"/>
              <a:gd name="connsiteY8" fmla="*/ 285051 h 333098"/>
              <a:gd name="connsiteX9" fmla="*/ 457693 w 543748"/>
              <a:gd name="connsiteY9" fmla="*/ 228124 h 333098"/>
              <a:gd name="connsiteX10" fmla="*/ 276236 w 543748"/>
              <a:gd name="connsiteY10" fmla="*/ 124942 h 333098"/>
              <a:gd name="connsiteX11" fmla="*/ 326047 w 543748"/>
              <a:gd name="connsiteY11" fmla="*/ 149848 h 333098"/>
              <a:gd name="connsiteX12" fmla="*/ 155265 w 543748"/>
              <a:gd name="connsiteY12" fmla="*/ 39551 h 333098"/>
              <a:gd name="connsiteX13" fmla="*/ 2272 w 543748"/>
              <a:gd name="connsiteY13" fmla="*/ 14645 h 333098"/>
              <a:gd name="connsiteX14" fmla="*/ 276236 w 543748"/>
              <a:gd name="connsiteY14" fmla="*/ 78689 h 333098"/>
              <a:gd name="connsiteX15" fmla="*/ 69873 w 543748"/>
              <a:gd name="connsiteY15" fmla="*/ 413 h 333098"/>
              <a:gd name="connsiteX16" fmla="*/ 244214 w 543748"/>
              <a:gd name="connsiteY16" fmla="*/ 46667 h 333098"/>
              <a:gd name="connsiteX17" fmla="*/ 194402 w 543748"/>
              <a:gd name="connsiteY17" fmla="*/ 3971 h 33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3748" h="333098">
                <a:moveTo>
                  <a:pt x="194402" y="3971"/>
                </a:moveTo>
                <a:cubicBezTo>
                  <a:pt x="216343" y="11087"/>
                  <a:pt x="354511" y="81061"/>
                  <a:pt x="375859" y="89363"/>
                </a:cubicBezTo>
                <a:cubicBezTo>
                  <a:pt x="397207" y="97665"/>
                  <a:pt x="310629" y="43702"/>
                  <a:pt x="322489" y="53783"/>
                </a:cubicBezTo>
                <a:cubicBezTo>
                  <a:pt x="334349" y="63864"/>
                  <a:pt x="416183" y="122570"/>
                  <a:pt x="447019" y="149848"/>
                </a:cubicBezTo>
                <a:cubicBezTo>
                  <a:pt x="477855" y="177126"/>
                  <a:pt x="497423" y="195509"/>
                  <a:pt x="507504" y="217450"/>
                </a:cubicBezTo>
                <a:cubicBezTo>
                  <a:pt x="517585" y="239391"/>
                  <a:pt x="501574" y="280900"/>
                  <a:pt x="507504" y="281493"/>
                </a:cubicBezTo>
                <a:cubicBezTo>
                  <a:pt x="513434" y="282086"/>
                  <a:pt x="549014" y="212706"/>
                  <a:pt x="543084" y="221008"/>
                </a:cubicBezTo>
                <a:cubicBezTo>
                  <a:pt x="537154" y="229310"/>
                  <a:pt x="483785" y="320631"/>
                  <a:pt x="471925" y="331305"/>
                </a:cubicBezTo>
                <a:cubicBezTo>
                  <a:pt x="460065" y="341979"/>
                  <a:pt x="474297" y="302248"/>
                  <a:pt x="471925" y="285051"/>
                </a:cubicBezTo>
                <a:cubicBezTo>
                  <a:pt x="469553" y="267854"/>
                  <a:pt x="490308" y="254809"/>
                  <a:pt x="457693" y="228124"/>
                </a:cubicBezTo>
                <a:cubicBezTo>
                  <a:pt x="425078" y="201439"/>
                  <a:pt x="298177" y="137988"/>
                  <a:pt x="276236" y="124942"/>
                </a:cubicBezTo>
                <a:cubicBezTo>
                  <a:pt x="254295" y="111896"/>
                  <a:pt x="346209" y="164080"/>
                  <a:pt x="326047" y="149848"/>
                </a:cubicBezTo>
                <a:cubicBezTo>
                  <a:pt x="305885" y="135616"/>
                  <a:pt x="209227" y="62085"/>
                  <a:pt x="155265" y="39551"/>
                </a:cubicBezTo>
                <a:cubicBezTo>
                  <a:pt x="101303" y="17017"/>
                  <a:pt x="-17890" y="8122"/>
                  <a:pt x="2272" y="14645"/>
                </a:cubicBezTo>
                <a:cubicBezTo>
                  <a:pt x="22434" y="21168"/>
                  <a:pt x="264969" y="81061"/>
                  <a:pt x="276236" y="78689"/>
                </a:cubicBezTo>
                <a:cubicBezTo>
                  <a:pt x="287503" y="76317"/>
                  <a:pt x="75210" y="5750"/>
                  <a:pt x="69873" y="413"/>
                </a:cubicBezTo>
                <a:cubicBezTo>
                  <a:pt x="64536" y="-4924"/>
                  <a:pt x="219308" y="43109"/>
                  <a:pt x="244214" y="46667"/>
                </a:cubicBezTo>
                <a:cubicBezTo>
                  <a:pt x="269120" y="50225"/>
                  <a:pt x="172461" y="-3145"/>
                  <a:pt x="194402" y="3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ED0979F-E328-AA5C-078C-E5E64EE84F32}"/>
              </a:ext>
            </a:extLst>
          </p:cNvPr>
          <p:cNvSpPr/>
          <p:nvPr/>
        </p:nvSpPr>
        <p:spPr>
          <a:xfrm>
            <a:off x="3792364" y="5770996"/>
            <a:ext cx="75524" cy="132789"/>
          </a:xfrm>
          <a:custGeom>
            <a:avLst/>
            <a:gdLst>
              <a:gd name="connsiteX0" fmla="*/ 60925 w 75524"/>
              <a:gd name="connsiteY0" fmla="*/ 42 h 132789"/>
              <a:gd name="connsiteX1" fmla="*/ 21787 w 75524"/>
              <a:gd name="connsiteY1" fmla="*/ 74760 h 132789"/>
              <a:gd name="connsiteX2" fmla="*/ 75157 w 75524"/>
              <a:gd name="connsiteY2" fmla="*/ 131687 h 132789"/>
              <a:gd name="connsiteX3" fmla="*/ 43135 w 75524"/>
              <a:gd name="connsiteY3" fmla="*/ 110339 h 132789"/>
              <a:gd name="connsiteX4" fmla="*/ 439 w 75524"/>
              <a:gd name="connsiteY4" fmla="*/ 85434 h 132789"/>
              <a:gd name="connsiteX5" fmla="*/ 60925 w 75524"/>
              <a:gd name="connsiteY5" fmla="*/ 42 h 13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24" h="132789">
                <a:moveTo>
                  <a:pt x="60925" y="42"/>
                </a:moveTo>
                <a:cubicBezTo>
                  <a:pt x="64483" y="-1737"/>
                  <a:pt x="19415" y="52819"/>
                  <a:pt x="21787" y="74760"/>
                </a:cubicBezTo>
                <a:cubicBezTo>
                  <a:pt x="24159" y="96701"/>
                  <a:pt x="71599" y="125757"/>
                  <a:pt x="75157" y="131687"/>
                </a:cubicBezTo>
                <a:cubicBezTo>
                  <a:pt x="78715" y="137617"/>
                  <a:pt x="55588" y="118048"/>
                  <a:pt x="43135" y="110339"/>
                </a:cubicBezTo>
                <a:cubicBezTo>
                  <a:pt x="30682" y="102630"/>
                  <a:pt x="-4305" y="104410"/>
                  <a:pt x="439" y="85434"/>
                </a:cubicBezTo>
                <a:cubicBezTo>
                  <a:pt x="5183" y="66458"/>
                  <a:pt x="57367" y="1821"/>
                  <a:pt x="6092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C2EF6FE-FF1B-26B1-1E89-9F95262E99F5}"/>
              </a:ext>
            </a:extLst>
          </p:cNvPr>
          <p:cNvSpPr/>
          <p:nvPr/>
        </p:nvSpPr>
        <p:spPr>
          <a:xfrm>
            <a:off x="3571042" y="5877723"/>
            <a:ext cx="337019" cy="111760"/>
          </a:xfrm>
          <a:custGeom>
            <a:avLst/>
            <a:gdLst>
              <a:gd name="connsiteX0" fmla="*/ 335616 w 337019"/>
              <a:gd name="connsiteY0" fmla="*/ 54 h 111760"/>
              <a:gd name="connsiteX1" fmla="*/ 214645 w 337019"/>
              <a:gd name="connsiteY1" fmla="*/ 28518 h 111760"/>
              <a:gd name="connsiteX2" fmla="*/ 111464 w 337019"/>
              <a:gd name="connsiteY2" fmla="*/ 67656 h 111760"/>
              <a:gd name="connsiteX3" fmla="*/ 186181 w 337019"/>
              <a:gd name="connsiteY3" fmla="*/ 35634 h 111760"/>
              <a:gd name="connsiteX4" fmla="*/ 86558 w 337019"/>
              <a:gd name="connsiteY4" fmla="*/ 92562 h 111760"/>
              <a:gd name="connsiteX5" fmla="*/ 1167 w 337019"/>
              <a:gd name="connsiteY5" fmla="*/ 110352 h 111760"/>
              <a:gd name="connsiteX6" fmla="*/ 150602 w 337019"/>
              <a:gd name="connsiteY6" fmla="*/ 60540 h 111760"/>
              <a:gd name="connsiteX7" fmla="*/ 129254 w 337019"/>
              <a:gd name="connsiteY7" fmla="*/ 35634 h 111760"/>
              <a:gd name="connsiteX8" fmla="*/ 335616 w 337019"/>
              <a:gd name="connsiteY8" fmla="*/ 54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019" h="111760">
                <a:moveTo>
                  <a:pt x="335616" y="54"/>
                </a:moveTo>
                <a:cubicBezTo>
                  <a:pt x="349848" y="-1132"/>
                  <a:pt x="252004" y="17251"/>
                  <a:pt x="214645" y="28518"/>
                </a:cubicBezTo>
                <a:cubicBezTo>
                  <a:pt x="177286" y="39785"/>
                  <a:pt x="116208" y="66470"/>
                  <a:pt x="111464" y="67656"/>
                </a:cubicBezTo>
                <a:cubicBezTo>
                  <a:pt x="106720" y="68842"/>
                  <a:pt x="190332" y="31483"/>
                  <a:pt x="186181" y="35634"/>
                </a:cubicBezTo>
                <a:cubicBezTo>
                  <a:pt x="182030" y="39785"/>
                  <a:pt x="117394" y="80109"/>
                  <a:pt x="86558" y="92562"/>
                </a:cubicBezTo>
                <a:cubicBezTo>
                  <a:pt x="55722" y="105015"/>
                  <a:pt x="-9507" y="115689"/>
                  <a:pt x="1167" y="110352"/>
                </a:cubicBezTo>
                <a:cubicBezTo>
                  <a:pt x="11841" y="105015"/>
                  <a:pt x="129254" y="72993"/>
                  <a:pt x="150602" y="60540"/>
                </a:cubicBezTo>
                <a:cubicBezTo>
                  <a:pt x="171950" y="48087"/>
                  <a:pt x="99604" y="42750"/>
                  <a:pt x="129254" y="35634"/>
                </a:cubicBezTo>
                <a:cubicBezTo>
                  <a:pt x="158904" y="28518"/>
                  <a:pt x="321384" y="1240"/>
                  <a:pt x="33561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A81FFC4-E575-4D54-FB5F-914FCC8E0B0B}"/>
              </a:ext>
            </a:extLst>
          </p:cNvPr>
          <p:cNvSpPr/>
          <p:nvPr/>
        </p:nvSpPr>
        <p:spPr>
          <a:xfrm>
            <a:off x="2938865" y="5899083"/>
            <a:ext cx="910872" cy="298969"/>
          </a:xfrm>
          <a:custGeom>
            <a:avLst/>
            <a:gdLst>
              <a:gd name="connsiteX0" fmla="*/ 24 w 910872"/>
              <a:gd name="connsiteY0" fmla="*/ 298912 h 298969"/>
              <a:gd name="connsiteX1" fmla="*/ 74741 w 910872"/>
              <a:gd name="connsiteY1" fmla="*/ 231311 h 298969"/>
              <a:gd name="connsiteX2" fmla="*/ 206386 w 910872"/>
              <a:gd name="connsiteY2" fmla="*/ 121013 h 298969"/>
              <a:gd name="connsiteX3" fmla="*/ 174365 w 910872"/>
              <a:gd name="connsiteY3" fmla="*/ 170825 h 298969"/>
              <a:gd name="connsiteX4" fmla="*/ 252640 w 910872"/>
              <a:gd name="connsiteY4" fmla="*/ 192173 h 298969"/>
              <a:gd name="connsiteX5" fmla="*/ 370053 w 910872"/>
              <a:gd name="connsiteY5" fmla="*/ 181499 h 298969"/>
              <a:gd name="connsiteX6" fmla="*/ 309568 w 910872"/>
              <a:gd name="connsiteY6" fmla="*/ 195731 h 298969"/>
              <a:gd name="connsiteX7" fmla="*/ 505256 w 910872"/>
              <a:gd name="connsiteY7" fmla="*/ 145919 h 298969"/>
              <a:gd name="connsiteX8" fmla="*/ 636902 w 910872"/>
              <a:gd name="connsiteY8" fmla="*/ 106782 h 298969"/>
              <a:gd name="connsiteX9" fmla="*/ 583532 w 910872"/>
              <a:gd name="connsiteY9" fmla="*/ 135245 h 298969"/>
              <a:gd name="connsiteX10" fmla="*/ 740083 w 910872"/>
              <a:gd name="connsiteY10" fmla="*/ 64086 h 298969"/>
              <a:gd name="connsiteX11" fmla="*/ 910866 w 910872"/>
              <a:gd name="connsiteY11" fmla="*/ 42 h 298969"/>
              <a:gd name="connsiteX12" fmla="*/ 747199 w 910872"/>
              <a:gd name="connsiteY12" fmla="*/ 53412 h 298969"/>
              <a:gd name="connsiteX13" fmla="*/ 487467 w 910872"/>
              <a:gd name="connsiteY13" fmla="*/ 142361 h 298969"/>
              <a:gd name="connsiteX14" fmla="*/ 220618 w 910872"/>
              <a:gd name="connsiteY14" fmla="*/ 163709 h 298969"/>
              <a:gd name="connsiteX15" fmla="*/ 302452 w 910872"/>
              <a:gd name="connsiteY15" fmla="*/ 188615 h 298969"/>
              <a:gd name="connsiteX16" fmla="*/ 142343 w 910872"/>
              <a:gd name="connsiteY16" fmla="*/ 181499 h 298969"/>
              <a:gd name="connsiteX17" fmla="*/ 81857 w 910872"/>
              <a:gd name="connsiteY17" fmla="*/ 220637 h 298969"/>
              <a:gd name="connsiteX18" fmla="*/ 24 w 910872"/>
              <a:gd name="connsiteY18" fmla="*/ 298912 h 29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0872" h="298969">
                <a:moveTo>
                  <a:pt x="24" y="298912"/>
                </a:moveTo>
                <a:cubicBezTo>
                  <a:pt x="-1162" y="300691"/>
                  <a:pt x="40347" y="260961"/>
                  <a:pt x="74741" y="231311"/>
                </a:cubicBezTo>
                <a:cubicBezTo>
                  <a:pt x="109135" y="201661"/>
                  <a:pt x="189782" y="131094"/>
                  <a:pt x="206386" y="121013"/>
                </a:cubicBezTo>
                <a:cubicBezTo>
                  <a:pt x="222990" y="110932"/>
                  <a:pt x="166656" y="158965"/>
                  <a:pt x="174365" y="170825"/>
                </a:cubicBezTo>
                <a:cubicBezTo>
                  <a:pt x="182074" y="182685"/>
                  <a:pt x="220026" y="190394"/>
                  <a:pt x="252640" y="192173"/>
                </a:cubicBezTo>
                <a:cubicBezTo>
                  <a:pt x="285254" y="193952"/>
                  <a:pt x="360565" y="180906"/>
                  <a:pt x="370053" y="181499"/>
                </a:cubicBezTo>
                <a:cubicBezTo>
                  <a:pt x="379541" y="182092"/>
                  <a:pt x="309568" y="195731"/>
                  <a:pt x="309568" y="195731"/>
                </a:cubicBezTo>
                <a:lnTo>
                  <a:pt x="505256" y="145919"/>
                </a:lnTo>
                <a:cubicBezTo>
                  <a:pt x="559812" y="131094"/>
                  <a:pt x="623856" y="108561"/>
                  <a:pt x="636902" y="106782"/>
                </a:cubicBezTo>
                <a:cubicBezTo>
                  <a:pt x="649948" y="105003"/>
                  <a:pt x="566335" y="142361"/>
                  <a:pt x="583532" y="135245"/>
                </a:cubicBezTo>
                <a:cubicBezTo>
                  <a:pt x="600729" y="128129"/>
                  <a:pt x="685527" y="86620"/>
                  <a:pt x="740083" y="64086"/>
                </a:cubicBezTo>
                <a:cubicBezTo>
                  <a:pt x="794639" y="41552"/>
                  <a:pt x="909680" y="1821"/>
                  <a:pt x="910866" y="42"/>
                </a:cubicBezTo>
                <a:cubicBezTo>
                  <a:pt x="912052" y="-1737"/>
                  <a:pt x="747199" y="53412"/>
                  <a:pt x="747199" y="53412"/>
                </a:cubicBezTo>
                <a:cubicBezTo>
                  <a:pt x="676633" y="77132"/>
                  <a:pt x="575230" y="123978"/>
                  <a:pt x="487467" y="142361"/>
                </a:cubicBezTo>
                <a:cubicBezTo>
                  <a:pt x="399704" y="160744"/>
                  <a:pt x="251454" y="156000"/>
                  <a:pt x="220618" y="163709"/>
                </a:cubicBezTo>
                <a:cubicBezTo>
                  <a:pt x="189782" y="171418"/>
                  <a:pt x="315498" y="185650"/>
                  <a:pt x="302452" y="188615"/>
                </a:cubicBezTo>
                <a:cubicBezTo>
                  <a:pt x="289406" y="191580"/>
                  <a:pt x="179109" y="176162"/>
                  <a:pt x="142343" y="181499"/>
                </a:cubicBezTo>
                <a:cubicBezTo>
                  <a:pt x="105577" y="186836"/>
                  <a:pt x="102019" y="202254"/>
                  <a:pt x="81857" y="220637"/>
                </a:cubicBezTo>
                <a:cubicBezTo>
                  <a:pt x="61695" y="239020"/>
                  <a:pt x="1210" y="297133"/>
                  <a:pt x="24" y="298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3332D90-414A-D6FA-D4E1-8E5E2CD80370}"/>
              </a:ext>
            </a:extLst>
          </p:cNvPr>
          <p:cNvSpPr/>
          <p:nvPr/>
        </p:nvSpPr>
        <p:spPr>
          <a:xfrm>
            <a:off x="2970876" y="6033903"/>
            <a:ext cx="584327" cy="118144"/>
          </a:xfrm>
          <a:custGeom>
            <a:avLst/>
            <a:gdLst>
              <a:gd name="connsiteX0" fmla="*/ 35 w 584327"/>
              <a:gd name="connsiteY0" fmla="*/ 117839 h 118144"/>
              <a:gd name="connsiteX1" fmla="*/ 85426 w 584327"/>
              <a:gd name="connsiteY1" fmla="*/ 82259 h 118144"/>
              <a:gd name="connsiteX2" fmla="*/ 284673 w 584327"/>
              <a:gd name="connsiteY2" fmla="*/ 110723 h 118144"/>
              <a:gd name="connsiteX3" fmla="*/ 185049 w 584327"/>
              <a:gd name="connsiteY3" fmla="*/ 68027 h 118144"/>
              <a:gd name="connsiteX4" fmla="*/ 252651 w 584327"/>
              <a:gd name="connsiteY4" fmla="*/ 85817 h 118144"/>
              <a:gd name="connsiteX5" fmla="*/ 398528 w 584327"/>
              <a:gd name="connsiteY5" fmla="*/ 82259 h 118144"/>
              <a:gd name="connsiteX6" fmla="*/ 434108 w 584327"/>
              <a:gd name="connsiteY6" fmla="*/ 117839 h 118144"/>
              <a:gd name="connsiteX7" fmla="*/ 423434 w 584327"/>
              <a:gd name="connsiteY7" fmla="*/ 96491 h 118144"/>
              <a:gd name="connsiteX8" fmla="*/ 455456 w 584327"/>
              <a:gd name="connsiteY8" fmla="*/ 46679 h 118144"/>
              <a:gd name="connsiteX9" fmla="*/ 498151 w 584327"/>
              <a:gd name="connsiteY9" fmla="*/ 60911 h 118144"/>
              <a:gd name="connsiteX10" fmla="*/ 555079 w 584327"/>
              <a:gd name="connsiteY10" fmla="*/ 103607 h 118144"/>
              <a:gd name="connsiteX11" fmla="*/ 544405 w 584327"/>
              <a:gd name="connsiteY11" fmla="*/ 75143 h 118144"/>
              <a:gd name="connsiteX12" fmla="*/ 565753 w 584327"/>
              <a:gd name="connsiteY12" fmla="*/ 28889 h 118144"/>
              <a:gd name="connsiteX13" fmla="*/ 576427 w 584327"/>
              <a:gd name="connsiteY13" fmla="*/ 425 h 118144"/>
              <a:gd name="connsiteX14" fmla="*/ 441224 w 584327"/>
              <a:gd name="connsiteY14" fmla="*/ 50237 h 118144"/>
              <a:gd name="connsiteX15" fmla="*/ 334484 w 584327"/>
              <a:gd name="connsiteY15" fmla="*/ 64469 h 118144"/>
              <a:gd name="connsiteX16" fmla="*/ 177933 w 584327"/>
              <a:gd name="connsiteY16" fmla="*/ 68027 h 118144"/>
              <a:gd name="connsiteX17" fmla="*/ 234861 w 584327"/>
              <a:gd name="connsiteY17" fmla="*/ 85817 h 118144"/>
              <a:gd name="connsiteX18" fmla="*/ 92542 w 584327"/>
              <a:gd name="connsiteY18" fmla="*/ 39563 h 118144"/>
              <a:gd name="connsiteX19" fmla="*/ 74752 w 584327"/>
              <a:gd name="connsiteY19" fmla="*/ 64469 h 118144"/>
              <a:gd name="connsiteX20" fmla="*/ 35 w 584327"/>
              <a:gd name="connsiteY20" fmla="*/ 117839 h 11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4327" h="118144">
                <a:moveTo>
                  <a:pt x="35" y="117839"/>
                </a:moveTo>
                <a:cubicBezTo>
                  <a:pt x="1814" y="120804"/>
                  <a:pt x="37986" y="83445"/>
                  <a:pt x="85426" y="82259"/>
                </a:cubicBezTo>
                <a:cubicBezTo>
                  <a:pt x="132866" y="81073"/>
                  <a:pt x="268069" y="113095"/>
                  <a:pt x="284673" y="110723"/>
                </a:cubicBezTo>
                <a:cubicBezTo>
                  <a:pt x="301277" y="108351"/>
                  <a:pt x="190386" y="72178"/>
                  <a:pt x="185049" y="68027"/>
                </a:cubicBezTo>
                <a:cubicBezTo>
                  <a:pt x="179712" y="63876"/>
                  <a:pt x="217071" y="83445"/>
                  <a:pt x="252651" y="85817"/>
                </a:cubicBezTo>
                <a:cubicBezTo>
                  <a:pt x="288231" y="88189"/>
                  <a:pt x="368285" y="76922"/>
                  <a:pt x="398528" y="82259"/>
                </a:cubicBezTo>
                <a:cubicBezTo>
                  <a:pt x="428771" y="87596"/>
                  <a:pt x="434108" y="117839"/>
                  <a:pt x="434108" y="117839"/>
                </a:cubicBezTo>
                <a:cubicBezTo>
                  <a:pt x="438259" y="120211"/>
                  <a:pt x="419876" y="108351"/>
                  <a:pt x="423434" y="96491"/>
                </a:cubicBezTo>
                <a:cubicBezTo>
                  <a:pt x="426992" y="84631"/>
                  <a:pt x="443003" y="52609"/>
                  <a:pt x="455456" y="46679"/>
                </a:cubicBezTo>
                <a:cubicBezTo>
                  <a:pt x="467909" y="40749"/>
                  <a:pt x="481547" y="51423"/>
                  <a:pt x="498151" y="60911"/>
                </a:cubicBezTo>
                <a:cubicBezTo>
                  <a:pt x="514755" y="70399"/>
                  <a:pt x="547370" y="101235"/>
                  <a:pt x="555079" y="103607"/>
                </a:cubicBezTo>
                <a:cubicBezTo>
                  <a:pt x="562788" y="105979"/>
                  <a:pt x="542626" y="87596"/>
                  <a:pt x="544405" y="75143"/>
                </a:cubicBezTo>
                <a:cubicBezTo>
                  <a:pt x="546184" y="62690"/>
                  <a:pt x="560416" y="41342"/>
                  <a:pt x="565753" y="28889"/>
                </a:cubicBezTo>
                <a:cubicBezTo>
                  <a:pt x="571090" y="16436"/>
                  <a:pt x="597182" y="-3133"/>
                  <a:pt x="576427" y="425"/>
                </a:cubicBezTo>
                <a:cubicBezTo>
                  <a:pt x="555672" y="3983"/>
                  <a:pt x="481548" y="39563"/>
                  <a:pt x="441224" y="50237"/>
                </a:cubicBezTo>
                <a:cubicBezTo>
                  <a:pt x="400900" y="60911"/>
                  <a:pt x="378366" y="61504"/>
                  <a:pt x="334484" y="64469"/>
                </a:cubicBezTo>
                <a:cubicBezTo>
                  <a:pt x="290602" y="67434"/>
                  <a:pt x="194537" y="64469"/>
                  <a:pt x="177933" y="68027"/>
                </a:cubicBezTo>
                <a:cubicBezTo>
                  <a:pt x="161329" y="71585"/>
                  <a:pt x="234861" y="85817"/>
                  <a:pt x="234861" y="85817"/>
                </a:cubicBezTo>
                <a:cubicBezTo>
                  <a:pt x="220629" y="81073"/>
                  <a:pt x="119227" y="43121"/>
                  <a:pt x="92542" y="39563"/>
                </a:cubicBezTo>
                <a:cubicBezTo>
                  <a:pt x="65857" y="36005"/>
                  <a:pt x="84833" y="52016"/>
                  <a:pt x="74752" y="64469"/>
                </a:cubicBezTo>
                <a:cubicBezTo>
                  <a:pt x="64671" y="76922"/>
                  <a:pt x="-1744" y="114874"/>
                  <a:pt x="35" y="117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1D0E36B-6DF2-33EA-AA29-381565327E99}"/>
              </a:ext>
            </a:extLst>
          </p:cNvPr>
          <p:cNvSpPr/>
          <p:nvPr/>
        </p:nvSpPr>
        <p:spPr>
          <a:xfrm>
            <a:off x="2928203" y="5873687"/>
            <a:ext cx="177951" cy="254170"/>
          </a:xfrm>
          <a:custGeom>
            <a:avLst/>
            <a:gdLst>
              <a:gd name="connsiteX0" fmla="*/ 142331 w 177951"/>
              <a:gd name="connsiteY0" fmla="*/ 532 h 254170"/>
              <a:gd name="connsiteX1" fmla="*/ 103193 w 177951"/>
              <a:gd name="connsiteY1" fmla="*/ 128620 h 254170"/>
              <a:gd name="connsiteX2" fmla="*/ 128099 w 177951"/>
              <a:gd name="connsiteY2" fmla="*/ 192663 h 254170"/>
              <a:gd name="connsiteX3" fmla="*/ 113867 w 177951"/>
              <a:gd name="connsiteY3" fmla="*/ 206895 h 254170"/>
              <a:gd name="connsiteX4" fmla="*/ 177911 w 177951"/>
              <a:gd name="connsiteY4" fmla="*/ 253149 h 254170"/>
              <a:gd name="connsiteX5" fmla="*/ 103193 w 177951"/>
              <a:gd name="connsiteY5" fmla="*/ 238917 h 254170"/>
              <a:gd name="connsiteX6" fmla="*/ 12 w 177951"/>
              <a:gd name="connsiteY6" fmla="*/ 238917 h 254170"/>
              <a:gd name="connsiteX7" fmla="*/ 96077 w 177951"/>
              <a:gd name="connsiteY7" fmla="*/ 235359 h 254170"/>
              <a:gd name="connsiteX8" fmla="*/ 81845 w 177951"/>
              <a:gd name="connsiteY8" fmla="*/ 181989 h 254170"/>
              <a:gd name="connsiteX9" fmla="*/ 142331 w 177951"/>
              <a:gd name="connsiteY9" fmla="*/ 532 h 25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51" h="254170">
                <a:moveTo>
                  <a:pt x="142331" y="532"/>
                </a:moveTo>
                <a:cubicBezTo>
                  <a:pt x="145889" y="-8363"/>
                  <a:pt x="105565" y="96598"/>
                  <a:pt x="103193" y="128620"/>
                </a:cubicBezTo>
                <a:cubicBezTo>
                  <a:pt x="100821" y="160642"/>
                  <a:pt x="126320" y="179617"/>
                  <a:pt x="128099" y="192663"/>
                </a:cubicBezTo>
                <a:cubicBezTo>
                  <a:pt x="129878" y="205709"/>
                  <a:pt x="105565" y="196814"/>
                  <a:pt x="113867" y="206895"/>
                </a:cubicBezTo>
                <a:cubicBezTo>
                  <a:pt x="122169" y="216976"/>
                  <a:pt x="179690" y="247812"/>
                  <a:pt x="177911" y="253149"/>
                </a:cubicBezTo>
                <a:cubicBezTo>
                  <a:pt x="176132" y="258486"/>
                  <a:pt x="132843" y="241289"/>
                  <a:pt x="103193" y="238917"/>
                </a:cubicBezTo>
                <a:cubicBezTo>
                  <a:pt x="73543" y="236545"/>
                  <a:pt x="1198" y="239510"/>
                  <a:pt x="12" y="238917"/>
                </a:cubicBezTo>
                <a:cubicBezTo>
                  <a:pt x="-1174" y="238324"/>
                  <a:pt x="82438" y="244847"/>
                  <a:pt x="96077" y="235359"/>
                </a:cubicBezTo>
                <a:cubicBezTo>
                  <a:pt x="109716" y="225871"/>
                  <a:pt x="71764" y="215790"/>
                  <a:pt x="81845" y="181989"/>
                </a:cubicBezTo>
                <a:cubicBezTo>
                  <a:pt x="91926" y="148188"/>
                  <a:pt x="138773" y="9427"/>
                  <a:pt x="14233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FDA52EA-F339-9375-3AC6-E31114BFA893}"/>
              </a:ext>
            </a:extLst>
          </p:cNvPr>
          <p:cNvSpPr/>
          <p:nvPr/>
        </p:nvSpPr>
        <p:spPr>
          <a:xfrm>
            <a:off x="2952304" y="5696255"/>
            <a:ext cx="242837" cy="396082"/>
          </a:xfrm>
          <a:custGeom>
            <a:avLst/>
            <a:gdLst>
              <a:gd name="connsiteX0" fmla="*/ 242759 w 242837"/>
              <a:gd name="connsiteY0" fmla="*/ 66 h 396082"/>
              <a:gd name="connsiteX1" fmla="*/ 93324 w 242837"/>
              <a:gd name="connsiteY1" fmla="*/ 177964 h 396082"/>
              <a:gd name="connsiteX2" fmla="*/ 32838 w 242837"/>
              <a:gd name="connsiteY2" fmla="*/ 270472 h 396082"/>
              <a:gd name="connsiteX3" fmla="*/ 817 w 242837"/>
              <a:gd name="connsiteY3" fmla="*/ 395001 h 396082"/>
              <a:gd name="connsiteX4" fmla="*/ 11491 w 242837"/>
              <a:gd name="connsiteY4" fmla="*/ 320284 h 396082"/>
              <a:gd name="connsiteX5" fmla="*/ 32838 w 242837"/>
              <a:gd name="connsiteY5" fmla="*/ 142385 h 396082"/>
              <a:gd name="connsiteX6" fmla="*/ 36396 w 242837"/>
              <a:gd name="connsiteY6" fmla="*/ 209986 h 396082"/>
              <a:gd name="connsiteX7" fmla="*/ 89766 w 242837"/>
              <a:gd name="connsiteY7" fmla="*/ 128153 h 396082"/>
              <a:gd name="connsiteX8" fmla="*/ 71976 w 242837"/>
              <a:gd name="connsiteY8" fmla="*/ 156617 h 396082"/>
              <a:gd name="connsiteX9" fmla="*/ 242759 w 242837"/>
              <a:gd name="connsiteY9" fmla="*/ 66 h 39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37" h="396082">
                <a:moveTo>
                  <a:pt x="242759" y="66"/>
                </a:moveTo>
                <a:cubicBezTo>
                  <a:pt x="246317" y="3624"/>
                  <a:pt x="128311" y="132896"/>
                  <a:pt x="93324" y="177964"/>
                </a:cubicBezTo>
                <a:cubicBezTo>
                  <a:pt x="58337" y="223032"/>
                  <a:pt x="48256" y="234299"/>
                  <a:pt x="32838" y="270472"/>
                </a:cubicBezTo>
                <a:cubicBezTo>
                  <a:pt x="17420" y="306645"/>
                  <a:pt x="4375" y="386699"/>
                  <a:pt x="817" y="395001"/>
                </a:cubicBezTo>
                <a:cubicBezTo>
                  <a:pt x="-2741" y="403303"/>
                  <a:pt x="6154" y="362387"/>
                  <a:pt x="11491" y="320284"/>
                </a:cubicBezTo>
                <a:cubicBezTo>
                  <a:pt x="16828" y="278181"/>
                  <a:pt x="28687" y="160768"/>
                  <a:pt x="32838" y="142385"/>
                </a:cubicBezTo>
                <a:cubicBezTo>
                  <a:pt x="36989" y="124002"/>
                  <a:pt x="26908" y="212358"/>
                  <a:pt x="36396" y="209986"/>
                </a:cubicBezTo>
                <a:cubicBezTo>
                  <a:pt x="45884" y="207614"/>
                  <a:pt x="83836" y="137048"/>
                  <a:pt x="89766" y="128153"/>
                </a:cubicBezTo>
                <a:cubicBezTo>
                  <a:pt x="95696" y="119258"/>
                  <a:pt x="48849" y="176186"/>
                  <a:pt x="71976" y="156617"/>
                </a:cubicBezTo>
                <a:cubicBezTo>
                  <a:pt x="95103" y="137048"/>
                  <a:pt x="239201" y="-3492"/>
                  <a:pt x="242759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86E2AA1-C822-2749-699B-F8017A7B36A0}"/>
              </a:ext>
            </a:extLst>
          </p:cNvPr>
          <p:cNvSpPr/>
          <p:nvPr/>
        </p:nvSpPr>
        <p:spPr>
          <a:xfrm>
            <a:off x="3148807" y="5619765"/>
            <a:ext cx="605068" cy="403897"/>
          </a:xfrm>
          <a:custGeom>
            <a:avLst/>
            <a:gdLst>
              <a:gd name="connsiteX0" fmla="*/ 2 w 605068"/>
              <a:gd name="connsiteY0" fmla="*/ 197527 h 403897"/>
              <a:gd name="connsiteX1" fmla="*/ 149437 w 605068"/>
              <a:gd name="connsiteY1" fmla="*/ 105019 h 403897"/>
              <a:gd name="connsiteX2" fmla="*/ 124532 w 605068"/>
              <a:gd name="connsiteY2" fmla="*/ 154831 h 403897"/>
              <a:gd name="connsiteX3" fmla="*/ 106742 w 605068"/>
              <a:gd name="connsiteY3" fmla="*/ 211759 h 403897"/>
              <a:gd name="connsiteX4" fmla="*/ 145879 w 605068"/>
              <a:gd name="connsiteY4" fmla="*/ 325614 h 403897"/>
              <a:gd name="connsiteX5" fmla="*/ 188575 w 605068"/>
              <a:gd name="connsiteY5" fmla="*/ 368310 h 403897"/>
              <a:gd name="connsiteX6" fmla="*/ 252619 w 605068"/>
              <a:gd name="connsiteY6" fmla="*/ 403889 h 403897"/>
              <a:gd name="connsiteX7" fmla="*/ 224155 w 605068"/>
              <a:gd name="connsiteY7" fmla="*/ 371868 h 403897"/>
              <a:gd name="connsiteX8" fmla="*/ 334452 w 605068"/>
              <a:gd name="connsiteY8" fmla="*/ 393216 h 403897"/>
              <a:gd name="connsiteX9" fmla="*/ 473213 w 605068"/>
              <a:gd name="connsiteY9" fmla="*/ 343404 h 403897"/>
              <a:gd name="connsiteX10" fmla="*/ 491003 w 605068"/>
              <a:gd name="connsiteY10" fmla="*/ 254454 h 403897"/>
              <a:gd name="connsiteX11" fmla="*/ 480329 w 605068"/>
              <a:gd name="connsiteY11" fmla="*/ 133483 h 403897"/>
              <a:gd name="connsiteX12" fmla="*/ 483887 w 605068"/>
              <a:gd name="connsiteY12" fmla="*/ 94346 h 403897"/>
              <a:gd name="connsiteX13" fmla="*/ 604858 w 605068"/>
              <a:gd name="connsiteY13" fmla="*/ 101461 h 403897"/>
              <a:gd name="connsiteX14" fmla="*/ 508793 w 605068"/>
              <a:gd name="connsiteY14" fmla="*/ 44534 h 403897"/>
              <a:gd name="connsiteX15" fmla="*/ 352242 w 605068"/>
              <a:gd name="connsiteY15" fmla="*/ 1838 h 403897"/>
              <a:gd name="connsiteX16" fmla="*/ 231271 w 605068"/>
              <a:gd name="connsiteY16" fmla="*/ 12512 h 403897"/>
              <a:gd name="connsiteX17" fmla="*/ 145879 w 605068"/>
              <a:gd name="connsiteY17" fmla="*/ 55208 h 403897"/>
              <a:gd name="connsiteX18" fmla="*/ 2 w 605068"/>
              <a:gd name="connsiteY18" fmla="*/ 197527 h 4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068" h="403897">
                <a:moveTo>
                  <a:pt x="2" y="197527"/>
                </a:moveTo>
                <a:cubicBezTo>
                  <a:pt x="595" y="205829"/>
                  <a:pt x="128682" y="112135"/>
                  <a:pt x="149437" y="105019"/>
                </a:cubicBezTo>
                <a:cubicBezTo>
                  <a:pt x="170192" y="97903"/>
                  <a:pt x="131648" y="137041"/>
                  <a:pt x="124532" y="154831"/>
                </a:cubicBezTo>
                <a:cubicBezTo>
                  <a:pt x="117416" y="172621"/>
                  <a:pt x="103184" y="183295"/>
                  <a:pt x="106742" y="211759"/>
                </a:cubicBezTo>
                <a:cubicBezTo>
                  <a:pt x="110300" y="240223"/>
                  <a:pt x="132240" y="299522"/>
                  <a:pt x="145879" y="325614"/>
                </a:cubicBezTo>
                <a:cubicBezTo>
                  <a:pt x="159518" y="351706"/>
                  <a:pt x="170785" y="355264"/>
                  <a:pt x="188575" y="368310"/>
                </a:cubicBezTo>
                <a:cubicBezTo>
                  <a:pt x="206365" y="381356"/>
                  <a:pt x="246689" y="403296"/>
                  <a:pt x="252619" y="403889"/>
                </a:cubicBezTo>
                <a:cubicBezTo>
                  <a:pt x="258549" y="404482"/>
                  <a:pt x="210516" y="373647"/>
                  <a:pt x="224155" y="371868"/>
                </a:cubicBezTo>
                <a:cubicBezTo>
                  <a:pt x="237794" y="370089"/>
                  <a:pt x="292942" y="397960"/>
                  <a:pt x="334452" y="393216"/>
                </a:cubicBezTo>
                <a:cubicBezTo>
                  <a:pt x="375962" y="388472"/>
                  <a:pt x="447121" y="366531"/>
                  <a:pt x="473213" y="343404"/>
                </a:cubicBezTo>
                <a:cubicBezTo>
                  <a:pt x="499305" y="320277"/>
                  <a:pt x="489817" y="289441"/>
                  <a:pt x="491003" y="254454"/>
                </a:cubicBezTo>
                <a:cubicBezTo>
                  <a:pt x="492189" y="219467"/>
                  <a:pt x="481515" y="160168"/>
                  <a:pt x="480329" y="133483"/>
                </a:cubicBezTo>
                <a:cubicBezTo>
                  <a:pt x="479143" y="106798"/>
                  <a:pt x="463132" y="99683"/>
                  <a:pt x="483887" y="94346"/>
                </a:cubicBezTo>
                <a:cubicBezTo>
                  <a:pt x="504642" y="89009"/>
                  <a:pt x="600707" y="109763"/>
                  <a:pt x="604858" y="101461"/>
                </a:cubicBezTo>
                <a:cubicBezTo>
                  <a:pt x="609009" y="93159"/>
                  <a:pt x="550896" y="61138"/>
                  <a:pt x="508793" y="44534"/>
                </a:cubicBezTo>
                <a:cubicBezTo>
                  <a:pt x="466690" y="27930"/>
                  <a:pt x="398496" y="7175"/>
                  <a:pt x="352242" y="1838"/>
                </a:cubicBezTo>
                <a:cubicBezTo>
                  <a:pt x="305988" y="-3499"/>
                  <a:pt x="265665" y="3617"/>
                  <a:pt x="231271" y="12512"/>
                </a:cubicBezTo>
                <a:cubicBezTo>
                  <a:pt x="196877" y="21407"/>
                  <a:pt x="179087" y="27930"/>
                  <a:pt x="145879" y="55208"/>
                </a:cubicBezTo>
                <a:cubicBezTo>
                  <a:pt x="112671" y="82486"/>
                  <a:pt x="-591" y="189225"/>
                  <a:pt x="2" y="197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3E0D26A-97E0-E3F3-0688-A5CF107C44EF}"/>
              </a:ext>
            </a:extLst>
          </p:cNvPr>
          <p:cNvSpPr/>
          <p:nvPr/>
        </p:nvSpPr>
        <p:spPr>
          <a:xfrm>
            <a:off x="3356433" y="5731810"/>
            <a:ext cx="122456" cy="122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135D793-9BB8-93B8-ABE4-9098156AD0F2}"/>
              </a:ext>
            </a:extLst>
          </p:cNvPr>
          <p:cNvSpPr/>
          <p:nvPr/>
        </p:nvSpPr>
        <p:spPr>
          <a:xfrm>
            <a:off x="2860597" y="5625106"/>
            <a:ext cx="291820" cy="551211"/>
          </a:xfrm>
          <a:custGeom>
            <a:avLst/>
            <a:gdLst>
              <a:gd name="connsiteX0" fmla="*/ 17806 w 291820"/>
              <a:gd name="connsiteY0" fmla="*/ 547983 h 551211"/>
              <a:gd name="connsiteX1" fmla="*/ 67618 w 291820"/>
              <a:gd name="connsiteY1" fmla="*/ 252671 h 551211"/>
              <a:gd name="connsiteX2" fmla="*/ 53386 w 291820"/>
              <a:gd name="connsiteY2" fmla="*/ 288251 h 551211"/>
              <a:gd name="connsiteX3" fmla="*/ 167241 w 291820"/>
              <a:gd name="connsiteY3" fmla="*/ 103236 h 551211"/>
              <a:gd name="connsiteX4" fmla="*/ 145893 w 291820"/>
              <a:gd name="connsiteY4" fmla="*/ 131700 h 551211"/>
              <a:gd name="connsiteX5" fmla="*/ 291770 w 291820"/>
              <a:gd name="connsiteY5" fmla="*/ 55 h 551211"/>
              <a:gd name="connsiteX6" fmla="*/ 128103 w 291820"/>
              <a:gd name="connsiteY6" fmla="*/ 149490 h 551211"/>
              <a:gd name="connsiteX7" fmla="*/ 128103 w 291820"/>
              <a:gd name="connsiteY7" fmla="*/ 110352 h 551211"/>
              <a:gd name="connsiteX8" fmla="*/ 153009 w 291820"/>
              <a:gd name="connsiteY8" fmla="*/ 28519 h 551211"/>
              <a:gd name="connsiteX9" fmla="*/ 124545 w 291820"/>
              <a:gd name="connsiteY9" fmla="*/ 106794 h 551211"/>
              <a:gd name="connsiteX10" fmla="*/ 49828 w 291820"/>
              <a:gd name="connsiteY10" fmla="*/ 252671 h 551211"/>
              <a:gd name="connsiteX11" fmla="*/ 56944 w 291820"/>
              <a:gd name="connsiteY11" fmla="*/ 231324 h 551211"/>
              <a:gd name="connsiteX12" fmla="*/ 24922 w 291820"/>
              <a:gd name="connsiteY12" fmla="*/ 295367 h 551211"/>
              <a:gd name="connsiteX13" fmla="*/ 16 w 291820"/>
              <a:gd name="connsiteY13" fmla="*/ 334505 h 551211"/>
              <a:gd name="connsiteX14" fmla="*/ 21364 w 291820"/>
              <a:gd name="connsiteY14" fmla="*/ 302483 h 551211"/>
              <a:gd name="connsiteX15" fmla="*/ 39154 w 291820"/>
              <a:gd name="connsiteY15" fmla="*/ 405664 h 551211"/>
              <a:gd name="connsiteX16" fmla="*/ 17806 w 291820"/>
              <a:gd name="connsiteY16" fmla="*/ 547983 h 55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20" h="551211">
                <a:moveTo>
                  <a:pt x="17806" y="547983"/>
                </a:moveTo>
                <a:cubicBezTo>
                  <a:pt x="22550" y="522484"/>
                  <a:pt x="61688" y="295960"/>
                  <a:pt x="67618" y="252671"/>
                </a:cubicBezTo>
                <a:cubicBezTo>
                  <a:pt x="73548" y="209382"/>
                  <a:pt x="36782" y="313157"/>
                  <a:pt x="53386" y="288251"/>
                </a:cubicBezTo>
                <a:cubicBezTo>
                  <a:pt x="69990" y="263345"/>
                  <a:pt x="151823" y="129328"/>
                  <a:pt x="167241" y="103236"/>
                </a:cubicBezTo>
                <a:cubicBezTo>
                  <a:pt x="182659" y="77144"/>
                  <a:pt x="125138" y="148897"/>
                  <a:pt x="145893" y="131700"/>
                </a:cubicBezTo>
                <a:cubicBezTo>
                  <a:pt x="166648" y="114503"/>
                  <a:pt x="294735" y="-2910"/>
                  <a:pt x="291770" y="55"/>
                </a:cubicBezTo>
                <a:cubicBezTo>
                  <a:pt x="288805" y="3020"/>
                  <a:pt x="155381" y="131107"/>
                  <a:pt x="128103" y="149490"/>
                </a:cubicBezTo>
                <a:cubicBezTo>
                  <a:pt x="100825" y="167873"/>
                  <a:pt x="123952" y="130514"/>
                  <a:pt x="128103" y="110352"/>
                </a:cubicBezTo>
                <a:cubicBezTo>
                  <a:pt x="132254" y="90190"/>
                  <a:pt x="153602" y="29112"/>
                  <a:pt x="153009" y="28519"/>
                </a:cubicBezTo>
                <a:cubicBezTo>
                  <a:pt x="152416" y="27926"/>
                  <a:pt x="141742" y="69435"/>
                  <a:pt x="124545" y="106794"/>
                </a:cubicBezTo>
                <a:cubicBezTo>
                  <a:pt x="107348" y="144153"/>
                  <a:pt x="49828" y="252671"/>
                  <a:pt x="49828" y="252671"/>
                </a:cubicBezTo>
                <a:cubicBezTo>
                  <a:pt x="38561" y="273426"/>
                  <a:pt x="61095" y="224208"/>
                  <a:pt x="56944" y="231324"/>
                </a:cubicBezTo>
                <a:cubicBezTo>
                  <a:pt x="52793" y="238440"/>
                  <a:pt x="34410" y="278170"/>
                  <a:pt x="24922" y="295367"/>
                </a:cubicBezTo>
                <a:cubicBezTo>
                  <a:pt x="15434" y="312564"/>
                  <a:pt x="609" y="333319"/>
                  <a:pt x="16" y="334505"/>
                </a:cubicBezTo>
                <a:cubicBezTo>
                  <a:pt x="-577" y="335691"/>
                  <a:pt x="14841" y="290623"/>
                  <a:pt x="21364" y="302483"/>
                </a:cubicBezTo>
                <a:cubicBezTo>
                  <a:pt x="27887" y="314343"/>
                  <a:pt x="38561" y="370677"/>
                  <a:pt x="39154" y="405664"/>
                </a:cubicBezTo>
                <a:cubicBezTo>
                  <a:pt x="39747" y="440651"/>
                  <a:pt x="13062" y="573482"/>
                  <a:pt x="17806" y="547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AFF3CA0-815B-7A14-9DFC-867526C683A7}"/>
              </a:ext>
            </a:extLst>
          </p:cNvPr>
          <p:cNvSpPr/>
          <p:nvPr/>
        </p:nvSpPr>
        <p:spPr>
          <a:xfrm>
            <a:off x="2961696" y="5514772"/>
            <a:ext cx="884501" cy="226871"/>
          </a:xfrm>
          <a:custGeom>
            <a:avLst/>
            <a:gdLst>
              <a:gd name="connsiteX0" fmla="*/ 2099 w 884501"/>
              <a:gd name="connsiteY0" fmla="*/ 224244 h 226871"/>
              <a:gd name="connsiteX1" fmla="*/ 240483 w 884501"/>
              <a:gd name="connsiteY1" fmla="*/ 64135 h 226871"/>
              <a:gd name="connsiteX2" fmla="*/ 212019 w 884501"/>
              <a:gd name="connsiteY2" fmla="*/ 92599 h 226871"/>
              <a:gd name="connsiteX3" fmla="*/ 325874 w 884501"/>
              <a:gd name="connsiteY3" fmla="*/ 17882 h 226871"/>
              <a:gd name="connsiteX4" fmla="*/ 525121 w 884501"/>
              <a:gd name="connsiteY4" fmla="*/ 10766 h 226871"/>
              <a:gd name="connsiteX5" fmla="*/ 493099 w 884501"/>
              <a:gd name="connsiteY5" fmla="*/ 3650 h 226871"/>
              <a:gd name="connsiteX6" fmla="*/ 610513 w 884501"/>
              <a:gd name="connsiteY6" fmla="*/ 92 h 226871"/>
              <a:gd name="connsiteX7" fmla="*/ 735042 w 884501"/>
              <a:gd name="connsiteY7" fmla="*/ 7208 h 226871"/>
              <a:gd name="connsiteX8" fmla="*/ 703020 w 884501"/>
              <a:gd name="connsiteY8" fmla="*/ 14324 h 226871"/>
              <a:gd name="connsiteX9" fmla="*/ 795527 w 884501"/>
              <a:gd name="connsiteY9" fmla="*/ 92599 h 226871"/>
              <a:gd name="connsiteX10" fmla="*/ 884477 w 884501"/>
              <a:gd name="connsiteY10" fmla="*/ 167317 h 226871"/>
              <a:gd name="connsiteX11" fmla="*/ 802643 w 884501"/>
              <a:gd name="connsiteY11" fmla="*/ 92599 h 226871"/>
              <a:gd name="connsiteX12" fmla="*/ 638976 w 884501"/>
              <a:gd name="connsiteY12" fmla="*/ 28556 h 226871"/>
              <a:gd name="connsiteX13" fmla="*/ 550027 w 884501"/>
              <a:gd name="connsiteY13" fmla="*/ 3650 h 226871"/>
              <a:gd name="connsiteX14" fmla="*/ 379244 w 884501"/>
              <a:gd name="connsiteY14" fmla="*/ 17882 h 226871"/>
              <a:gd name="connsiteX15" fmla="*/ 268947 w 884501"/>
              <a:gd name="connsiteY15" fmla="*/ 64135 h 226871"/>
              <a:gd name="connsiteX16" fmla="*/ 130186 w 884501"/>
              <a:gd name="connsiteY16" fmla="*/ 156643 h 226871"/>
              <a:gd name="connsiteX17" fmla="*/ 2099 w 884501"/>
              <a:gd name="connsiteY17" fmla="*/ 224244 h 2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4501" h="226871">
                <a:moveTo>
                  <a:pt x="2099" y="224244"/>
                </a:moveTo>
                <a:cubicBezTo>
                  <a:pt x="20482" y="208826"/>
                  <a:pt x="205496" y="86076"/>
                  <a:pt x="240483" y="64135"/>
                </a:cubicBezTo>
                <a:cubicBezTo>
                  <a:pt x="275470" y="42194"/>
                  <a:pt x="197787" y="100308"/>
                  <a:pt x="212019" y="92599"/>
                </a:cubicBezTo>
                <a:cubicBezTo>
                  <a:pt x="226251" y="84890"/>
                  <a:pt x="273690" y="31521"/>
                  <a:pt x="325874" y="17882"/>
                </a:cubicBezTo>
                <a:cubicBezTo>
                  <a:pt x="378058" y="4243"/>
                  <a:pt x="497250" y="13138"/>
                  <a:pt x="525121" y="10766"/>
                </a:cubicBezTo>
                <a:cubicBezTo>
                  <a:pt x="552992" y="8394"/>
                  <a:pt x="478867" y="5429"/>
                  <a:pt x="493099" y="3650"/>
                </a:cubicBezTo>
                <a:cubicBezTo>
                  <a:pt x="507331" y="1871"/>
                  <a:pt x="570189" y="-501"/>
                  <a:pt x="610513" y="92"/>
                </a:cubicBezTo>
                <a:cubicBezTo>
                  <a:pt x="650837" y="685"/>
                  <a:pt x="719624" y="4836"/>
                  <a:pt x="735042" y="7208"/>
                </a:cubicBezTo>
                <a:cubicBezTo>
                  <a:pt x="750460" y="9580"/>
                  <a:pt x="692939" y="92"/>
                  <a:pt x="703020" y="14324"/>
                </a:cubicBezTo>
                <a:cubicBezTo>
                  <a:pt x="713101" y="28556"/>
                  <a:pt x="795527" y="92599"/>
                  <a:pt x="795527" y="92599"/>
                </a:cubicBezTo>
                <a:cubicBezTo>
                  <a:pt x="825770" y="118098"/>
                  <a:pt x="883291" y="167317"/>
                  <a:pt x="884477" y="167317"/>
                </a:cubicBezTo>
                <a:cubicBezTo>
                  <a:pt x="885663" y="167317"/>
                  <a:pt x="843560" y="115726"/>
                  <a:pt x="802643" y="92599"/>
                </a:cubicBezTo>
                <a:cubicBezTo>
                  <a:pt x="761726" y="69472"/>
                  <a:pt x="681079" y="43381"/>
                  <a:pt x="638976" y="28556"/>
                </a:cubicBezTo>
                <a:cubicBezTo>
                  <a:pt x="596873" y="13731"/>
                  <a:pt x="593316" y="5429"/>
                  <a:pt x="550027" y="3650"/>
                </a:cubicBezTo>
                <a:cubicBezTo>
                  <a:pt x="506738" y="1871"/>
                  <a:pt x="426091" y="7801"/>
                  <a:pt x="379244" y="17882"/>
                </a:cubicBezTo>
                <a:cubicBezTo>
                  <a:pt x="332397" y="27963"/>
                  <a:pt x="310457" y="41008"/>
                  <a:pt x="268947" y="64135"/>
                </a:cubicBezTo>
                <a:cubicBezTo>
                  <a:pt x="227437" y="87262"/>
                  <a:pt x="169324" y="129958"/>
                  <a:pt x="130186" y="156643"/>
                </a:cubicBezTo>
                <a:cubicBezTo>
                  <a:pt x="91048" y="183328"/>
                  <a:pt x="-16284" y="239662"/>
                  <a:pt x="2099" y="22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B755412-281A-7E84-316D-7CE29F4078AA}"/>
              </a:ext>
            </a:extLst>
          </p:cNvPr>
          <p:cNvSpPr/>
          <p:nvPr/>
        </p:nvSpPr>
        <p:spPr>
          <a:xfrm>
            <a:off x="3015862" y="5525538"/>
            <a:ext cx="801148" cy="263639"/>
          </a:xfrm>
          <a:custGeom>
            <a:avLst/>
            <a:gdLst>
              <a:gd name="connsiteX0" fmla="*/ 1302 w 801148"/>
              <a:gd name="connsiteY0" fmla="*/ 263290 h 263639"/>
              <a:gd name="connsiteX1" fmla="*/ 293056 w 801148"/>
              <a:gd name="connsiteY1" fmla="*/ 39137 h 263639"/>
              <a:gd name="connsiteX2" fmla="*/ 253919 w 801148"/>
              <a:gd name="connsiteY2" fmla="*/ 71159 h 263639"/>
              <a:gd name="connsiteX3" fmla="*/ 428259 w 801148"/>
              <a:gd name="connsiteY3" fmla="*/ 21348 h 263639"/>
              <a:gd name="connsiteX4" fmla="*/ 567020 w 801148"/>
              <a:gd name="connsiteY4" fmla="*/ 42695 h 263639"/>
              <a:gd name="connsiteX5" fmla="*/ 542115 w 801148"/>
              <a:gd name="connsiteY5" fmla="*/ 24906 h 263639"/>
              <a:gd name="connsiteX6" fmla="*/ 712898 w 801148"/>
              <a:gd name="connsiteY6" fmla="*/ 78275 h 263639"/>
              <a:gd name="connsiteX7" fmla="*/ 798289 w 801148"/>
              <a:gd name="connsiteY7" fmla="*/ 110297 h 263639"/>
              <a:gd name="connsiteX8" fmla="*/ 613274 w 801148"/>
              <a:gd name="connsiteY8" fmla="*/ 32022 h 263639"/>
              <a:gd name="connsiteX9" fmla="*/ 463839 w 801148"/>
              <a:gd name="connsiteY9" fmla="*/ 0 h 263639"/>
              <a:gd name="connsiteX10" fmla="*/ 243245 w 801148"/>
              <a:gd name="connsiteY10" fmla="*/ 32022 h 263639"/>
              <a:gd name="connsiteX11" fmla="*/ 261034 w 801148"/>
              <a:gd name="connsiteY11" fmla="*/ 53369 h 263639"/>
              <a:gd name="connsiteX12" fmla="*/ 108042 w 801148"/>
              <a:gd name="connsiteY12" fmla="*/ 163667 h 263639"/>
              <a:gd name="connsiteX13" fmla="*/ 182759 w 801148"/>
              <a:gd name="connsiteY13" fmla="*/ 92507 h 263639"/>
              <a:gd name="connsiteX14" fmla="*/ 1302 w 801148"/>
              <a:gd name="connsiteY14" fmla="*/ 263290 h 2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1148" h="263639">
                <a:moveTo>
                  <a:pt x="1302" y="263290"/>
                </a:moveTo>
                <a:cubicBezTo>
                  <a:pt x="19685" y="254395"/>
                  <a:pt x="250953" y="71159"/>
                  <a:pt x="293056" y="39137"/>
                </a:cubicBezTo>
                <a:cubicBezTo>
                  <a:pt x="335159" y="7115"/>
                  <a:pt x="231385" y="74124"/>
                  <a:pt x="253919" y="71159"/>
                </a:cubicBezTo>
                <a:cubicBezTo>
                  <a:pt x="276453" y="68194"/>
                  <a:pt x="376076" y="26092"/>
                  <a:pt x="428259" y="21348"/>
                </a:cubicBezTo>
                <a:cubicBezTo>
                  <a:pt x="480442" y="16604"/>
                  <a:pt x="548044" y="42102"/>
                  <a:pt x="567020" y="42695"/>
                </a:cubicBezTo>
                <a:cubicBezTo>
                  <a:pt x="585996" y="43288"/>
                  <a:pt x="517802" y="18976"/>
                  <a:pt x="542115" y="24906"/>
                </a:cubicBezTo>
                <a:cubicBezTo>
                  <a:pt x="566428" y="30836"/>
                  <a:pt x="670202" y="64043"/>
                  <a:pt x="712898" y="78275"/>
                </a:cubicBezTo>
                <a:cubicBezTo>
                  <a:pt x="755594" y="92507"/>
                  <a:pt x="814893" y="118006"/>
                  <a:pt x="798289" y="110297"/>
                </a:cubicBezTo>
                <a:cubicBezTo>
                  <a:pt x="781685" y="102588"/>
                  <a:pt x="669016" y="50405"/>
                  <a:pt x="613274" y="32022"/>
                </a:cubicBezTo>
                <a:cubicBezTo>
                  <a:pt x="557532" y="13639"/>
                  <a:pt x="525510" y="0"/>
                  <a:pt x="463839" y="0"/>
                </a:cubicBezTo>
                <a:cubicBezTo>
                  <a:pt x="402168" y="0"/>
                  <a:pt x="277046" y="23127"/>
                  <a:pt x="243245" y="32022"/>
                </a:cubicBezTo>
                <a:cubicBezTo>
                  <a:pt x="209444" y="40917"/>
                  <a:pt x="283568" y="31428"/>
                  <a:pt x="261034" y="53369"/>
                </a:cubicBezTo>
                <a:cubicBezTo>
                  <a:pt x="238500" y="75310"/>
                  <a:pt x="121088" y="157144"/>
                  <a:pt x="108042" y="163667"/>
                </a:cubicBezTo>
                <a:cubicBezTo>
                  <a:pt x="94996" y="170190"/>
                  <a:pt x="200549" y="76496"/>
                  <a:pt x="182759" y="92507"/>
                </a:cubicBezTo>
                <a:cubicBezTo>
                  <a:pt x="164969" y="108518"/>
                  <a:pt x="-17081" y="272185"/>
                  <a:pt x="1302" y="26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E6947C0-77C8-1DB5-EF05-B083706BB3E3}"/>
              </a:ext>
            </a:extLst>
          </p:cNvPr>
          <p:cNvSpPr/>
          <p:nvPr/>
        </p:nvSpPr>
        <p:spPr>
          <a:xfrm>
            <a:off x="3425115" y="5909384"/>
            <a:ext cx="479178" cy="135828"/>
          </a:xfrm>
          <a:custGeom>
            <a:avLst/>
            <a:gdLst>
              <a:gd name="connsiteX0" fmla="*/ 1217 w 479178"/>
              <a:gd name="connsiteY0" fmla="*/ 135618 h 135828"/>
              <a:gd name="connsiteX1" fmla="*/ 296529 w 479178"/>
              <a:gd name="connsiteY1" fmla="*/ 75133 h 135828"/>
              <a:gd name="connsiteX2" fmla="*/ 196905 w 479178"/>
              <a:gd name="connsiteY2" fmla="*/ 117828 h 135828"/>
              <a:gd name="connsiteX3" fmla="*/ 385478 w 479178"/>
              <a:gd name="connsiteY3" fmla="*/ 25321 h 135828"/>
              <a:gd name="connsiteX4" fmla="*/ 477985 w 479178"/>
              <a:gd name="connsiteY4" fmla="*/ 415 h 135828"/>
              <a:gd name="connsiteX5" fmla="*/ 324992 w 479178"/>
              <a:gd name="connsiteY5" fmla="*/ 39553 h 135828"/>
              <a:gd name="connsiteX6" fmla="*/ 196905 w 479178"/>
              <a:gd name="connsiteY6" fmla="*/ 92923 h 135828"/>
              <a:gd name="connsiteX7" fmla="*/ 1217 w 479178"/>
              <a:gd name="connsiteY7" fmla="*/ 135618 h 13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178" h="135828">
                <a:moveTo>
                  <a:pt x="1217" y="135618"/>
                </a:moveTo>
                <a:cubicBezTo>
                  <a:pt x="17821" y="132653"/>
                  <a:pt x="263914" y="78098"/>
                  <a:pt x="296529" y="75133"/>
                </a:cubicBezTo>
                <a:cubicBezTo>
                  <a:pt x="329144" y="72168"/>
                  <a:pt x="182080" y="126130"/>
                  <a:pt x="196905" y="117828"/>
                </a:cubicBezTo>
                <a:cubicBezTo>
                  <a:pt x="211730" y="109526"/>
                  <a:pt x="338631" y="44890"/>
                  <a:pt x="385478" y="25321"/>
                </a:cubicBezTo>
                <a:cubicBezTo>
                  <a:pt x="432325" y="5752"/>
                  <a:pt x="488066" y="-1957"/>
                  <a:pt x="477985" y="415"/>
                </a:cubicBezTo>
                <a:cubicBezTo>
                  <a:pt x="467904" y="2787"/>
                  <a:pt x="371839" y="24135"/>
                  <a:pt x="324992" y="39553"/>
                </a:cubicBezTo>
                <a:cubicBezTo>
                  <a:pt x="278145" y="54971"/>
                  <a:pt x="251460" y="76319"/>
                  <a:pt x="196905" y="92923"/>
                </a:cubicBezTo>
                <a:cubicBezTo>
                  <a:pt x="142350" y="109527"/>
                  <a:pt x="-15387" y="138583"/>
                  <a:pt x="1217" y="13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76F787F-D58D-9C5D-57DA-F653C251EA99}"/>
              </a:ext>
            </a:extLst>
          </p:cNvPr>
          <p:cNvSpPr/>
          <p:nvPr/>
        </p:nvSpPr>
        <p:spPr>
          <a:xfrm>
            <a:off x="2789304" y="5075609"/>
            <a:ext cx="751231" cy="336091"/>
          </a:xfrm>
          <a:custGeom>
            <a:avLst/>
            <a:gdLst>
              <a:gd name="connsiteX0" fmla="*/ 150 w 751231"/>
              <a:gd name="connsiteY0" fmla="*/ 336073 h 336091"/>
              <a:gd name="connsiteX1" fmla="*/ 106889 w 751231"/>
              <a:gd name="connsiteY1" fmla="*/ 200870 h 336091"/>
              <a:gd name="connsiteX2" fmla="*/ 57077 w 751231"/>
              <a:gd name="connsiteY2" fmla="*/ 257798 h 336091"/>
              <a:gd name="connsiteX3" fmla="*/ 135353 w 751231"/>
              <a:gd name="connsiteY3" fmla="*/ 179523 h 336091"/>
              <a:gd name="connsiteX4" fmla="*/ 213628 w 751231"/>
              <a:gd name="connsiteY4" fmla="*/ 97689 h 336091"/>
              <a:gd name="connsiteX5" fmla="*/ 220744 w 751231"/>
              <a:gd name="connsiteY5" fmla="*/ 122595 h 336091"/>
              <a:gd name="connsiteX6" fmla="*/ 327484 w 751231"/>
              <a:gd name="connsiteY6" fmla="*/ 54993 h 336091"/>
              <a:gd name="connsiteX7" fmla="*/ 352389 w 751231"/>
              <a:gd name="connsiteY7" fmla="*/ 69225 h 336091"/>
              <a:gd name="connsiteX8" fmla="*/ 491150 w 751231"/>
              <a:gd name="connsiteY8" fmla="*/ 26530 h 336091"/>
              <a:gd name="connsiteX9" fmla="*/ 416433 w 751231"/>
              <a:gd name="connsiteY9" fmla="*/ 30087 h 336091"/>
              <a:gd name="connsiteX10" fmla="*/ 747325 w 751231"/>
              <a:gd name="connsiteY10" fmla="*/ 12298 h 336091"/>
              <a:gd name="connsiteX11" fmla="*/ 587216 w 751231"/>
              <a:gd name="connsiteY11" fmla="*/ 1624 h 336091"/>
              <a:gd name="connsiteX12" fmla="*/ 423549 w 751231"/>
              <a:gd name="connsiteY12" fmla="*/ 47877 h 336091"/>
              <a:gd name="connsiteX13" fmla="*/ 178049 w 751231"/>
              <a:gd name="connsiteY13" fmla="*/ 101247 h 336091"/>
              <a:gd name="connsiteX14" fmla="*/ 202954 w 751231"/>
              <a:gd name="connsiteY14" fmla="*/ 94131 h 336091"/>
              <a:gd name="connsiteX15" fmla="*/ 199396 w 751231"/>
              <a:gd name="connsiteY15" fmla="*/ 154617 h 336091"/>
              <a:gd name="connsiteX16" fmla="*/ 85541 w 751231"/>
              <a:gd name="connsiteY16" fmla="*/ 190196 h 336091"/>
              <a:gd name="connsiteX17" fmla="*/ 150 w 751231"/>
              <a:gd name="connsiteY17" fmla="*/ 336073 h 3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231" h="336091">
                <a:moveTo>
                  <a:pt x="150" y="336073"/>
                </a:moveTo>
                <a:cubicBezTo>
                  <a:pt x="3708" y="337852"/>
                  <a:pt x="97401" y="213916"/>
                  <a:pt x="106889" y="200870"/>
                </a:cubicBezTo>
                <a:cubicBezTo>
                  <a:pt x="116377" y="187824"/>
                  <a:pt x="52333" y="261356"/>
                  <a:pt x="57077" y="257798"/>
                </a:cubicBezTo>
                <a:cubicBezTo>
                  <a:pt x="61821" y="254240"/>
                  <a:pt x="109261" y="206208"/>
                  <a:pt x="135353" y="179523"/>
                </a:cubicBezTo>
                <a:cubicBezTo>
                  <a:pt x="161445" y="152838"/>
                  <a:pt x="199396" y="107177"/>
                  <a:pt x="213628" y="97689"/>
                </a:cubicBezTo>
                <a:cubicBezTo>
                  <a:pt x="227860" y="88201"/>
                  <a:pt x="201768" y="129711"/>
                  <a:pt x="220744" y="122595"/>
                </a:cubicBezTo>
                <a:cubicBezTo>
                  <a:pt x="239720" y="115479"/>
                  <a:pt x="305543" y="63888"/>
                  <a:pt x="327484" y="54993"/>
                </a:cubicBezTo>
                <a:cubicBezTo>
                  <a:pt x="349425" y="46098"/>
                  <a:pt x="325111" y="73969"/>
                  <a:pt x="352389" y="69225"/>
                </a:cubicBezTo>
                <a:cubicBezTo>
                  <a:pt x="379667" y="64481"/>
                  <a:pt x="480476" y="33053"/>
                  <a:pt x="491150" y="26530"/>
                </a:cubicBezTo>
                <a:cubicBezTo>
                  <a:pt x="501824" y="20007"/>
                  <a:pt x="416433" y="30087"/>
                  <a:pt x="416433" y="30087"/>
                </a:cubicBezTo>
                <a:cubicBezTo>
                  <a:pt x="459129" y="27715"/>
                  <a:pt x="718861" y="17042"/>
                  <a:pt x="747325" y="12298"/>
                </a:cubicBezTo>
                <a:cubicBezTo>
                  <a:pt x="775789" y="7554"/>
                  <a:pt x="641179" y="-4306"/>
                  <a:pt x="587216" y="1624"/>
                </a:cubicBezTo>
                <a:cubicBezTo>
                  <a:pt x="533253" y="7554"/>
                  <a:pt x="491744" y="31273"/>
                  <a:pt x="423549" y="47877"/>
                </a:cubicBezTo>
                <a:cubicBezTo>
                  <a:pt x="355355" y="64481"/>
                  <a:pt x="214815" y="93538"/>
                  <a:pt x="178049" y="101247"/>
                </a:cubicBezTo>
                <a:cubicBezTo>
                  <a:pt x="141283" y="108956"/>
                  <a:pt x="199396" y="85236"/>
                  <a:pt x="202954" y="94131"/>
                </a:cubicBezTo>
                <a:cubicBezTo>
                  <a:pt x="206512" y="103026"/>
                  <a:pt x="218965" y="138606"/>
                  <a:pt x="199396" y="154617"/>
                </a:cubicBezTo>
                <a:cubicBezTo>
                  <a:pt x="179827" y="170628"/>
                  <a:pt x="114005" y="163511"/>
                  <a:pt x="85541" y="190196"/>
                </a:cubicBezTo>
                <a:cubicBezTo>
                  <a:pt x="57077" y="216881"/>
                  <a:pt x="-3408" y="334294"/>
                  <a:pt x="150" y="336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CADDD56-F61D-9319-466F-6BF352050C30}"/>
              </a:ext>
            </a:extLst>
          </p:cNvPr>
          <p:cNvSpPr/>
          <p:nvPr/>
        </p:nvSpPr>
        <p:spPr>
          <a:xfrm>
            <a:off x="3374936" y="4981143"/>
            <a:ext cx="493711" cy="138898"/>
          </a:xfrm>
          <a:custGeom>
            <a:avLst/>
            <a:gdLst>
              <a:gd name="connsiteX0" fmla="*/ 1584 w 493711"/>
              <a:gd name="connsiteY0" fmla="*/ 138785 h 138898"/>
              <a:gd name="connsiteX1" fmla="*/ 69185 w 493711"/>
              <a:gd name="connsiteY1" fmla="*/ 71184 h 138898"/>
              <a:gd name="connsiteX2" fmla="*/ 165251 w 493711"/>
              <a:gd name="connsiteY2" fmla="*/ 49836 h 138898"/>
              <a:gd name="connsiteX3" fmla="*/ 254200 w 493711"/>
              <a:gd name="connsiteY3" fmla="*/ 35604 h 138898"/>
              <a:gd name="connsiteX4" fmla="*/ 229294 w 493711"/>
              <a:gd name="connsiteY4" fmla="*/ 7140 h 138898"/>
              <a:gd name="connsiteX5" fmla="*/ 357382 w 493711"/>
              <a:gd name="connsiteY5" fmla="*/ 71184 h 138898"/>
              <a:gd name="connsiteX6" fmla="*/ 307570 w 493711"/>
              <a:gd name="connsiteY6" fmla="*/ 49836 h 138898"/>
              <a:gd name="connsiteX7" fmla="*/ 492585 w 493711"/>
              <a:gd name="connsiteY7" fmla="*/ 103206 h 138898"/>
              <a:gd name="connsiteX8" fmla="*/ 382287 w 493711"/>
              <a:gd name="connsiteY8" fmla="*/ 60510 h 138898"/>
              <a:gd name="connsiteX9" fmla="*/ 321802 w 493711"/>
              <a:gd name="connsiteY9" fmla="*/ 21372 h 138898"/>
              <a:gd name="connsiteX10" fmla="*/ 478353 w 493711"/>
              <a:gd name="connsiteY10" fmla="*/ 99648 h 138898"/>
              <a:gd name="connsiteX11" fmla="*/ 336034 w 493711"/>
              <a:gd name="connsiteY11" fmla="*/ 56952 h 138898"/>
              <a:gd name="connsiteX12" fmla="*/ 133229 w 493711"/>
              <a:gd name="connsiteY12" fmla="*/ 24 h 138898"/>
              <a:gd name="connsiteX13" fmla="*/ 282664 w 493711"/>
              <a:gd name="connsiteY13" fmla="*/ 49836 h 138898"/>
              <a:gd name="connsiteX14" fmla="*/ 136787 w 493711"/>
              <a:gd name="connsiteY14" fmla="*/ 53394 h 138898"/>
              <a:gd name="connsiteX15" fmla="*/ 1584 w 493711"/>
              <a:gd name="connsiteY15" fmla="*/ 138785 h 1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3711" h="138898">
                <a:moveTo>
                  <a:pt x="1584" y="138785"/>
                </a:moveTo>
                <a:cubicBezTo>
                  <a:pt x="-9683" y="141750"/>
                  <a:pt x="41907" y="86009"/>
                  <a:pt x="69185" y="71184"/>
                </a:cubicBezTo>
                <a:cubicBezTo>
                  <a:pt x="96463" y="56359"/>
                  <a:pt x="134415" y="55766"/>
                  <a:pt x="165251" y="49836"/>
                </a:cubicBezTo>
                <a:cubicBezTo>
                  <a:pt x="196087" y="43906"/>
                  <a:pt x="243526" y="42720"/>
                  <a:pt x="254200" y="35604"/>
                </a:cubicBezTo>
                <a:cubicBezTo>
                  <a:pt x="264874" y="28488"/>
                  <a:pt x="212097" y="1210"/>
                  <a:pt x="229294" y="7140"/>
                </a:cubicBezTo>
                <a:cubicBezTo>
                  <a:pt x="246491" y="13070"/>
                  <a:pt x="344336" y="64068"/>
                  <a:pt x="357382" y="71184"/>
                </a:cubicBezTo>
                <a:cubicBezTo>
                  <a:pt x="370428" y="78300"/>
                  <a:pt x="285036" y="44499"/>
                  <a:pt x="307570" y="49836"/>
                </a:cubicBezTo>
                <a:cubicBezTo>
                  <a:pt x="330104" y="55173"/>
                  <a:pt x="480132" y="101427"/>
                  <a:pt x="492585" y="103206"/>
                </a:cubicBezTo>
                <a:cubicBezTo>
                  <a:pt x="505038" y="104985"/>
                  <a:pt x="410751" y="74149"/>
                  <a:pt x="382287" y="60510"/>
                </a:cubicBezTo>
                <a:cubicBezTo>
                  <a:pt x="353823" y="46871"/>
                  <a:pt x="305791" y="14849"/>
                  <a:pt x="321802" y="21372"/>
                </a:cubicBezTo>
                <a:cubicBezTo>
                  <a:pt x="337813" y="27895"/>
                  <a:pt x="475981" y="93718"/>
                  <a:pt x="478353" y="99648"/>
                </a:cubicBezTo>
                <a:cubicBezTo>
                  <a:pt x="480725" y="105578"/>
                  <a:pt x="336034" y="56952"/>
                  <a:pt x="336034" y="56952"/>
                </a:cubicBezTo>
                <a:lnTo>
                  <a:pt x="133229" y="24"/>
                </a:lnTo>
                <a:cubicBezTo>
                  <a:pt x="124334" y="-1162"/>
                  <a:pt x="282071" y="40941"/>
                  <a:pt x="282664" y="49836"/>
                </a:cubicBezTo>
                <a:cubicBezTo>
                  <a:pt x="283257" y="58731"/>
                  <a:pt x="180076" y="44499"/>
                  <a:pt x="136787" y="53394"/>
                </a:cubicBezTo>
                <a:cubicBezTo>
                  <a:pt x="93498" y="62289"/>
                  <a:pt x="12851" y="135820"/>
                  <a:pt x="1584" y="13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05DCFD6-A472-A7BA-E03A-6A4E3E4BB5CE}"/>
              </a:ext>
            </a:extLst>
          </p:cNvPr>
          <p:cNvSpPr/>
          <p:nvPr/>
        </p:nvSpPr>
        <p:spPr>
          <a:xfrm>
            <a:off x="2820497" y="5151868"/>
            <a:ext cx="535000" cy="267222"/>
          </a:xfrm>
          <a:custGeom>
            <a:avLst/>
            <a:gdLst>
              <a:gd name="connsiteX0" fmla="*/ 978 w 535000"/>
              <a:gd name="connsiteY0" fmla="*/ 266930 h 267222"/>
              <a:gd name="connsiteX1" fmla="*/ 118392 w 535000"/>
              <a:gd name="connsiteY1" fmla="*/ 192213 h 267222"/>
              <a:gd name="connsiteX2" fmla="*/ 239363 w 535000"/>
              <a:gd name="connsiteY2" fmla="*/ 202887 h 267222"/>
              <a:gd name="connsiteX3" fmla="*/ 193109 w 535000"/>
              <a:gd name="connsiteY3" fmla="*/ 174423 h 267222"/>
              <a:gd name="connsiteX4" fmla="*/ 499095 w 535000"/>
              <a:gd name="connsiteY4" fmla="*/ 117495 h 267222"/>
              <a:gd name="connsiteX5" fmla="*/ 257153 w 535000"/>
              <a:gd name="connsiteY5" fmla="*/ 149517 h 267222"/>
              <a:gd name="connsiteX6" fmla="*/ 321196 w 535000"/>
              <a:gd name="connsiteY6" fmla="*/ 99706 h 267222"/>
              <a:gd name="connsiteX7" fmla="*/ 534675 w 535000"/>
              <a:gd name="connsiteY7" fmla="*/ 82 h 267222"/>
              <a:gd name="connsiteX8" fmla="*/ 267827 w 535000"/>
              <a:gd name="connsiteY8" fmla="*/ 117495 h 267222"/>
              <a:gd name="connsiteX9" fmla="*/ 185993 w 535000"/>
              <a:gd name="connsiteY9" fmla="*/ 160191 h 267222"/>
              <a:gd name="connsiteX10" fmla="*/ 978 w 535000"/>
              <a:gd name="connsiteY10" fmla="*/ 266930 h 26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000" h="267222">
                <a:moveTo>
                  <a:pt x="978" y="266930"/>
                </a:moveTo>
                <a:cubicBezTo>
                  <a:pt x="-10289" y="272267"/>
                  <a:pt x="78661" y="202887"/>
                  <a:pt x="118392" y="192213"/>
                </a:cubicBezTo>
                <a:cubicBezTo>
                  <a:pt x="158123" y="181539"/>
                  <a:pt x="226910" y="205852"/>
                  <a:pt x="239363" y="202887"/>
                </a:cubicBezTo>
                <a:cubicBezTo>
                  <a:pt x="251816" y="199922"/>
                  <a:pt x="149820" y="188655"/>
                  <a:pt x="193109" y="174423"/>
                </a:cubicBezTo>
                <a:cubicBezTo>
                  <a:pt x="236398" y="160191"/>
                  <a:pt x="488421" y="121646"/>
                  <a:pt x="499095" y="117495"/>
                </a:cubicBezTo>
                <a:cubicBezTo>
                  <a:pt x="509769" y="113344"/>
                  <a:pt x="286803" y="152482"/>
                  <a:pt x="257153" y="149517"/>
                </a:cubicBezTo>
                <a:cubicBezTo>
                  <a:pt x="227503" y="146552"/>
                  <a:pt x="274942" y="124612"/>
                  <a:pt x="321196" y="99706"/>
                </a:cubicBezTo>
                <a:cubicBezTo>
                  <a:pt x="367450" y="74800"/>
                  <a:pt x="543570" y="-2883"/>
                  <a:pt x="534675" y="82"/>
                </a:cubicBezTo>
                <a:cubicBezTo>
                  <a:pt x="525780" y="3047"/>
                  <a:pt x="325941" y="90810"/>
                  <a:pt x="267827" y="117495"/>
                </a:cubicBezTo>
                <a:cubicBezTo>
                  <a:pt x="209713" y="144180"/>
                  <a:pt x="229282" y="141808"/>
                  <a:pt x="185993" y="160191"/>
                </a:cubicBezTo>
                <a:cubicBezTo>
                  <a:pt x="142704" y="178574"/>
                  <a:pt x="12245" y="261593"/>
                  <a:pt x="978" y="266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6F5BA11-65CF-5A9C-8ADB-8DCD3D04DCA6}"/>
              </a:ext>
            </a:extLst>
          </p:cNvPr>
          <p:cNvSpPr/>
          <p:nvPr/>
        </p:nvSpPr>
        <p:spPr>
          <a:xfrm>
            <a:off x="3255417" y="5221160"/>
            <a:ext cx="382509" cy="76922"/>
          </a:xfrm>
          <a:custGeom>
            <a:avLst/>
            <a:gdLst>
              <a:gd name="connsiteX0" fmla="*/ 302560 w 382509"/>
              <a:gd name="connsiteY0" fmla="*/ 76667 h 76922"/>
              <a:gd name="connsiteX1" fmla="*/ 74849 w 382509"/>
              <a:gd name="connsiteY1" fmla="*/ 51761 h 76922"/>
              <a:gd name="connsiteX2" fmla="*/ 10806 w 382509"/>
              <a:gd name="connsiteY2" fmla="*/ 51761 h 76922"/>
              <a:gd name="connsiteX3" fmla="*/ 160241 w 382509"/>
              <a:gd name="connsiteY3" fmla="*/ 5508 h 76922"/>
              <a:gd name="connsiteX4" fmla="*/ 380835 w 382509"/>
              <a:gd name="connsiteY4" fmla="*/ 12624 h 76922"/>
              <a:gd name="connsiteX5" fmla="*/ 252748 w 382509"/>
              <a:gd name="connsiteY5" fmla="*/ 5508 h 76922"/>
              <a:gd name="connsiteX6" fmla="*/ 89081 w 382509"/>
              <a:gd name="connsiteY6" fmla="*/ 1950 h 76922"/>
              <a:gd name="connsiteX7" fmla="*/ 117545 w 382509"/>
              <a:gd name="connsiteY7" fmla="*/ 37529 h 76922"/>
              <a:gd name="connsiteX8" fmla="*/ 3690 w 382509"/>
              <a:gd name="connsiteY8" fmla="*/ 33972 h 76922"/>
              <a:gd name="connsiteX9" fmla="*/ 302560 w 382509"/>
              <a:gd name="connsiteY9" fmla="*/ 76667 h 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509" h="76922">
                <a:moveTo>
                  <a:pt x="302560" y="76667"/>
                </a:moveTo>
                <a:cubicBezTo>
                  <a:pt x="314420" y="79632"/>
                  <a:pt x="123475" y="55912"/>
                  <a:pt x="74849" y="51761"/>
                </a:cubicBezTo>
                <a:cubicBezTo>
                  <a:pt x="26223" y="47610"/>
                  <a:pt x="-3426" y="59470"/>
                  <a:pt x="10806" y="51761"/>
                </a:cubicBezTo>
                <a:cubicBezTo>
                  <a:pt x="25038" y="44052"/>
                  <a:pt x="98570" y="12031"/>
                  <a:pt x="160241" y="5508"/>
                </a:cubicBezTo>
                <a:cubicBezTo>
                  <a:pt x="221912" y="-1015"/>
                  <a:pt x="365417" y="12624"/>
                  <a:pt x="380835" y="12624"/>
                </a:cubicBezTo>
                <a:cubicBezTo>
                  <a:pt x="396253" y="12624"/>
                  <a:pt x="301374" y="7287"/>
                  <a:pt x="252748" y="5508"/>
                </a:cubicBezTo>
                <a:cubicBezTo>
                  <a:pt x="204122" y="3729"/>
                  <a:pt x="111615" y="-3387"/>
                  <a:pt x="89081" y="1950"/>
                </a:cubicBezTo>
                <a:cubicBezTo>
                  <a:pt x="66547" y="7287"/>
                  <a:pt x="131777" y="32192"/>
                  <a:pt x="117545" y="37529"/>
                </a:cubicBezTo>
                <a:cubicBezTo>
                  <a:pt x="103313" y="42866"/>
                  <a:pt x="-22995" y="26856"/>
                  <a:pt x="3690" y="33972"/>
                </a:cubicBezTo>
                <a:cubicBezTo>
                  <a:pt x="30375" y="41088"/>
                  <a:pt x="290700" y="73702"/>
                  <a:pt x="302560" y="76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5385339-3E7C-7781-8E56-CCA6F3D96088}"/>
              </a:ext>
            </a:extLst>
          </p:cNvPr>
          <p:cNvSpPr/>
          <p:nvPr/>
        </p:nvSpPr>
        <p:spPr>
          <a:xfrm>
            <a:off x="3579110" y="5055332"/>
            <a:ext cx="327553" cy="179022"/>
          </a:xfrm>
          <a:custGeom>
            <a:avLst/>
            <a:gdLst>
              <a:gd name="connsiteX0" fmla="*/ 215 w 327553"/>
              <a:gd name="connsiteY0" fmla="*/ 553 h 179022"/>
              <a:gd name="connsiteX1" fmla="*/ 249273 w 327553"/>
              <a:gd name="connsiteY1" fmla="*/ 53922 h 179022"/>
              <a:gd name="connsiteX2" fmla="*/ 316874 w 327553"/>
              <a:gd name="connsiteY2" fmla="*/ 75270 h 179022"/>
              <a:gd name="connsiteX3" fmla="*/ 263505 w 327553"/>
              <a:gd name="connsiteY3" fmla="*/ 39691 h 179022"/>
              <a:gd name="connsiteX4" fmla="*/ 267063 w 327553"/>
              <a:gd name="connsiteY4" fmla="*/ 78828 h 179022"/>
              <a:gd name="connsiteX5" fmla="*/ 327548 w 327553"/>
              <a:gd name="connsiteY5" fmla="*/ 121524 h 179022"/>
              <a:gd name="connsiteX6" fmla="*/ 263505 w 327553"/>
              <a:gd name="connsiteY6" fmla="*/ 114408 h 179022"/>
              <a:gd name="connsiteX7" fmla="*/ 309758 w 327553"/>
              <a:gd name="connsiteY7" fmla="*/ 178452 h 179022"/>
              <a:gd name="connsiteX8" fmla="*/ 263505 w 327553"/>
              <a:gd name="connsiteY8" fmla="*/ 71712 h 179022"/>
              <a:gd name="connsiteX9" fmla="*/ 206577 w 327553"/>
              <a:gd name="connsiteY9" fmla="*/ 29017 h 179022"/>
              <a:gd name="connsiteX10" fmla="*/ 215 w 327553"/>
              <a:gd name="connsiteY10" fmla="*/ 553 h 1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553" h="179022">
                <a:moveTo>
                  <a:pt x="215" y="553"/>
                </a:moveTo>
                <a:cubicBezTo>
                  <a:pt x="7331" y="4704"/>
                  <a:pt x="196497" y="41469"/>
                  <a:pt x="249273" y="53922"/>
                </a:cubicBezTo>
                <a:cubicBezTo>
                  <a:pt x="302050" y="66375"/>
                  <a:pt x="314502" y="77642"/>
                  <a:pt x="316874" y="75270"/>
                </a:cubicBezTo>
                <a:cubicBezTo>
                  <a:pt x="319246" y="72898"/>
                  <a:pt x="271807" y="39098"/>
                  <a:pt x="263505" y="39691"/>
                </a:cubicBezTo>
                <a:cubicBezTo>
                  <a:pt x="255203" y="40284"/>
                  <a:pt x="256389" y="65189"/>
                  <a:pt x="267063" y="78828"/>
                </a:cubicBezTo>
                <a:cubicBezTo>
                  <a:pt x="277737" y="92467"/>
                  <a:pt x="328141" y="115594"/>
                  <a:pt x="327548" y="121524"/>
                </a:cubicBezTo>
                <a:cubicBezTo>
                  <a:pt x="326955" y="127454"/>
                  <a:pt x="266470" y="104920"/>
                  <a:pt x="263505" y="114408"/>
                </a:cubicBezTo>
                <a:cubicBezTo>
                  <a:pt x="260540" y="123896"/>
                  <a:pt x="309758" y="185568"/>
                  <a:pt x="309758" y="178452"/>
                </a:cubicBezTo>
                <a:cubicBezTo>
                  <a:pt x="309758" y="171336"/>
                  <a:pt x="280702" y="96618"/>
                  <a:pt x="263505" y="71712"/>
                </a:cubicBezTo>
                <a:cubicBezTo>
                  <a:pt x="246308" y="46806"/>
                  <a:pt x="249273" y="41470"/>
                  <a:pt x="206577" y="29017"/>
                </a:cubicBezTo>
                <a:cubicBezTo>
                  <a:pt x="163881" y="16564"/>
                  <a:pt x="-6901" y="-3598"/>
                  <a:pt x="215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D6491EA-EDB7-8B78-AE78-89F5E706A9CC}"/>
              </a:ext>
            </a:extLst>
          </p:cNvPr>
          <p:cNvSpPr/>
          <p:nvPr/>
        </p:nvSpPr>
        <p:spPr>
          <a:xfrm>
            <a:off x="3476054" y="5073559"/>
            <a:ext cx="491789" cy="229015"/>
          </a:xfrm>
          <a:custGeom>
            <a:avLst/>
            <a:gdLst>
              <a:gd name="connsiteX0" fmla="*/ 89 w 491789"/>
              <a:gd name="connsiteY0" fmla="*/ 174457 h 229015"/>
              <a:gd name="connsiteX1" fmla="*/ 142408 w 491789"/>
              <a:gd name="connsiteY1" fmla="*/ 178015 h 229015"/>
              <a:gd name="connsiteX2" fmla="*/ 256264 w 491789"/>
              <a:gd name="connsiteY2" fmla="*/ 195804 h 229015"/>
              <a:gd name="connsiteX3" fmla="*/ 174430 w 491789"/>
              <a:gd name="connsiteY3" fmla="*/ 170899 h 229015"/>
              <a:gd name="connsiteX4" fmla="*/ 249148 w 491789"/>
              <a:gd name="connsiteY4" fmla="*/ 170899 h 229015"/>
              <a:gd name="connsiteX5" fmla="*/ 192220 w 491789"/>
              <a:gd name="connsiteY5" fmla="*/ 96181 h 229015"/>
              <a:gd name="connsiteX6" fmla="*/ 284727 w 491789"/>
              <a:gd name="connsiteY6" fmla="*/ 167341 h 229015"/>
              <a:gd name="connsiteX7" fmla="*/ 245590 w 491789"/>
              <a:gd name="connsiteY7" fmla="*/ 60601 h 229015"/>
              <a:gd name="connsiteX8" fmla="*/ 487532 w 491789"/>
              <a:gd name="connsiteY8" fmla="*/ 227826 h 229015"/>
              <a:gd name="connsiteX9" fmla="*/ 387909 w 491789"/>
              <a:gd name="connsiteY9" fmla="*/ 131761 h 229015"/>
              <a:gd name="connsiteX10" fmla="*/ 234916 w 491789"/>
              <a:gd name="connsiteY10" fmla="*/ 60601 h 229015"/>
              <a:gd name="connsiteX11" fmla="*/ 213568 w 491789"/>
              <a:gd name="connsiteY11" fmla="*/ 113971 h 229015"/>
              <a:gd name="connsiteX12" fmla="*/ 202894 w 491789"/>
              <a:gd name="connsiteY12" fmla="*/ 116 h 229015"/>
              <a:gd name="connsiteX13" fmla="*/ 202894 w 491789"/>
              <a:gd name="connsiteY13" fmla="*/ 138877 h 229015"/>
              <a:gd name="connsiteX14" fmla="*/ 163756 w 491789"/>
              <a:gd name="connsiteY14" fmla="*/ 142435 h 229015"/>
              <a:gd name="connsiteX15" fmla="*/ 113944 w 491789"/>
              <a:gd name="connsiteY15" fmla="*/ 25022 h 229015"/>
              <a:gd name="connsiteX16" fmla="*/ 163756 w 491789"/>
              <a:gd name="connsiteY16" fmla="*/ 131761 h 229015"/>
              <a:gd name="connsiteX17" fmla="*/ 89 w 491789"/>
              <a:gd name="connsiteY17" fmla="*/ 174457 h 22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789" h="229015">
                <a:moveTo>
                  <a:pt x="89" y="174457"/>
                </a:moveTo>
                <a:cubicBezTo>
                  <a:pt x="-3469" y="182166"/>
                  <a:pt x="99712" y="174457"/>
                  <a:pt x="142408" y="178015"/>
                </a:cubicBezTo>
                <a:cubicBezTo>
                  <a:pt x="185104" y="181573"/>
                  <a:pt x="250927" y="196990"/>
                  <a:pt x="256264" y="195804"/>
                </a:cubicBezTo>
                <a:cubicBezTo>
                  <a:pt x="261601" y="194618"/>
                  <a:pt x="175616" y="175050"/>
                  <a:pt x="174430" y="170899"/>
                </a:cubicBezTo>
                <a:cubicBezTo>
                  <a:pt x="173244" y="166748"/>
                  <a:pt x="246183" y="183352"/>
                  <a:pt x="249148" y="170899"/>
                </a:cubicBezTo>
                <a:cubicBezTo>
                  <a:pt x="252113" y="158446"/>
                  <a:pt x="186290" y="96774"/>
                  <a:pt x="192220" y="96181"/>
                </a:cubicBezTo>
                <a:cubicBezTo>
                  <a:pt x="198150" y="95588"/>
                  <a:pt x="275832" y="173271"/>
                  <a:pt x="284727" y="167341"/>
                </a:cubicBezTo>
                <a:cubicBezTo>
                  <a:pt x="293622" y="161411"/>
                  <a:pt x="211789" y="50520"/>
                  <a:pt x="245590" y="60601"/>
                </a:cubicBezTo>
                <a:cubicBezTo>
                  <a:pt x="279391" y="70682"/>
                  <a:pt x="463812" y="215966"/>
                  <a:pt x="487532" y="227826"/>
                </a:cubicBezTo>
                <a:cubicBezTo>
                  <a:pt x="511252" y="239686"/>
                  <a:pt x="430012" y="159632"/>
                  <a:pt x="387909" y="131761"/>
                </a:cubicBezTo>
                <a:cubicBezTo>
                  <a:pt x="345806" y="103890"/>
                  <a:pt x="263973" y="63566"/>
                  <a:pt x="234916" y="60601"/>
                </a:cubicBezTo>
                <a:cubicBezTo>
                  <a:pt x="205859" y="57636"/>
                  <a:pt x="218905" y="124052"/>
                  <a:pt x="213568" y="113971"/>
                </a:cubicBezTo>
                <a:cubicBezTo>
                  <a:pt x="208231" y="103890"/>
                  <a:pt x="204673" y="-4035"/>
                  <a:pt x="202894" y="116"/>
                </a:cubicBezTo>
                <a:cubicBezTo>
                  <a:pt x="201115" y="4267"/>
                  <a:pt x="209417" y="115157"/>
                  <a:pt x="202894" y="138877"/>
                </a:cubicBezTo>
                <a:cubicBezTo>
                  <a:pt x="196371" y="162597"/>
                  <a:pt x="178581" y="161411"/>
                  <a:pt x="163756" y="142435"/>
                </a:cubicBezTo>
                <a:cubicBezTo>
                  <a:pt x="148931" y="123459"/>
                  <a:pt x="113944" y="26801"/>
                  <a:pt x="113944" y="25022"/>
                </a:cubicBezTo>
                <a:cubicBezTo>
                  <a:pt x="113944" y="23243"/>
                  <a:pt x="178581" y="109820"/>
                  <a:pt x="163756" y="131761"/>
                </a:cubicBezTo>
                <a:cubicBezTo>
                  <a:pt x="148931" y="153702"/>
                  <a:pt x="3647" y="166748"/>
                  <a:pt x="89" y="174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A257970-A33F-344C-E9DE-92D52F1DD16F}"/>
              </a:ext>
            </a:extLst>
          </p:cNvPr>
          <p:cNvSpPr/>
          <p:nvPr/>
        </p:nvSpPr>
        <p:spPr>
          <a:xfrm>
            <a:off x="4519309" y="4883639"/>
            <a:ext cx="169318" cy="1000449"/>
          </a:xfrm>
          <a:custGeom>
            <a:avLst/>
            <a:gdLst>
              <a:gd name="connsiteX0" fmla="*/ 169131 w 169318"/>
              <a:gd name="connsiteY0" fmla="*/ 10 h 1000449"/>
              <a:gd name="connsiteX1" fmla="*/ 35567 w 169318"/>
              <a:gd name="connsiteY1" fmla="*/ 445224 h 1000449"/>
              <a:gd name="connsiteX2" fmla="*/ 90363 w 169318"/>
              <a:gd name="connsiteY2" fmla="*/ 390428 h 1000449"/>
              <a:gd name="connsiteX3" fmla="*/ 152008 w 169318"/>
              <a:gd name="connsiteY3" fmla="*/ 592487 h 1000449"/>
              <a:gd name="connsiteX4" fmla="*/ 148583 w 169318"/>
              <a:gd name="connsiteY4" fmla="*/ 554815 h 1000449"/>
              <a:gd name="connsiteX5" fmla="*/ 124610 w 169318"/>
              <a:gd name="connsiteY5" fmla="*/ 753449 h 1000449"/>
              <a:gd name="connsiteX6" fmla="*/ 114336 w 169318"/>
              <a:gd name="connsiteY6" fmla="*/ 996604 h 1000449"/>
              <a:gd name="connsiteX7" fmla="*/ 145158 w 169318"/>
              <a:gd name="connsiteY7" fmla="*/ 547965 h 1000449"/>
              <a:gd name="connsiteX8" fmla="*/ 134884 w 169318"/>
              <a:gd name="connsiteY8" fmla="*/ 431525 h 1000449"/>
              <a:gd name="connsiteX9" fmla="*/ 152008 w 169318"/>
              <a:gd name="connsiteY9" fmla="*/ 267139 h 1000449"/>
              <a:gd name="connsiteX10" fmla="*/ 97212 w 169318"/>
              <a:gd name="connsiteY10" fmla="*/ 380154 h 1000449"/>
              <a:gd name="connsiteX11" fmla="*/ 100637 w 169318"/>
              <a:gd name="connsiteY11" fmla="*/ 308235 h 1000449"/>
              <a:gd name="connsiteX12" fmla="*/ 1320 w 169318"/>
              <a:gd name="connsiteY12" fmla="*/ 431525 h 1000449"/>
              <a:gd name="connsiteX13" fmla="*/ 169131 w 169318"/>
              <a:gd name="connsiteY13" fmla="*/ 10 h 100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18" h="1000449">
                <a:moveTo>
                  <a:pt x="169131" y="10"/>
                </a:moveTo>
                <a:cubicBezTo>
                  <a:pt x="174839" y="2293"/>
                  <a:pt x="48695" y="380154"/>
                  <a:pt x="35567" y="445224"/>
                </a:cubicBezTo>
                <a:cubicBezTo>
                  <a:pt x="22439" y="510294"/>
                  <a:pt x="70956" y="365884"/>
                  <a:pt x="90363" y="390428"/>
                </a:cubicBezTo>
                <a:cubicBezTo>
                  <a:pt x="109770" y="414972"/>
                  <a:pt x="142305" y="565089"/>
                  <a:pt x="152008" y="592487"/>
                </a:cubicBezTo>
                <a:cubicBezTo>
                  <a:pt x="161711" y="619885"/>
                  <a:pt x="153149" y="527988"/>
                  <a:pt x="148583" y="554815"/>
                </a:cubicBezTo>
                <a:cubicBezTo>
                  <a:pt x="144017" y="581642"/>
                  <a:pt x="130318" y="679818"/>
                  <a:pt x="124610" y="753449"/>
                </a:cubicBezTo>
                <a:cubicBezTo>
                  <a:pt x="118902" y="827080"/>
                  <a:pt x="110911" y="1030851"/>
                  <a:pt x="114336" y="996604"/>
                </a:cubicBezTo>
                <a:cubicBezTo>
                  <a:pt x="117761" y="962357"/>
                  <a:pt x="141733" y="642145"/>
                  <a:pt x="145158" y="547965"/>
                </a:cubicBezTo>
                <a:cubicBezTo>
                  <a:pt x="148583" y="453785"/>
                  <a:pt x="133742" y="478329"/>
                  <a:pt x="134884" y="431525"/>
                </a:cubicBezTo>
                <a:cubicBezTo>
                  <a:pt x="136026" y="384721"/>
                  <a:pt x="158287" y="275701"/>
                  <a:pt x="152008" y="267139"/>
                </a:cubicBezTo>
                <a:cubicBezTo>
                  <a:pt x="145729" y="258577"/>
                  <a:pt x="105774" y="373305"/>
                  <a:pt x="97212" y="380154"/>
                </a:cubicBezTo>
                <a:cubicBezTo>
                  <a:pt x="88650" y="387003"/>
                  <a:pt x="116619" y="299673"/>
                  <a:pt x="100637" y="308235"/>
                </a:cubicBezTo>
                <a:cubicBezTo>
                  <a:pt x="84655" y="316797"/>
                  <a:pt x="-12379" y="481183"/>
                  <a:pt x="1320" y="431525"/>
                </a:cubicBezTo>
                <a:cubicBezTo>
                  <a:pt x="15019" y="381867"/>
                  <a:pt x="163423" y="-2273"/>
                  <a:pt x="1691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9B21BAB-0D5C-8549-3E8B-E1583CF75D9F}"/>
              </a:ext>
            </a:extLst>
          </p:cNvPr>
          <p:cNvSpPr/>
          <p:nvPr/>
        </p:nvSpPr>
        <p:spPr>
          <a:xfrm>
            <a:off x="4396160" y="5268727"/>
            <a:ext cx="233167" cy="923378"/>
          </a:xfrm>
          <a:custGeom>
            <a:avLst/>
            <a:gdLst>
              <a:gd name="connsiteX0" fmla="*/ 4604 w 233167"/>
              <a:gd name="connsiteY0" fmla="*/ 1916 h 923378"/>
              <a:gd name="connsiteX1" fmla="*/ 11453 w 233167"/>
              <a:gd name="connsiteY1" fmla="*/ 409457 h 923378"/>
              <a:gd name="connsiteX2" fmla="*/ 124469 w 233167"/>
              <a:gd name="connsiteY2" fmla="*/ 642338 h 923378"/>
              <a:gd name="connsiteX3" fmla="*/ 90222 w 233167"/>
              <a:gd name="connsiteY3" fmla="*/ 546446 h 923378"/>
              <a:gd name="connsiteX4" fmla="*/ 230636 w 233167"/>
              <a:gd name="connsiteY4" fmla="*/ 916316 h 923378"/>
              <a:gd name="connsiteX5" fmla="*/ 168991 w 233167"/>
              <a:gd name="connsiteY5" fmla="*/ 762203 h 923378"/>
              <a:gd name="connsiteX6" fmla="*/ 25152 w 233167"/>
              <a:gd name="connsiteY6" fmla="*/ 430006 h 923378"/>
              <a:gd name="connsiteX7" fmla="*/ 18303 w 233167"/>
              <a:gd name="connsiteY7" fmla="*/ 262194 h 923378"/>
              <a:gd name="connsiteX8" fmla="*/ 4604 w 233167"/>
              <a:gd name="connsiteY8" fmla="*/ 1916 h 92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167" h="923378">
                <a:moveTo>
                  <a:pt x="4604" y="1916"/>
                </a:moveTo>
                <a:cubicBezTo>
                  <a:pt x="3462" y="26460"/>
                  <a:pt x="-8524" y="302720"/>
                  <a:pt x="11453" y="409457"/>
                </a:cubicBezTo>
                <a:cubicBezTo>
                  <a:pt x="31430" y="516194"/>
                  <a:pt x="111341" y="619507"/>
                  <a:pt x="124469" y="642338"/>
                </a:cubicBezTo>
                <a:cubicBezTo>
                  <a:pt x="137597" y="665169"/>
                  <a:pt x="72528" y="500783"/>
                  <a:pt x="90222" y="546446"/>
                </a:cubicBezTo>
                <a:cubicBezTo>
                  <a:pt x="107916" y="592109"/>
                  <a:pt x="217508" y="880357"/>
                  <a:pt x="230636" y="916316"/>
                </a:cubicBezTo>
                <a:cubicBezTo>
                  <a:pt x="243764" y="952276"/>
                  <a:pt x="203238" y="843255"/>
                  <a:pt x="168991" y="762203"/>
                </a:cubicBezTo>
                <a:cubicBezTo>
                  <a:pt x="134744" y="681151"/>
                  <a:pt x="50267" y="513341"/>
                  <a:pt x="25152" y="430006"/>
                </a:cubicBezTo>
                <a:cubicBezTo>
                  <a:pt x="37" y="346671"/>
                  <a:pt x="23440" y="328976"/>
                  <a:pt x="18303" y="262194"/>
                </a:cubicBezTo>
                <a:cubicBezTo>
                  <a:pt x="13166" y="195412"/>
                  <a:pt x="5746" y="-22628"/>
                  <a:pt x="4604" y="1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3C89020-13D4-9035-22D8-CF624CF4F9E6}"/>
              </a:ext>
            </a:extLst>
          </p:cNvPr>
          <p:cNvSpPr/>
          <p:nvPr/>
        </p:nvSpPr>
        <p:spPr>
          <a:xfrm>
            <a:off x="4442262" y="5216031"/>
            <a:ext cx="85279" cy="1195384"/>
          </a:xfrm>
          <a:custGeom>
            <a:avLst/>
            <a:gdLst>
              <a:gd name="connsiteX0" fmla="*/ 6448 w 85279"/>
              <a:gd name="connsiteY0" fmla="*/ 6666 h 1195384"/>
              <a:gd name="connsiteX1" fmla="*/ 6448 w 85279"/>
              <a:gd name="connsiteY1" fmla="*/ 732706 h 1195384"/>
              <a:gd name="connsiteX2" fmla="*/ 16722 w 85279"/>
              <a:gd name="connsiteY2" fmla="*/ 681335 h 1195384"/>
              <a:gd name="connsiteX3" fmla="*/ 3023 w 85279"/>
              <a:gd name="connsiteY3" fmla="*/ 945039 h 1195384"/>
              <a:gd name="connsiteX4" fmla="*/ 85217 w 85279"/>
              <a:gd name="connsiteY4" fmla="*/ 1195043 h 1195384"/>
              <a:gd name="connsiteX5" fmla="*/ 16722 w 85279"/>
              <a:gd name="connsiteY5" fmla="*/ 992985 h 1195384"/>
              <a:gd name="connsiteX6" fmla="*/ 26996 w 85279"/>
              <a:gd name="connsiteY6" fmla="*/ 739556 h 1195384"/>
              <a:gd name="connsiteX7" fmla="*/ 78367 w 85279"/>
              <a:gd name="connsiteY7" fmla="*/ 208724 h 1195384"/>
              <a:gd name="connsiteX8" fmla="*/ 20147 w 85279"/>
              <a:gd name="connsiteY8" fmla="*/ 599142 h 1195384"/>
              <a:gd name="connsiteX9" fmla="*/ 23572 w 85279"/>
              <a:gd name="connsiteY9" fmla="*/ 383385 h 1195384"/>
              <a:gd name="connsiteX10" fmla="*/ 6448 w 85279"/>
              <a:gd name="connsiteY10" fmla="*/ 6666 h 11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79" h="1195384">
                <a:moveTo>
                  <a:pt x="6448" y="6666"/>
                </a:moveTo>
                <a:cubicBezTo>
                  <a:pt x="3594" y="64886"/>
                  <a:pt x="4736" y="620261"/>
                  <a:pt x="6448" y="732706"/>
                </a:cubicBezTo>
                <a:cubicBezTo>
                  <a:pt x="8160" y="845151"/>
                  <a:pt x="17293" y="645946"/>
                  <a:pt x="16722" y="681335"/>
                </a:cubicBezTo>
                <a:cubicBezTo>
                  <a:pt x="16151" y="716724"/>
                  <a:pt x="-8393" y="859421"/>
                  <a:pt x="3023" y="945039"/>
                </a:cubicBezTo>
                <a:cubicBezTo>
                  <a:pt x="14439" y="1030657"/>
                  <a:pt x="82934" y="1187052"/>
                  <a:pt x="85217" y="1195043"/>
                </a:cubicBezTo>
                <a:cubicBezTo>
                  <a:pt x="87500" y="1203034"/>
                  <a:pt x="26425" y="1068899"/>
                  <a:pt x="16722" y="992985"/>
                </a:cubicBezTo>
                <a:cubicBezTo>
                  <a:pt x="7019" y="917071"/>
                  <a:pt x="16722" y="870266"/>
                  <a:pt x="26996" y="739556"/>
                </a:cubicBezTo>
                <a:cubicBezTo>
                  <a:pt x="37270" y="608846"/>
                  <a:pt x="79508" y="232126"/>
                  <a:pt x="78367" y="208724"/>
                </a:cubicBezTo>
                <a:cubicBezTo>
                  <a:pt x="77226" y="185322"/>
                  <a:pt x="29279" y="570032"/>
                  <a:pt x="20147" y="599142"/>
                </a:cubicBezTo>
                <a:cubicBezTo>
                  <a:pt x="11015" y="628252"/>
                  <a:pt x="25284" y="478706"/>
                  <a:pt x="23572" y="383385"/>
                </a:cubicBezTo>
                <a:cubicBezTo>
                  <a:pt x="21860" y="288064"/>
                  <a:pt x="9302" y="-51554"/>
                  <a:pt x="6448" y="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E472D0F-9FA1-589A-9D76-709A089C7EB6}"/>
              </a:ext>
            </a:extLst>
          </p:cNvPr>
          <p:cNvSpPr/>
          <p:nvPr/>
        </p:nvSpPr>
        <p:spPr>
          <a:xfrm>
            <a:off x="4616283" y="5497672"/>
            <a:ext cx="377096" cy="1344924"/>
          </a:xfrm>
          <a:custGeom>
            <a:avLst/>
            <a:gdLst>
              <a:gd name="connsiteX0" fmla="*/ 89281 w 377096"/>
              <a:gd name="connsiteY0" fmla="*/ 2427 h 1344924"/>
              <a:gd name="connsiteX1" fmla="*/ 79007 w 377096"/>
              <a:gd name="connsiteY1" fmla="*/ 721618 h 1344924"/>
              <a:gd name="connsiteX2" fmla="*/ 79007 w 377096"/>
              <a:gd name="connsiteY2" fmla="*/ 694220 h 1344924"/>
              <a:gd name="connsiteX3" fmla="*/ 205721 w 377096"/>
              <a:gd name="connsiteY3" fmla="*/ 971622 h 1344924"/>
              <a:gd name="connsiteX4" fmla="*/ 198872 w 377096"/>
              <a:gd name="connsiteY4" fmla="*/ 937375 h 1344924"/>
              <a:gd name="connsiteX5" fmla="*/ 370108 w 377096"/>
              <a:gd name="connsiteY5" fmla="*/ 1129159 h 1344924"/>
              <a:gd name="connsiteX6" fmla="*/ 346135 w 377096"/>
              <a:gd name="connsiteY6" fmla="*/ 1064090 h 1344924"/>
              <a:gd name="connsiteX7" fmla="*/ 366683 w 377096"/>
              <a:gd name="connsiteY7" fmla="*/ 1163407 h 1344924"/>
              <a:gd name="connsiteX8" fmla="*/ 322162 w 377096"/>
              <a:gd name="connsiteY8" fmla="*/ 1344917 h 1344924"/>
              <a:gd name="connsiteX9" fmla="*/ 349560 w 377096"/>
              <a:gd name="connsiteY9" fmla="*/ 1170256 h 1344924"/>
              <a:gd name="connsiteX10" fmla="*/ 339286 w 377096"/>
              <a:gd name="connsiteY10" fmla="*/ 1101762 h 1344924"/>
              <a:gd name="connsiteX11" fmla="*/ 236544 w 377096"/>
              <a:gd name="connsiteY11" fmla="*/ 827784 h 1344924"/>
              <a:gd name="connsiteX12" fmla="*/ 257092 w 377096"/>
              <a:gd name="connsiteY12" fmla="*/ 971622 h 1344924"/>
              <a:gd name="connsiteX13" fmla="*/ 102980 w 377096"/>
              <a:gd name="connsiteY13" fmla="*/ 793537 h 1344924"/>
              <a:gd name="connsiteX14" fmla="*/ 37910 w 377096"/>
              <a:gd name="connsiteY14" fmla="*/ 707919 h 1344924"/>
              <a:gd name="connsiteX15" fmla="*/ 238 w 377096"/>
              <a:gd name="connsiteY15" fmla="*/ 509285 h 1344924"/>
              <a:gd name="connsiteX16" fmla="*/ 55034 w 377096"/>
              <a:gd name="connsiteY16" fmla="*/ 697645 h 1344924"/>
              <a:gd name="connsiteX17" fmla="*/ 72157 w 377096"/>
              <a:gd name="connsiteY17" fmla="*/ 495586 h 1344924"/>
              <a:gd name="connsiteX18" fmla="*/ 89281 w 377096"/>
              <a:gd name="connsiteY18" fmla="*/ 2427 h 134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096" h="1344924">
                <a:moveTo>
                  <a:pt x="89281" y="2427"/>
                </a:moveTo>
                <a:cubicBezTo>
                  <a:pt x="90423" y="40099"/>
                  <a:pt x="80719" y="606319"/>
                  <a:pt x="79007" y="721618"/>
                </a:cubicBezTo>
                <a:cubicBezTo>
                  <a:pt x="77295" y="836917"/>
                  <a:pt x="57888" y="652553"/>
                  <a:pt x="79007" y="694220"/>
                </a:cubicBezTo>
                <a:cubicBezTo>
                  <a:pt x="100126" y="735887"/>
                  <a:pt x="185744" y="931096"/>
                  <a:pt x="205721" y="971622"/>
                </a:cubicBezTo>
                <a:cubicBezTo>
                  <a:pt x="225698" y="1012148"/>
                  <a:pt x="171474" y="911119"/>
                  <a:pt x="198872" y="937375"/>
                </a:cubicBezTo>
                <a:cubicBezTo>
                  <a:pt x="226270" y="963631"/>
                  <a:pt x="345564" y="1108040"/>
                  <a:pt x="370108" y="1129159"/>
                </a:cubicBezTo>
                <a:cubicBezTo>
                  <a:pt x="394652" y="1150278"/>
                  <a:pt x="346706" y="1058382"/>
                  <a:pt x="346135" y="1064090"/>
                </a:cubicBezTo>
                <a:cubicBezTo>
                  <a:pt x="345564" y="1069798"/>
                  <a:pt x="370678" y="1116603"/>
                  <a:pt x="366683" y="1163407"/>
                </a:cubicBezTo>
                <a:cubicBezTo>
                  <a:pt x="362688" y="1210211"/>
                  <a:pt x="325016" y="1343776"/>
                  <a:pt x="322162" y="1344917"/>
                </a:cubicBezTo>
                <a:cubicBezTo>
                  <a:pt x="319308" y="1346058"/>
                  <a:pt x="346706" y="1210782"/>
                  <a:pt x="349560" y="1170256"/>
                </a:cubicBezTo>
                <a:cubicBezTo>
                  <a:pt x="352414" y="1129730"/>
                  <a:pt x="358122" y="1158841"/>
                  <a:pt x="339286" y="1101762"/>
                </a:cubicBezTo>
                <a:cubicBezTo>
                  <a:pt x="320450" y="1044683"/>
                  <a:pt x="250243" y="849474"/>
                  <a:pt x="236544" y="827784"/>
                </a:cubicBezTo>
                <a:cubicBezTo>
                  <a:pt x="222845" y="806094"/>
                  <a:pt x="279353" y="977330"/>
                  <a:pt x="257092" y="971622"/>
                </a:cubicBezTo>
                <a:cubicBezTo>
                  <a:pt x="234831" y="965914"/>
                  <a:pt x="139510" y="837488"/>
                  <a:pt x="102980" y="793537"/>
                </a:cubicBezTo>
                <a:cubicBezTo>
                  <a:pt x="66450" y="749587"/>
                  <a:pt x="55034" y="755294"/>
                  <a:pt x="37910" y="707919"/>
                </a:cubicBezTo>
                <a:cubicBezTo>
                  <a:pt x="20786" y="660544"/>
                  <a:pt x="-2616" y="510997"/>
                  <a:pt x="238" y="509285"/>
                </a:cubicBezTo>
                <a:cubicBezTo>
                  <a:pt x="3092" y="507573"/>
                  <a:pt x="43048" y="699928"/>
                  <a:pt x="55034" y="697645"/>
                </a:cubicBezTo>
                <a:cubicBezTo>
                  <a:pt x="67020" y="695362"/>
                  <a:pt x="63595" y="614880"/>
                  <a:pt x="72157" y="495586"/>
                </a:cubicBezTo>
                <a:cubicBezTo>
                  <a:pt x="80719" y="376292"/>
                  <a:pt x="88139" y="-35245"/>
                  <a:pt x="89281" y="2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3968BE2-26C1-AF6B-92DA-4484B70F86C9}"/>
              </a:ext>
            </a:extLst>
          </p:cNvPr>
          <p:cNvSpPr/>
          <p:nvPr/>
        </p:nvSpPr>
        <p:spPr>
          <a:xfrm>
            <a:off x="4489482" y="5923479"/>
            <a:ext cx="416010" cy="1004778"/>
          </a:xfrm>
          <a:custGeom>
            <a:avLst/>
            <a:gdLst>
              <a:gd name="connsiteX0" fmla="*/ 116765 w 416010"/>
              <a:gd name="connsiteY0" fmla="*/ 1285 h 1004778"/>
              <a:gd name="connsiteX1" fmla="*/ 27722 w 416010"/>
              <a:gd name="connsiteY1" fmla="*/ 586912 h 1004778"/>
              <a:gd name="connsiteX2" fmla="*/ 325 w 416010"/>
              <a:gd name="connsiteY2" fmla="*/ 905411 h 1004778"/>
              <a:gd name="connsiteX3" fmla="*/ 14024 w 416010"/>
              <a:gd name="connsiteY3" fmla="*/ 823218 h 1004778"/>
              <a:gd name="connsiteX4" fmla="*/ 34572 w 416010"/>
              <a:gd name="connsiteY4" fmla="*/ 936233 h 1004778"/>
              <a:gd name="connsiteX5" fmla="*/ 137314 w 416010"/>
              <a:gd name="connsiteY5" fmla="*/ 963631 h 1004778"/>
              <a:gd name="connsiteX6" fmla="*/ 130464 w 416010"/>
              <a:gd name="connsiteY6" fmla="*/ 1001303 h 1004778"/>
              <a:gd name="connsiteX7" fmla="*/ 216082 w 416010"/>
              <a:gd name="connsiteY7" fmla="*/ 963631 h 1004778"/>
              <a:gd name="connsiteX8" fmla="*/ 226356 w 416010"/>
              <a:gd name="connsiteY8" fmla="*/ 1004728 h 1004778"/>
              <a:gd name="connsiteX9" fmla="*/ 281152 w 416010"/>
              <a:gd name="connsiteY9" fmla="*/ 953357 h 1004778"/>
              <a:gd name="connsiteX10" fmla="*/ 414716 w 416010"/>
              <a:gd name="connsiteY10" fmla="*/ 922534 h 1004778"/>
              <a:gd name="connsiteX11" fmla="*/ 192109 w 416010"/>
              <a:gd name="connsiteY11" fmla="*/ 987604 h 1004778"/>
              <a:gd name="connsiteX12" fmla="*/ 68819 w 416010"/>
              <a:gd name="connsiteY12" fmla="*/ 960206 h 1004778"/>
              <a:gd name="connsiteX13" fmla="*/ 34572 w 416010"/>
              <a:gd name="connsiteY13" fmla="*/ 860890 h 1004778"/>
              <a:gd name="connsiteX14" fmla="*/ 48271 w 416010"/>
              <a:gd name="connsiteY14" fmla="*/ 593761 h 1004778"/>
              <a:gd name="connsiteX15" fmla="*/ 17448 w 416010"/>
              <a:gd name="connsiteY15" fmla="*/ 744449 h 1004778"/>
              <a:gd name="connsiteX16" fmla="*/ 41421 w 416010"/>
              <a:gd name="connsiteY16" fmla="*/ 333483 h 1004778"/>
              <a:gd name="connsiteX17" fmla="*/ 31147 w 416010"/>
              <a:gd name="connsiteY17" fmla="*/ 425950 h 1004778"/>
              <a:gd name="connsiteX18" fmla="*/ 116765 w 416010"/>
              <a:gd name="connsiteY18" fmla="*/ 1285 h 100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6010" h="1004778">
                <a:moveTo>
                  <a:pt x="116765" y="1285"/>
                </a:moveTo>
                <a:cubicBezTo>
                  <a:pt x="116194" y="28112"/>
                  <a:pt x="47129" y="436224"/>
                  <a:pt x="27722" y="586912"/>
                </a:cubicBezTo>
                <a:cubicBezTo>
                  <a:pt x="8315" y="737600"/>
                  <a:pt x="2608" y="866027"/>
                  <a:pt x="325" y="905411"/>
                </a:cubicBezTo>
                <a:cubicBezTo>
                  <a:pt x="-1958" y="944795"/>
                  <a:pt x="8316" y="818081"/>
                  <a:pt x="14024" y="823218"/>
                </a:cubicBezTo>
                <a:cubicBezTo>
                  <a:pt x="19732" y="828355"/>
                  <a:pt x="14024" y="912831"/>
                  <a:pt x="34572" y="936233"/>
                </a:cubicBezTo>
                <a:cubicBezTo>
                  <a:pt x="55120" y="959635"/>
                  <a:pt x="121332" y="952786"/>
                  <a:pt x="137314" y="963631"/>
                </a:cubicBezTo>
                <a:cubicBezTo>
                  <a:pt x="153296" y="974476"/>
                  <a:pt x="117336" y="1001303"/>
                  <a:pt x="130464" y="1001303"/>
                </a:cubicBezTo>
                <a:cubicBezTo>
                  <a:pt x="143592" y="1001303"/>
                  <a:pt x="200100" y="963060"/>
                  <a:pt x="216082" y="963631"/>
                </a:cubicBezTo>
                <a:cubicBezTo>
                  <a:pt x="232064" y="964202"/>
                  <a:pt x="215511" y="1006440"/>
                  <a:pt x="226356" y="1004728"/>
                </a:cubicBezTo>
                <a:cubicBezTo>
                  <a:pt x="237201" y="1003016"/>
                  <a:pt x="249759" y="967056"/>
                  <a:pt x="281152" y="953357"/>
                </a:cubicBezTo>
                <a:cubicBezTo>
                  <a:pt x="312545" y="939658"/>
                  <a:pt x="429556" y="916826"/>
                  <a:pt x="414716" y="922534"/>
                </a:cubicBezTo>
                <a:cubicBezTo>
                  <a:pt x="399876" y="928242"/>
                  <a:pt x="249758" y="981325"/>
                  <a:pt x="192109" y="987604"/>
                </a:cubicBezTo>
                <a:cubicBezTo>
                  <a:pt x="134460" y="993883"/>
                  <a:pt x="95075" y="981325"/>
                  <a:pt x="68819" y="960206"/>
                </a:cubicBezTo>
                <a:cubicBezTo>
                  <a:pt x="42563" y="939087"/>
                  <a:pt x="37997" y="921964"/>
                  <a:pt x="34572" y="860890"/>
                </a:cubicBezTo>
                <a:cubicBezTo>
                  <a:pt x="31147" y="799816"/>
                  <a:pt x="51125" y="613168"/>
                  <a:pt x="48271" y="593761"/>
                </a:cubicBezTo>
                <a:cubicBezTo>
                  <a:pt x="45417" y="574354"/>
                  <a:pt x="18590" y="787829"/>
                  <a:pt x="17448" y="744449"/>
                </a:cubicBezTo>
                <a:cubicBezTo>
                  <a:pt x="16306" y="701069"/>
                  <a:pt x="39138" y="386566"/>
                  <a:pt x="41421" y="333483"/>
                </a:cubicBezTo>
                <a:cubicBezTo>
                  <a:pt x="43704" y="280400"/>
                  <a:pt x="16306" y="476179"/>
                  <a:pt x="31147" y="425950"/>
                </a:cubicBezTo>
                <a:cubicBezTo>
                  <a:pt x="45987" y="375721"/>
                  <a:pt x="117336" y="-25542"/>
                  <a:pt x="116765" y="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6EA5739-62EC-9DC9-8F8A-5E04CB0CB5DE}"/>
              </a:ext>
            </a:extLst>
          </p:cNvPr>
          <p:cNvSpPr/>
          <p:nvPr/>
        </p:nvSpPr>
        <p:spPr>
          <a:xfrm>
            <a:off x="4619894" y="6499927"/>
            <a:ext cx="263871" cy="351000"/>
          </a:xfrm>
          <a:custGeom>
            <a:avLst/>
            <a:gdLst>
              <a:gd name="connsiteX0" fmla="*/ 52 w 263871"/>
              <a:gd name="connsiteY0" fmla="*/ 190 h 351000"/>
              <a:gd name="connsiteX1" fmla="*/ 167863 w 263871"/>
              <a:gd name="connsiteY1" fmla="*/ 188549 h 351000"/>
              <a:gd name="connsiteX2" fmla="*/ 140466 w 263871"/>
              <a:gd name="connsiteY2" fmla="*/ 277592 h 351000"/>
              <a:gd name="connsiteX3" fmla="*/ 188412 w 263871"/>
              <a:gd name="connsiteY3" fmla="*/ 236495 h 351000"/>
              <a:gd name="connsiteX4" fmla="*/ 154164 w 263871"/>
              <a:gd name="connsiteY4" fmla="*/ 349511 h 351000"/>
              <a:gd name="connsiteX5" fmla="*/ 222659 w 263871"/>
              <a:gd name="connsiteY5" fmla="*/ 298140 h 351000"/>
              <a:gd name="connsiteX6" fmla="*/ 236358 w 263871"/>
              <a:gd name="connsiteY6" fmla="*/ 253619 h 351000"/>
              <a:gd name="connsiteX7" fmla="*/ 229508 w 263871"/>
              <a:gd name="connsiteY7" fmla="*/ 202248 h 351000"/>
              <a:gd name="connsiteX8" fmla="*/ 263755 w 263871"/>
              <a:gd name="connsiteY8" fmla="*/ 85808 h 351000"/>
              <a:gd name="connsiteX9" fmla="*/ 215809 w 263871"/>
              <a:gd name="connsiteY9" fmla="*/ 229646 h 351000"/>
              <a:gd name="connsiteX10" fmla="*/ 150740 w 263871"/>
              <a:gd name="connsiteY10" fmla="*/ 154302 h 351000"/>
              <a:gd name="connsiteX11" fmla="*/ 52 w 263871"/>
              <a:gd name="connsiteY11" fmla="*/ 190 h 3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71" h="351000">
                <a:moveTo>
                  <a:pt x="52" y="190"/>
                </a:moveTo>
                <a:cubicBezTo>
                  <a:pt x="2906" y="5898"/>
                  <a:pt x="144461" y="142315"/>
                  <a:pt x="167863" y="188549"/>
                </a:cubicBezTo>
                <a:cubicBezTo>
                  <a:pt x="191265" y="234783"/>
                  <a:pt x="137041" y="269601"/>
                  <a:pt x="140466" y="277592"/>
                </a:cubicBezTo>
                <a:cubicBezTo>
                  <a:pt x="143891" y="285583"/>
                  <a:pt x="186129" y="224509"/>
                  <a:pt x="188412" y="236495"/>
                </a:cubicBezTo>
                <a:cubicBezTo>
                  <a:pt x="190695" y="248482"/>
                  <a:pt x="148456" y="339237"/>
                  <a:pt x="154164" y="349511"/>
                </a:cubicBezTo>
                <a:cubicBezTo>
                  <a:pt x="159872" y="359785"/>
                  <a:pt x="208960" y="314122"/>
                  <a:pt x="222659" y="298140"/>
                </a:cubicBezTo>
                <a:cubicBezTo>
                  <a:pt x="236358" y="282158"/>
                  <a:pt x="235217" y="269601"/>
                  <a:pt x="236358" y="253619"/>
                </a:cubicBezTo>
                <a:cubicBezTo>
                  <a:pt x="237500" y="237637"/>
                  <a:pt x="224942" y="230216"/>
                  <a:pt x="229508" y="202248"/>
                </a:cubicBezTo>
                <a:cubicBezTo>
                  <a:pt x="234074" y="174280"/>
                  <a:pt x="266038" y="81242"/>
                  <a:pt x="263755" y="85808"/>
                </a:cubicBezTo>
                <a:cubicBezTo>
                  <a:pt x="261472" y="90374"/>
                  <a:pt x="234645" y="218230"/>
                  <a:pt x="215809" y="229646"/>
                </a:cubicBezTo>
                <a:cubicBezTo>
                  <a:pt x="196973" y="241062"/>
                  <a:pt x="190695" y="190262"/>
                  <a:pt x="150740" y="154302"/>
                </a:cubicBezTo>
                <a:cubicBezTo>
                  <a:pt x="110785" y="118342"/>
                  <a:pt x="-2802" y="-5518"/>
                  <a:pt x="5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A3988D8-00E4-46F9-5B8D-9E99FDA71DD7}"/>
              </a:ext>
            </a:extLst>
          </p:cNvPr>
          <p:cNvSpPr/>
          <p:nvPr/>
        </p:nvSpPr>
        <p:spPr>
          <a:xfrm>
            <a:off x="4325420" y="6396513"/>
            <a:ext cx="378058" cy="747506"/>
          </a:xfrm>
          <a:custGeom>
            <a:avLst/>
            <a:gdLst>
              <a:gd name="connsiteX0" fmla="*/ 109591 w 378058"/>
              <a:gd name="connsiteY0" fmla="*/ 862 h 747506"/>
              <a:gd name="connsiteX1" fmla="*/ 92468 w 378058"/>
              <a:gd name="connsiteY1" fmla="*/ 350184 h 747506"/>
              <a:gd name="connsiteX2" fmla="*/ 102742 w 378058"/>
              <a:gd name="connsiteY2" fmla="*/ 456350 h 747506"/>
              <a:gd name="connsiteX3" fmla="*/ 85618 w 378058"/>
              <a:gd name="connsiteY3" fmla="*/ 494022 h 747506"/>
              <a:gd name="connsiteX4" fmla="*/ 250005 w 378058"/>
              <a:gd name="connsiteY4" fmla="*/ 552242 h 747506"/>
              <a:gd name="connsiteX5" fmla="*/ 212333 w 378058"/>
              <a:gd name="connsiteY5" fmla="*/ 562516 h 747506"/>
              <a:gd name="connsiteX6" fmla="*/ 332198 w 378058"/>
              <a:gd name="connsiteY6" fmla="*/ 589914 h 747506"/>
              <a:gd name="connsiteX7" fmla="*/ 376719 w 378058"/>
              <a:gd name="connsiteY7" fmla="*/ 654984 h 747506"/>
              <a:gd name="connsiteX8" fmla="*/ 366445 w 378058"/>
              <a:gd name="connsiteY8" fmla="*/ 747451 h 747506"/>
              <a:gd name="connsiteX9" fmla="*/ 366445 w 378058"/>
              <a:gd name="connsiteY9" fmla="*/ 641285 h 747506"/>
              <a:gd name="connsiteX10" fmla="*/ 328773 w 378058"/>
              <a:gd name="connsiteY10" fmla="*/ 600188 h 747506"/>
              <a:gd name="connsiteX11" fmla="*/ 256854 w 378058"/>
              <a:gd name="connsiteY11" fmla="*/ 572790 h 747506"/>
              <a:gd name="connsiteX12" fmla="*/ 143838 w 378058"/>
              <a:gd name="connsiteY12" fmla="*/ 589914 h 747506"/>
              <a:gd name="connsiteX13" fmla="*/ 0 w 378058"/>
              <a:gd name="connsiteY13" fmla="*/ 607038 h 747506"/>
              <a:gd name="connsiteX14" fmla="*/ 202059 w 378058"/>
              <a:gd name="connsiteY14" fmla="*/ 583065 h 747506"/>
              <a:gd name="connsiteX15" fmla="*/ 119865 w 378058"/>
              <a:gd name="connsiteY15" fmla="*/ 538543 h 747506"/>
              <a:gd name="connsiteX16" fmla="*/ 89043 w 378058"/>
              <a:gd name="connsiteY16" fmla="*/ 463199 h 747506"/>
              <a:gd name="connsiteX17" fmla="*/ 23973 w 378058"/>
              <a:gd name="connsiteY17" fmla="*/ 233743 h 747506"/>
              <a:gd name="connsiteX18" fmla="*/ 71919 w 378058"/>
              <a:gd name="connsiteY18" fmla="*/ 363883 h 747506"/>
              <a:gd name="connsiteX19" fmla="*/ 61645 w 378058"/>
              <a:gd name="connsiteY19" fmla="*/ 247442 h 747506"/>
              <a:gd name="connsiteX20" fmla="*/ 89043 w 378058"/>
              <a:gd name="connsiteY20" fmla="*/ 250867 h 747506"/>
              <a:gd name="connsiteX21" fmla="*/ 109591 w 378058"/>
              <a:gd name="connsiteY21" fmla="*/ 862 h 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8058" h="747506">
                <a:moveTo>
                  <a:pt x="109591" y="862"/>
                </a:moveTo>
                <a:cubicBezTo>
                  <a:pt x="110162" y="17415"/>
                  <a:pt x="93609" y="274269"/>
                  <a:pt x="92468" y="350184"/>
                </a:cubicBezTo>
                <a:cubicBezTo>
                  <a:pt x="91327" y="426099"/>
                  <a:pt x="103884" y="432377"/>
                  <a:pt x="102742" y="456350"/>
                </a:cubicBezTo>
                <a:cubicBezTo>
                  <a:pt x="101600" y="480323"/>
                  <a:pt x="61074" y="478040"/>
                  <a:pt x="85618" y="494022"/>
                </a:cubicBezTo>
                <a:cubicBezTo>
                  <a:pt x="110162" y="510004"/>
                  <a:pt x="228886" y="540826"/>
                  <a:pt x="250005" y="552242"/>
                </a:cubicBezTo>
                <a:cubicBezTo>
                  <a:pt x="271124" y="563658"/>
                  <a:pt x="198634" y="556237"/>
                  <a:pt x="212333" y="562516"/>
                </a:cubicBezTo>
                <a:cubicBezTo>
                  <a:pt x="226032" y="568795"/>
                  <a:pt x="304801" y="574503"/>
                  <a:pt x="332198" y="589914"/>
                </a:cubicBezTo>
                <a:cubicBezTo>
                  <a:pt x="359595" y="605325"/>
                  <a:pt x="371011" y="628728"/>
                  <a:pt x="376719" y="654984"/>
                </a:cubicBezTo>
                <a:cubicBezTo>
                  <a:pt x="382427" y="681240"/>
                  <a:pt x="368157" y="749734"/>
                  <a:pt x="366445" y="747451"/>
                </a:cubicBezTo>
                <a:cubicBezTo>
                  <a:pt x="364733" y="745168"/>
                  <a:pt x="372724" y="665829"/>
                  <a:pt x="366445" y="641285"/>
                </a:cubicBezTo>
                <a:cubicBezTo>
                  <a:pt x="360166" y="616741"/>
                  <a:pt x="347038" y="611604"/>
                  <a:pt x="328773" y="600188"/>
                </a:cubicBezTo>
                <a:cubicBezTo>
                  <a:pt x="310508" y="588772"/>
                  <a:pt x="287676" y="574502"/>
                  <a:pt x="256854" y="572790"/>
                </a:cubicBezTo>
                <a:cubicBezTo>
                  <a:pt x="226032" y="571078"/>
                  <a:pt x="186647" y="584206"/>
                  <a:pt x="143838" y="589914"/>
                </a:cubicBezTo>
                <a:cubicBezTo>
                  <a:pt x="101029" y="595622"/>
                  <a:pt x="0" y="607038"/>
                  <a:pt x="0" y="607038"/>
                </a:cubicBezTo>
                <a:cubicBezTo>
                  <a:pt x="9703" y="605897"/>
                  <a:pt x="182082" y="594481"/>
                  <a:pt x="202059" y="583065"/>
                </a:cubicBezTo>
                <a:cubicBezTo>
                  <a:pt x="222036" y="571649"/>
                  <a:pt x="138701" y="558521"/>
                  <a:pt x="119865" y="538543"/>
                </a:cubicBezTo>
                <a:cubicBezTo>
                  <a:pt x="101029" y="518565"/>
                  <a:pt x="105025" y="513999"/>
                  <a:pt x="89043" y="463199"/>
                </a:cubicBezTo>
                <a:cubicBezTo>
                  <a:pt x="73061" y="412399"/>
                  <a:pt x="26827" y="250296"/>
                  <a:pt x="23973" y="233743"/>
                </a:cubicBezTo>
                <a:cubicBezTo>
                  <a:pt x="21119" y="217190"/>
                  <a:pt x="65640" y="361600"/>
                  <a:pt x="71919" y="363883"/>
                </a:cubicBezTo>
                <a:cubicBezTo>
                  <a:pt x="78198" y="366166"/>
                  <a:pt x="58791" y="266278"/>
                  <a:pt x="61645" y="247442"/>
                </a:cubicBezTo>
                <a:cubicBezTo>
                  <a:pt x="64499" y="228606"/>
                  <a:pt x="82194" y="290822"/>
                  <a:pt x="89043" y="250867"/>
                </a:cubicBezTo>
                <a:cubicBezTo>
                  <a:pt x="95892" y="210912"/>
                  <a:pt x="109020" y="-15691"/>
                  <a:pt x="109591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5C9F805-127F-FCF1-1441-35628A6F184E}"/>
              </a:ext>
            </a:extLst>
          </p:cNvPr>
          <p:cNvSpPr/>
          <p:nvPr/>
        </p:nvSpPr>
        <p:spPr>
          <a:xfrm>
            <a:off x="4132908" y="6999884"/>
            <a:ext cx="162025" cy="343640"/>
          </a:xfrm>
          <a:custGeom>
            <a:avLst/>
            <a:gdLst>
              <a:gd name="connsiteX0" fmla="*/ 161690 w 162025"/>
              <a:gd name="connsiteY0" fmla="*/ 242 h 343640"/>
              <a:gd name="connsiteX1" fmla="*/ 72647 w 162025"/>
              <a:gd name="connsiteY1" fmla="*/ 126956 h 343640"/>
              <a:gd name="connsiteX2" fmla="*/ 93195 w 162025"/>
              <a:gd name="connsiteY2" fmla="*/ 215999 h 343640"/>
              <a:gd name="connsiteX3" fmla="*/ 728 w 162025"/>
              <a:gd name="connsiteY3" fmla="*/ 195451 h 343640"/>
              <a:gd name="connsiteX4" fmla="*/ 151416 w 162025"/>
              <a:gd name="connsiteY4" fmla="*/ 342714 h 343640"/>
              <a:gd name="connsiteX5" fmla="*/ 79496 w 162025"/>
              <a:gd name="connsiteY5" fmla="*/ 253671 h 343640"/>
              <a:gd name="connsiteX6" fmla="*/ 45249 w 162025"/>
              <a:gd name="connsiteY6" fmla="*/ 164628 h 343640"/>
              <a:gd name="connsiteX7" fmla="*/ 31550 w 162025"/>
              <a:gd name="connsiteY7" fmla="*/ 126956 h 343640"/>
              <a:gd name="connsiteX8" fmla="*/ 34975 w 162025"/>
              <a:gd name="connsiteY8" fmla="*/ 161204 h 343640"/>
              <a:gd name="connsiteX9" fmla="*/ 161690 w 162025"/>
              <a:gd name="connsiteY9" fmla="*/ 242 h 3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25" h="343640">
                <a:moveTo>
                  <a:pt x="161690" y="242"/>
                </a:moveTo>
                <a:cubicBezTo>
                  <a:pt x="167969" y="-5466"/>
                  <a:pt x="84063" y="90997"/>
                  <a:pt x="72647" y="126956"/>
                </a:cubicBezTo>
                <a:cubicBezTo>
                  <a:pt x="61231" y="162916"/>
                  <a:pt x="105181" y="204583"/>
                  <a:pt x="93195" y="215999"/>
                </a:cubicBezTo>
                <a:cubicBezTo>
                  <a:pt x="81209" y="227415"/>
                  <a:pt x="-8975" y="174332"/>
                  <a:pt x="728" y="195451"/>
                </a:cubicBezTo>
                <a:cubicBezTo>
                  <a:pt x="10431" y="216570"/>
                  <a:pt x="138288" y="333011"/>
                  <a:pt x="151416" y="342714"/>
                </a:cubicBezTo>
                <a:cubicBezTo>
                  <a:pt x="164544" y="352417"/>
                  <a:pt x="97190" y="283352"/>
                  <a:pt x="79496" y="253671"/>
                </a:cubicBezTo>
                <a:cubicBezTo>
                  <a:pt x="61802" y="223990"/>
                  <a:pt x="53240" y="185747"/>
                  <a:pt x="45249" y="164628"/>
                </a:cubicBezTo>
                <a:cubicBezTo>
                  <a:pt x="37258" y="143509"/>
                  <a:pt x="33262" y="127527"/>
                  <a:pt x="31550" y="126956"/>
                </a:cubicBezTo>
                <a:cubicBezTo>
                  <a:pt x="29838" y="126385"/>
                  <a:pt x="10431" y="180040"/>
                  <a:pt x="34975" y="161204"/>
                </a:cubicBezTo>
                <a:cubicBezTo>
                  <a:pt x="59519" y="142368"/>
                  <a:pt x="155411" y="5950"/>
                  <a:pt x="161690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82E394F-5B79-B991-9E1E-0BB3C3CB6445}"/>
              </a:ext>
            </a:extLst>
          </p:cNvPr>
          <p:cNvSpPr/>
          <p:nvPr/>
        </p:nvSpPr>
        <p:spPr>
          <a:xfrm>
            <a:off x="4253574" y="6519745"/>
            <a:ext cx="126833" cy="509788"/>
          </a:xfrm>
          <a:custGeom>
            <a:avLst/>
            <a:gdLst>
              <a:gd name="connsiteX0" fmla="*/ 126642 w 126833"/>
              <a:gd name="connsiteY0" fmla="*/ 920 h 509788"/>
              <a:gd name="connsiteX1" fmla="*/ 61572 w 126833"/>
              <a:gd name="connsiteY1" fmla="*/ 250925 h 509788"/>
              <a:gd name="connsiteX2" fmla="*/ 68422 w 126833"/>
              <a:gd name="connsiteY2" fmla="*/ 381064 h 509788"/>
              <a:gd name="connsiteX3" fmla="*/ 71846 w 126833"/>
              <a:gd name="connsiteY3" fmla="*/ 360516 h 509788"/>
              <a:gd name="connsiteX4" fmla="*/ 10201 w 126833"/>
              <a:gd name="connsiteY4" fmla="*/ 487230 h 509788"/>
              <a:gd name="connsiteX5" fmla="*/ 3352 w 126833"/>
              <a:gd name="connsiteY5" fmla="*/ 500929 h 509788"/>
              <a:gd name="connsiteX6" fmla="*/ 44448 w 126833"/>
              <a:gd name="connsiteY6" fmla="*/ 391338 h 509788"/>
              <a:gd name="connsiteX7" fmla="*/ 20475 w 126833"/>
              <a:gd name="connsiteY7" fmla="*/ 319419 h 509788"/>
              <a:gd name="connsiteX8" fmla="*/ 27325 w 126833"/>
              <a:gd name="connsiteY8" fmla="*/ 199554 h 509788"/>
              <a:gd name="connsiteX9" fmla="*/ 41024 w 126833"/>
              <a:gd name="connsiteY9" fmla="*/ 309145 h 509788"/>
              <a:gd name="connsiteX10" fmla="*/ 78696 w 126833"/>
              <a:gd name="connsiteY10" fmla="*/ 172156 h 509788"/>
              <a:gd name="connsiteX11" fmla="*/ 126642 w 126833"/>
              <a:gd name="connsiteY11" fmla="*/ 920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33" h="509788">
                <a:moveTo>
                  <a:pt x="126642" y="920"/>
                </a:moveTo>
                <a:cubicBezTo>
                  <a:pt x="123788" y="14048"/>
                  <a:pt x="71275" y="187568"/>
                  <a:pt x="61572" y="250925"/>
                </a:cubicBezTo>
                <a:cubicBezTo>
                  <a:pt x="51869" y="314282"/>
                  <a:pt x="66710" y="362799"/>
                  <a:pt x="68422" y="381064"/>
                </a:cubicBezTo>
                <a:cubicBezTo>
                  <a:pt x="70134" y="399329"/>
                  <a:pt x="81549" y="342822"/>
                  <a:pt x="71846" y="360516"/>
                </a:cubicBezTo>
                <a:cubicBezTo>
                  <a:pt x="62142" y="378210"/>
                  <a:pt x="21617" y="463828"/>
                  <a:pt x="10201" y="487230"/>
                </a:cubicBezTo>
                <a:cubicBezTo>
                  <a:pt x="-1215" y="510632"/>
                  <a:pt x="-2356" y="516911"/>
                  <a:pt x="3352" y="500929"/>
                </a:cubicBezTo>
                <a:cubicBezTo>
                  <a:pt x="9060" y="484947"/>
                  <a:pt x="41594" y="421590"/>
                  <a:pt x="44448" y="391338"/>
                </a:cubicBezTo>
                <a:cubicBezTo>
                  <a:pt x="47302" y="361086"/>
                  <a:pt x="23329" y="351383"/>
                  <a:pt x="20475" y="319419"/>
                </a:cubicBezTo>
                <a:cubicBezTo>
                  <a:pt x="17621" y="287455"/>
                  <a:pt x="23900" y="201266"/>
                  <a:pt x="27325" y="199554"/>
                </a:cubicBezTo>
                <a:cubicBezTo>
                  <a:pt x="30750" y="197842"/>
                  <a:pt x="32462" y="313711"/>
                  <a:pt x="41024" y="309145"/>
                </a:cubicBezTo>
                <a:cubicBezTo>
                  <a:pt x="49586" y="304579"/>
                  <a:pt x="57577" y="225810"/>
                  <a:pt x="78696" y="172156"/>
                </a:cubicBezTo>
                <a:cubicBezTo>
                  <a:pt x="99815" y="118502"/>
                  <a:pt x="129496" y="-12208"/>
                  <a:pt x="126642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447132-E6FA-6F40-9B0F-00C08E763FF7}"/>
              </a:ext>
            </a:extLst>
          </p:cNvPr>
          <p:cNvSpPr/>
          <p:nvPr/>
        </p:nvSpPr>
        <p:spPr>
          <a:xfrm>
            <a:off x="4586198" y="6060431"/>
            <a:ext cx="140363" cy="826725"/>
          </a:xfrm>
          <a:custGeom>
            <a:avLst/>
            <a:gdLst>
              <a:gd name="connsiteX0" fmla="*/ 81694 w 140363"/>
              <a:gd name="connsiteY0" fmla="*/ 1322 h 826725"/>
              <a:gd name="connsiteX1" fmla="*/ 13200 w 140363"/>
              <a:gd name="connsiteY1" fmla="*/ 665717 h 826725"/>
              <a:gd name="connsiteX2" fmla="*/ 30323 w 140363"/>
              <a:gd name="connsiteY2" fmla="*/ 631470 h 826725"/>
              <a:gd name="connsiteX3" fmla="*/ 139914 w 140363"/>
              <a:gd name="connsiteY3" fmla="*/ 699965 h 826725"/>
              <a:gd name="connsiteX4" fmla="*/ 71420 w 140363"/>
              <a:gd name="connsiteY4" fmla="*/ 826679 h 826725"/>
              <a:gd name="connsiteX5" fmla="*/ 129640 w 140363"/>
              <a:gd name="connsiteY5" fmla="*/ 713663 h 826725"/>
              <a:gd name="connsiteX6" fmla="*/ 54296 w 140363"/>
              <a:gd name="connsiteY6" fmla="*/ 631470 h 826725"/>
              <a:gd name="connsiteX7" fmla="*/ 2926 w 140363"/>
              <a:gd name="connsiteY7" fmla="*/ 669142 h 826725"/>
              <a:gd name="connsiteX8" fmla="*/ 6350 w 140363"/>
              <a:gd name="connsiteY8" fmla="*/ 384890 h 826725"/>
              <a:gd name="connsiteX9" fmla="*/ 6350 w 140363"/>
              <a:gd name="connsiteY9" fmla="*/ 491057 h 826725"/>
              <a:gd name="connsiteX10" fmla="*/ 81694 w 140363"/>
              <a:gd name="connsiteY10" fmla="*/ 1322 h 82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363" h="826725">
                <a:moveTo>
                  <a:pt x="81694" y="1322"/>
                </a:moveTo>
                <a:cubicBezTo>
                  <a:pt x="82836" y="30432"/>
                  <a:pt x="21762" y="560692"/>
                  <a:pt x="13200" y="665717"/>
                </a:cubicBezTo>
                <a:cubicBezTo>
                  <a:pt x="4638" y="770742"/>
                  <a:pt x="9204" y="625762"/>
                  <a:pt x="30323" y="631470"/>
                </a:cubicBezTo>
                <a:cubicBezTo>
                  <a:pt x="51442" y="637178"/>
                  <a:pt x="133065" y="667430"/>
                  <a:pt x="139914" y="699965"/>
                </a:cubicBezTo>
                <a:cubicBezTo>
                  <a:pt x="146764" y="732500"/>
                  <a:pt x="73132" y="824396"/>
                  <a:pt x="71420" y="826679"/>
                </a:cubicBezTo>
                <a:cubicBezTo>
                  <a:pt x="69708" y="828962"/>
                  <a:pt x="132494" y="746198"/>
                  <a:pt x="129640" y="713663"/>
                </a:cubicBezTo>
                <a:cubicBezTo>
                  <a:pt x="126786" y="681128"/>
                  <a:pt x="75415" y="638890"/>
                  <a:pt x="54296" y="631470"/>
                </a:cubicBezTo>
                <a:cubicBezTo>
                  <a:pt x="33177" y="624050"/>
                  <a:pt x="10917" y="710239"/>
                  <a:pt x="2926" y="669142"/>
                </a:cubicBezTo>
                <a:cubicBezTo>
                  <a:pt x="-5065" y="628045"/>
                  <a:pt x="5779" y="414571"/>
                  <a:pt x="6350" y="384890"/>
                </a:cubicBezTo>
                <a:cubicBezTo>
                  <a:pt x="6921" y="355209"/>
                  <a:pt x="-6207" y="549277"/>
                  <a:pt x="6350" y="491057"/>
                </a:cubicBezTo>
                <a:cubicBezTo>
                  <a:pt x="18907" y="432837"/>
                  <a:pt x="80552" y="-27788"/>
                  <a:pt x="81694" y="1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56D75FB-D269-B28E-8634-993CCA5C5832}"/>
              </a:ext>
            </a:extLst>
          </p:cNvPr>
          <p:cNvSpPr/>
          <p:nvPr/>
        </p:nvSpPr>
        <p:spPr>
          <a:xfrm>
            <a:off x="4717691" y="6841342"/>
            <a:ext cx="192514" cy="200751"/>
          </a:xfrm>
          <a:custGeom>
            <a:avLst/>
            <a:gdLst>
              <a:gd name="connsiteX0" fmla="*/ 1572 w 192514"/>
              <a:gd name="connsiteY0" fmla="*/ 199880 h 200751"/>
              <a:gd name="connsiteX1" fmla="*/ 189931 w 192514"/>
              <a:gd name="connsiteY1" fmla="*/ 4671 h 200751"/>
              <a:gd name="connsiteX2" fmla="*/ 104313 w 192514"/>
              <a:gd name="connsiteY2" fmla="*/ 73166 h 200751"/>
              <a:gd name="connsiteX3" fmla="*/ 1572 w 192514"/>
              <a:gd name="connsiteY3" fmla="*/ 199880 h 20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14" h="200751">
                <a:moveTo>
                  <a:pt x="1572" y="199880"/>
                </a:moveTo>
                <a:cubicBezTo>
                  <a:pt x="15842" y="188464"/>
                  <a:pt x="172808" y="25790"/>
                  <a:pt x="189931" y="4671"/>
                </a:cubicBezTo>
                <a:cubicBezTo>
                  <a:pt x="207054" y="-16448"/>
                  <a:pt x="134565" y="38919"/>
                  <a:pt x="104313" y="73166"/>
                </a:cubicBezTo>
                <a:cubicBezTo>
                  <a:pt x="74061" y="107413"/>
                  <a:pt x="-12698" y="211296"/>
                  <a:pt x="1572" y="199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953BF82-BED6-4274-9565-4A0344F15F11}"/>
              </a:ext>
            </a:extLst>
          </p:cNvPr>
          <p:cNvSpPr/>
          <p:nvPr/>
        </p:nvSpPr>
        <p:spPr>
          <a:xfrm>
            <a:off x="5191852" y="6661056"/>
            <a:ext cx="150914" cy="328799"/>
          </a:xfrm>
          <a:custGeom>
            <a:avLst/>
            <a:gdLst>
              <a:gd name="connsiteX0" fmla="*/ 22 w 150914"/>
              <a:gd name="connsiteY0" fmla="*/ 23 h 328799"/>
              <a:gd name="connsiteX1" fmla="*/ 113038 w 150914"/>
              <a:gd name="connsiteY1" fmla="*/ 178108 h 328799"/>
              <a:gd name="connsiteX2" fmla="*/ 123312 w 150914"/>
              <a:gd name="connsiteY2" fmla="*/ 243178 h 328799"/>
              <a:gd name="connsiteX3" fmla="*/ 51393 w 150914"/>
              <a:gd name="connsiteY3" fmla="*/ 328796 h 328799"/>
              <a:gd name="connsiteX4" fmla="*/ 126737 w 150914"/>
              <a:gd name="connsiteY4" fmla="*/ 246602 h 328799"/>
              <a:gd name="connsiteX5" fmla="*/ 147285 w 150914"/>
              <a:gd name="connsiteY5" fmla="*/ 198656 h 328799"/>
              <a:gd name="connsiteX6" fmla="*/ 61667 w 150914"/>
              <a:gd name="connsiteY6" fmla="*/ 51393 h 328799"/>
              <a:gd name="connsiteX7" fmla="*/ 102764 w 150914"/>
              <a:gd name="connsiteY7" fmla="*/ 164409 h 328799"/>
              <a:gd name="connsiteX8" fmla="*/ 22 w 150914"/>
              <a:gd name="connsiteY8" fmla="*/ 23 h 32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14" h="328799">
                <a:moveTo>
                  <a:pt x="22" y="23"/>
                </a:moveTo>
                <a:cubicBezTo>
                  <a:pt x="1734" y="2306"/>
                  <a:pt x="92490" y="137582"/>
                  <a:pt x="113038" y="178108"/>
                </a:cubicBezTo>
                <a:cubicBezTo>
                  <a:pt x="133586" y="218634"/>
                  <a:pt x="133586" y="218063"/>
                  <a:pt x="123312" y="243178"/>
                </a:cubicBezTo>
                <a:cubicBezTo>
                  <a:pt x="113038" y="268293"/>
                  <a:pt x="50822" y="328225"/>
                  <a:pt x="51393" y="328796"/>
                </a:cubicBezTo>
                <a:cubicBezTo>
                  <a:pt x="51964" y="329367"/>
                  <a:pt x="110755" y="268292"/>
                  <a:pt x="126737" y="246602"/>
                </a:cubicBezTo>
                <a:cubicBezTo>
                  <a:pt x="142719" y="224912"/>
                  <a:pt x="158130" y="231191"/>
                  <a:pt x="147285" y="198656"/>
                </a:cubicBezTo>
                <a:cubicBezTo>
                  <a:pt x="136440" y="166121"/>
                  <a:pt x="69087" y="57101"/>
                  <a:pt x="61667" y="51393"/>
                </a:cubicBezTo>
                <a:cubicBezTo>
                  <a:pt x="54247" y="45685"/>
                  <a:pt x="111896" y="167834"/>
                  <a:pt x="102764" y="164409"/>
                </a:cubicBezTo>
                <a:cubicBezTo>
                  <a:pt x="93632" y="160984"/>
                  <a:pt x="-1690" y="-2260"/>
                  <a:pt x="2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D781A5C-405D-D291-DF4C-6D23A1E4E695}"/>
              </a:ext>
            </a:extLst>
          </p:cNvPr>
          <p:cNvSpPr/>
          <p:nvPr/>
        </p:nvSpPr>
        <p:spPr>
          <a:xfrm>
            <a:off x="4605996" y="7099440"/>
            <a:ext cx="202362" cy="119868"/>
          </a:xfrm>
          <a:custGeom>
            <a:avLst/>
            <a:gdLst>
              <a:gd name="connsiteX0" fmla="*/ 251 w 202362"/>
              <a:gd name="connsiteY0" fmla="*/ 6852 h 119868"/>
              <a:gd name="connsiteX1" fmla="*/ 89294 w 202362"/>
              <a:gd name="connsiteY1" fmla="*/ 71922 h 119868"/>
              <a:gd name="connsiteX2" fmla="*/ 106417 w 202362"/>
              <a:gd name="connsiteY2" fmla="*/ 119868 h 119868"/>
              <a:gd name="connsiteX3" fmla="*/ 130391 w 202362"/>
              <a:gd name="connsiteY3" fmla="*/ 71922 h 119868"/>
              <a:gd name="connsiteX4" fmla="*/ 202310 w 202362"/>
              <a:gd name="connsiteY4" fmla="*/ 3 h 119868"/>
              <a:gd name="connsiteX5" fmla="*/ 140665 w 202362"/>
              <a:gd name="connsiteY5" fmla="*/ 68497 h 119868"/>
              <a:gd name="connsiteX6" fmla="*/ 65321 w 202362"/>
              <a:gd name="connsiteY6" fmla="*/ 34250 h 119868"/>
              <a:gd name="connsiteX7" fmla="*/ 251 w 202362"/>
              <a:gd name="connsiteY7" fmla="*/ 6852 h 1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362" h="119868">
                <a:moveTo>
                  <a:pt x="251" y="6852"/>
                </a:moveTo>
                <a:cubicBezTo>
                  <a:pt x="4246" y="13130"/>
                  <a:pt x="71600" y="53086"/>
                  <a:pt x="89294" y="71922"/>
                </a:cubicBezTo>
                <a:cubicBezTo>
                  <a:pt x="106988" y="90758"/>
                  <a:pt x="99568" y="119868"/>
                  <a:pt x="106417" y="119868"/>
                </a:cubicBezTo>
                <a:cubicBezTo>
                  <a:pt x="113266" y="119868"/>
                  <a:pt x="114409" y="91899"/>
                  <a:pt x="130391" y="71922"/>
                </a:cubicBezTo>
                <a:cubicBezTo>
                  <a:pt x="146373" y="51945"/>
                  <a:pt x="200598" y="574"/>
                  <a:pt x="202310" y="3"/>
                </a:cubicBezTo>
                <a:cubicBezTo>
                  <a:pt x="204022" y="-568"/>
                  <a:pt x="163496" y="62789"/>
                  <a:pt x="140665" y="68497"/>
                </a:cubicBezTo>
                <a:cubicBezTo>
                  <a:pt x="117834" y="74205"/>
                  <a:pt x="89865" y="44524"/>
                  <a:pt x="65321" y="34250"/>
                </a:cubicBezTo>
                <a:cubicBezTo>
                  <a:pt x="40777" y="23976"/>
                  <a:pt x="-3744" y="574"/>
                  <a:pt x="251" y="6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1F5C32A-3DA6-FE8E-D82A-417B30590E5F}"/>
              </a:ext>
            </a:extLst>
          </p:cNvPr>
          <p:cNvSpPr/>
          <p:nvPr/>
        </p:nvSpPr>
        <p:spPr>
          <a:xfrm>
            <a:off x="4280323" y="6996555"/>
            <a:ext cx="441437" cy="167960"/>
          </a:xfrm>
          <a:custGeom>
            <a:avLst/>
            <a:gdLst>
              <a:gd name="connsiteX0" fmla="*/ 576 w 441437"/>
              <a:gd name="connsiteY0" fmla="*/ 167957 h 167960"/>
              <a:gd name="connsiteX1" fmla="*/ 130715 w 441437"/>
              <a:gd name="connsiteY1" fmla="*/ 92614 h 167960"/>
              <a:gd name="connsiteX2" fmla="*/ 284828 w 441437"/>
              <a:gd name="connsiteY2" fmla="*/ 147409 h 167960"/>
              <a:gd name="connsiteX3" fmla="*/ 277978 w 441437"/>
              <a:gd name="connsiteY3" fmla="*/ 78915 h 167960"/>
              <a:gd name="connsiteX4" fmla="*/ 438940 w 441437"/>
              <a:gd name="connsiteY4" fmla="*/ 120011 h 167960"/>
              <a:gd name="connsiteX5" fmla="*/ 367021 w 441437"/>
              <a:gd name="connsiteY5" fmla="*/ 85764 h 167960"/>
              <a:gd name="connsiteX6" fmla="*/ 247156 w 441437"/>
              <a:gd name="connsiteY6" fmla="*/ 146 h 167960"/>
              <a:gd name="connsiteX7" fmla="*/ 295102 w 441437"/>
              <a:gd name="connsiteY7" fmla="*/ 65216 h 167960"/>
              <a:gd name="connsiteX8" fmla="*/ 240306 w 441437"/>
              <a:gd name="connsiteY8" fmla="*/ 65216 h 167960"/>
              <a:gd name="connsiteX9" fmla="*/ 110167 w 441437"/>
              <a:gd name="connsiteY9" fmla="*/ 20694 h 167960"/>
              <a:gd name="connsiteX10" fmla="*/ 284828 w 441437"/>
              <a:gd name="connsiteY10" fmla="*/ 85764 h 167960"/>
              <a:gd name="connsiteX11" fmla="*/ 168387 w 441437"/>
              <a:gd name="connsiteY11" fmla="*/ 89189 h 167960"/>
              <a:gd name="connsiteX12" fmla="*/ 86194 w 441437"/>
              <a:gd name="connsiteY12" fmla="*/ 89189 h 167960"/>
              <a:gd name="connsiteX13" fmla="*/ 576 w 441437"/>
              <a:gd name="connsiteY13" fmla="*/ 167957 h 1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437" h="167960">
                <a:moveTo>
                  <a:pt x="576" y="167957"/>
                </a:moveTo>
                <a:cubicBezTo>
                  <a:pt x="7996" y="168528"/>
                  <a:pt x="83340" y="96039"/>
                  <a:pt x="130715" y="92614"/>
                </a:cubicBezTo>
                <a:cubicBezTo>
                  <a:pt x="178090" y="89189"/>
                  <a:pt x="260284" y="149692"/>
                  <a:pt x="284828" y="147409"/>
                </a:cubicBezTo>
                <a:cubicBezTo>
                  <a:pt x="309372" y="145126"/>
                  <a:pt x="252293" y="83481"/>
                  <a:pt x="277978" y="78915"/>
                </a:cubicBezTo>
                <a:cubicBezTo>
                  <a:pt x="303663" y="74349"/>
                  <a:pt x="424100" y="118870"/>
                  <a:pt x="438940" y="120011"/>
                </a:cubicBezTo>
                <a:cubicBezTo>
                  <a:pt x="453780" y="121152"/>
                  <a:pt x="398985" y="105741"/>
                  <a:pt x="367021" y="85764"/>
                </a:cubicBezTo>
                <a:cubicBezTo>
                  <a:pt x="335057" y="65786"/>
                  <a:pt x="259143" y="3571"/>
                  <a:pt x="247156" y="146"/>
                </a:cubicBezTo>
                <a:cubicBezTo>
                  <a:pt x="235170" y="-3279"/>
                  <a:pt x="296244" y="54371"/>
                  <a:pt x="295102" y="65216"/>
                </a:cubicBezTo>
                <a:cubicBezTo>
                  <a:pt x="293960" y="76061"/>
                  <a:pt x="271128" y="72636"/>
                  <a:pt x="240306" y="65216"/>
                </a:cubicBezTo>
                <a:cubicBezTo>
                  <a:pt x="209484" y="57796"/>
                  <a:pt x="102747" y="17269"/>
                  <a:pt x="110167" y="20694"/>
                </a:cubicBezTo>
                <a:cubicBezTo>
                  <a:pt x="117587" y="24119"/>
                  <a:pt x="275125" y="74348"/>
                  <a:pt x="284828" y="85764"/>
                </a:cubicBezTo>
                <a:cubicBezTo>
                  <a:pt x="294531" y="97180"/>
                  <a:pt x="201493" y="88618"/>
                  <a:pt x="168387" y="89189"/>
                </a:cubicBezTo>
                <a:cubicBezTo>
                  <a:pt x="135281" y="89760"/>
                  <a:pt x="113021" y="77203"/>
                  <a:pt x="86194" y="89189"/>
                </a:cubicBezTo>
                <a:cubicBezTo>
                  <a:pt x="59367" y="101175"/>
                  <a:pt x="-6844" y="167386"/>
                  <a:pt x="576" y="167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F127351-FF70-46EB-50C0-08E11197A501}"/>
              </a:ext>
            </a:extLst>
          </p:cNvPr>
          <p:cNvSpPr/>
          <p:nvPr/>
        </p:nvSpPr>
        <p:spPr>
          <a:xfrm>
            <a:off x="5020344" y="6609708"/>
            <a:ext cx="268367" cy="366450"/>
          </a:xfrm>
          <a:custGeom>
            <a:avLst/>
            <a:gdLst>
              <a:gd name="connsiteX0" fmla="*/ 294 w 268367"/>
              <a:gd name="connsiteY0" fmla="*/ 243155 h 366450"/>
              <a:gd name="connsiteX1" fmla="*/ 72213 w 268367"/>
              <a:gd name="connsiteY1" fmla="*/ 184935 h 366450"/>
              <a:gd name="connsiteX2" fmla="*/ 161256 w 268367"/>
              <a:gd name="connsiteY2" fmla="*/ 246580 h 366450"/>
              <a:gd name="connsiteX3" fmla="*/ 154407 w 268367"/>
              <a:gd name="connsiteY3" fmla="*/ 205483 h 366450"/>
              <a:gd name="connsiteX4" fmla="*/ 250299 w 268367"/>
              <a:gd name="connsiteY4" fmla="*/ 294526 h 366450"/>
              <a:gd name="connsiteX5" fmla="*/ 263998 w 268367"/>
              <a:gd name="connsiteY5" fmla="*/ 366445 h 366450"/>
              <a:gd name="connsiteX6" fmla="*/ 257148 w 268367"/>
              <a:gd name="connsiteY6" fmla="*/ 297950 h 366450"/>
              <a:gd name="connsiteX7" fmla="*/ 147557 w 268367"/>
              <a:gd name="connsiteY7" fmla="*/ 215757 h 366450"/>
              <a:gd name="connsiteX8" fmla="*/ 147557 w 268367"/>
              <a:gd name="connsiteY8" fmla="*/ 157537 h 366450"/>
              <a:gd name="connsiteX9" fmla="*/ 147557 w 268367"/>
              <a:gd name="connsiteY9" fmla="*/ 89043 h 366450"/>
              <a:gd name="connsiteX10" fmla="*/ 103036 w 268367"/>
              <a:gd name="connsiteY10" fmla="*/ 0 h 366450"/>
              <a:gd name="connsiteX11" fmla="*/ 161256 w 268367"/>
              <a:gd name="connsiteY11" fmla="*/ 116440 h 366450"/>
              <a:gd name="connsiteX12" fmla="*/ 168105 w 268367"/>
              <a:gd name="connsiteY12" fmla="*/ 202058 h 366450"/>
              <a:gd name="connsiteX13" fmla="*/ 99611 w 268367"/>
              <a:gd name="connsiteY13" fmla="*/ 191784 h 366450"/>
              <a:gd name="connsiteX14" fmla="*/ 294 w 268367"/>
              <a:gd name="connsiteY14" fmla="*/ 243155 h 36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367" h="366450">
                <a:moveTo>
                  <a:pt x="294" y="243155"/>
                </a:moveTo>
                <a:cubicBezTo>
                  <a:pt x="-4272" y="242013"/>
                  <a:pt x="45386" y="184364"/>
                  <a:pt x="72213" y="184935"/>
                </a:cubicBezTo>
                <a:cubicBezTo>
                  <a:pt x="99040" y="185506"/>
                  <a:pt x="147557" y="243155"/>
                  <a:pt x="161256" y="246580"/>
                </a:cubicBezTo>
                <a:cubicBezTo>
                  <a:pt x="174955" y="250005"/>
                  <a:pt x="139567" y="197492"/>
                  <a:pt x="154407" y="205483"/>
                </a:cubicBezTo>
                <a:cubicBezTo>
                  <a:pt x="169248" y="213474"/>
                  <a:pt x="232034" y="267699"/>
                  <a:pt x="250299" y="294526"/>
                </a:cubicBezTo>
                <a:cubicBezTo>
                  <a:pt x="268564" y="321353"/>
                  <a:pt x="262857" y="365874"/>
                  <a:pt x="263998" y="366445"/>
                </a:cubicBezTo>
                <a:cubicBezTo>
                  <a:pt x="265140" y="367016"/>
                  <a:pt x="276555" y="323065"/>
                  <a:pt x="257148" y="297950"/>
                </a:cubicBezTo>
                <a:cubicBezTo>
                  <a:pt x="237741" y="272835"/>
                  <a:pt x="165822" y="239159"/>
                  <a:pt x="147557" y="215757"/>
                </a:cubicBezTo>
                <a:cubicBezTo>
                  <a:pt x="129292" y="192355"/>
                  <a:pt x="147557" y="157537"/>
                  <a:pt x="147557" y="157537"/>
                </a:cubicBezTo>
                <a:cubicBezTo>
                  <a:pt x="147557" y="136418"/>
                  <a:pt x="154977" y="115299"/>
                  <a:pt x="147557" y="89043"/>
                </a:cubicBezTo>
                <a:cubicBezTo>
                  <a:pt x="140137" y="62787"/>
                  <a:pt x="103036" y="0"/>
                  <a:pt x="103036" y="0"/>
                </a:cubicBezTo>
                <a:cubicBezTo>
                  <a:pt x="105319" y="4566"/>
                  <a:pt x="150411" y="82764"/>
                  <a:pt x="161256" y="116440"/>
                </a:cubicBezTo>
                <a:cubicBezTo>
                  <a:pt x="172101" y="150116"/>
                  <a:pt x="178379" y="189501"/>
                  <a:pt x="168105" y="202058"/>
                </a:cubicBezTo>
                <a:cubicBezTo>
                  <a:pt x="157831" y="214615"/>
                  <a:pt x="125867" y="187218"/>
                  <a:pt x="99611" y="191784"/>
                </a:cubicBezTo>
                <a:cubicBezTo>
                  <a:pt x="73355" y="196350"/>
                  <a:pt x="4860" y="244297"/>
                  <a:pt x="294" y="243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CBA4F4B-74A8-4056-B396-F0C42FB2BE43}"/>
              </a:ext>
            </a:extLst>
          </p:cNvPr>
          <p:cNvSpPr/>
          <p:nvPr/>
        </p:nvSpPr>
        <p:spPr>
          <a:xfrm>
            <a:off x="4777435" y="6840996"/>
            <a:ext cx="253503" cy="241381"/>
          </a:xfrm>
          <a:custGeom>
            <a:avLst/>
            <a:gdLst>
              <a:gd name="connsiteX0" fmla="*/ 48 w 253503"/>
              <a:gd name="connsiteY0" fmla="*/ 241323 h 241381"/>
              <a:gd name="connsiteX1" fmla="*/ 140462 w 253503"/>
              <a:gd name="connsiteY1" fmla="*/ 76937 h 241381"/>
              <a:gd name="connsiteX2" fmla="*/ 109639 w 253503"/>
              <a:gd name="connsiteY2" fmla="*/ 128307 h 241381"/>
              <a:gd name="connsiteX3" fmla="*/ 215805 w 253503"/>
              <a:gd name="connsiteY3" fmla="*/ 1593 h 241381"/>
              <a:gd name="connsiteX4" fmla="*/ 212381 w 253503"/>
              <a:gd name="connsiteY4" fmla="*/ 59813 h 241381"/>
              <a:gd name="connsiteX5" fmla="*/ 253477 w 253503"/>
              <a:gd name="connsiteY5" fmla="*/ 100910 h 241381"/>
              <a:gd name="connsiteX6" fmla="*/ 205531 w 253503"/>
              <a:gd name="connsiteY6" fmla="*/ 49539 h 241381"/>
              <a:gd name="connsiteX7" fmla="*/ 157585 w 253503"/>
              <a:gd name="connsiteY7" fmla="*/ 56388 h 241381"/>
              <a:gd name="connsiteX8" fmla="*/ 48 w 253503"/>
              <a:gd name="connsiteY8" fmla="*/ 241323 h 24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03" h="241381">
                <a:moveTo>
                  <a:pt x="48" y="241323"/>
                </a:moveTo>
                <a:cubicBezTo>
                  <a:pt x="-2806" y="244748"/>
                  <a:pt x="122197" y="95773"/>
                  <a:pt x="140462" y="76937"/>
                </a:cubicBezTo>
                <a:cubicBezTo>
                  <a:pt x="158727" y="58101"/>
                  <a:pt x="97082" y="140864"/>
                  <a:pt x="109639" y="128307"/>
                </a:cubicBezTo>
                <a:cubicBezTo>
                  <a:pt x="122196" y="115750"/>
                  <a:pt x="198681" y="13009"/>
                  <a:pt x="215805" y="1593"/>
                </a:cubicBezTo>
                <a:cubicBezTo>
                  <a:pt x="232929" y="-9823"/>
                  <a:pt x="206102" y="43260"/>
                  <a:pt x="212381" y="59813"/>
                </a:cubicBezTo>
                <a:cubicBezTo>
                  <a:pt x="218660" y="76366"/>
                  <a:pt x="254619" y="102622"/>
                  <a:pt x="253477" y="100910"/>
                </a:cubicBezTo>
                <a:cubicBezTo>
                  <a:pt x="252335" y="99198"/>
                  <a:pt x="221513" y="56959"/>
                  <a:pt x="205531" y="49539"/>
                </a:cubicBezTo>
                <a:cubicBezTo>
                  <a:pt x="189549" y="42119"/>
                  <a:pt x="187266" y="29561"/>
                  <a:pt x="157585" y="56388"/>
                </a:cubicBezTo>
                <a:cubicBezTo>
                  <a:pt x="127904" y="83215"/>
                  <a:pt x="2902" y="237898"/>
                  <a:pt x="48" y="24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FA75FD8-11F0-B6C4-9DED-66AE26EF9B85}"/>
              </a:ext>
            </a:extLst>
          </p:cNvPr>
          <p:cNvSpPr/>
          <p:nvPr/>
        </p:nvSpPr>
        <p:spPr>
          <a:xfrm>
            <a:off x="4952096" y="6910959"/>
            <a:ext cx="394431" cy="168074"/>
          </a:xfrm>
          <a:custGeom>
            <a:avLst/>
            <a:gdLst>
              <a:gd name="connsiteX0" fmla="*/ 48 w 394431"/>
              <a:gd name="connsiteY0" fmla="*/ 54920 h 168074"/>
              <a:gd name="connsiteX1" fmla="*/ 164434 w 394431"/>
              <a:gd name="connsiteY1" fmla="*/ 17248 h 168074"/>
              <a:gd name="connsiteX2" fmla="*/ 260326 w 394431"/>
              <a:gd name="connsiteY2" fmla="*/ 68619 h 168074"/>
              <a:gd name="connsiteX3" fmla="*/ 219230 w 394431"/>
              <a:gd name="connsiteY3" fmla="*/ 20672 h 168074"/>
              <a:gd name="connsiteX4" fmla="*/ 304848 w 394431"/>
              <a:gd name="connsiteY4" fmla="*/ 113140 h 168074"/>
              <a:gd name="connsiteX5" fmla="*/ 270601 w 394431"/>
              <a:gd name="connsiteY5" fmla="*/ 167935 h 168074"/>
              <a:gd name="connsiteX6" fmla="*/ 297998 w 394431"/>
              <a:gd name="connsiteY6" fmla="*/ 126839 h 168074"/>
              <a:gd name="connsiteX7" fmla="*/ 393891 w 394431"/>
              <a:gd name="connsiteY7" fmla="*/ 65194 h 168074"/>
              <a:gd name="connsiteX8" fmla="*/ 339095 w 394431"/>
              <a:gd name="connsiteY8" fmla="*/ 124 h 168074"/>
              <a:gd name="connsiteX9" fmla="*/ 387041 w 394431"/>
              <a:gd name="connsiteY9" fmla="*/ 82317 h 168074"/>
              <a:gd name="connsiteX10" fmla="*/ 291149 w 394431"/>
              <a:gd name="connsiteY10" fmla="*/ 41221 h 168074"/>
              <a:gd name="connsiteX11" fmla="*/ 181558 w 394431"/>
              <a:gd name="connsiteY11" fmla="*/ 24097 h 168074"/>
              <a:gd name="connsiteX12" fmla="*/ 48 w 394431"/>
              <a:gd name="connsiteY12" fmla="*/ 54920 h 16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431" h="168074">
                <a:moveTo>
                  <a:pt x="48" y="54920"/>
                </a:moveTo>
                <a:cubicBezTo>
                  <a:pt x="-2806" y="53779"/>
                  <a:pt x="121054" y="14965"/>
                  <a:pt x="164434" y="17248"/>
                </a:cubicBezTo>
                <a:cubicBezTo>
                  <a:pt x="207814" y="19531"/>
                  <a:pt x="251193" y="68048"/>
                  <a:pt x="260326" y="68619"/>
                </a:cubicBezTo>
                <a:cubicBezTo>
                  <a:pt x="269459" y="69190"/>
                  <a:pt x="211810" y="13252"/>
                  <a:pt x="219230" y="20672"/>
                </a:cubicBezTo>
                <a:cubicBezTo>
                  <a:pt x="226650" y="28092"/>
                  <a:pt x="296286" y="88596"/>
                  <a:pt x="304848" y="113140"/>
                </a:cubicBezTo>
                <a:cubicBezTo>
                  <a:pt x="313410" y="137684"/>
                  <a:pt x="271743" y="165652"/>
                  <a:pt x="270601" y="167935"/>
                </a:cubicBezTo>
                <a:cubicBezTo>
                  <a:pt x="269459" y="170218"/>
                  <a:pt x="277450" y="143962"/>
                  <a:pt x="297998" y="126839"/>
                </a:cubicBezTo>
                <a:cubicBezTo>
                  <a:pt x="318546" y="109716"/>
                  <a:pt x="387042" y="86313"/>
                  <a:pt x="393891" y="65194"/>
                </a:cubicBezTo>
                <a:cubicBezTo>
                  <a:pt x="400740" y="44075"/>
                  <a:pt x="340237" y="-2730"/>
                  <a:pt x="339095" y="124"/>
                </a:cubicBezTo>
                <a:cubicBezTo>
                  <a:pt x="337953" y="2978"/>
                  <a:pt x="395032" y="75468"/>
                  <a:pt x="387041" y="82317"/>
                </a:cubicBezTo>
                <a:cubicBezTo>
                  <a:pt x="379050" y="89166"/>
                  <a:pt x="325396" y="50924"/>
                  <a:pt x="291149" y="41221"/>
                </a:cubicBezTo>
                <a:cubicBezTo>
                  <a:pt x="256902" y="31518"/>
                  <a:pt x="235783" y="21243"/>
                  <a:pt x="181558" y="24097"/>
                </a:cubicBezTo>
                <a:cubicBezTo>
                  <a:pt x="127333" y="26951"/>
                  <a:pt x="2902" y="56061"/>
                  <a:pt x="48" y="54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A5E3F6D0-EC94-2991-26A1-016AD3A240E0}"/>
              </a:ext>
            </a:extLst>
          </p:cNvPr>
          <p:cNvSpPr/>
          <p:nvPr/>
        </p:nvSpPr>
        <p:spPr>
          <a:xfrm>
            <a:off x="4180334" y="4844940"/>
            <a:ext cx="224318" cy="950760"/>
          </a:xfrm>
          <a:custGeom>
            <a:avLst/>
            <a:gdLst>
              <a:gd name="connsiteX0" fmla="*/ 207470 w 224318"/>
              <a:gd name="connsiteY0" fmla="*/ 64 h 950760"/>
              <a:gd name="connsiteX1" fmla="*/ 174578 w 224318"/>
              <a:gd name="connsiteY1" fmla="*/ 407926 h 950760"/>
              <a:gd name="connsiteX2" fmla="*/ 164711 w 224318"/>
              <a:gd name="connsiteY2" fmla="*/ 592122 h 950760"/>
              <a:gd name="connsiteX3" fmla="*/ 138397 w 224318"/>
              <a:gd name="connsiteY3" fmla="*/ 565808 h 950760"/>
              <a:gd name="connsiteX4" fmla="*/ 223916 w 224318"/>
              <a:gd name="connsiteY4" fmla="*/ 947356 h 950760"/>
              <a:gd name="connsiteX5" fmla="*/ 168000 w 224318"/>
              <a:gd name="connsiteY5" fmla="*/ 740136 h 950760"/>
              <a:gd name="connsiteX6" fmla="*/ 108794 w 224318"/>
              <a:gd name="connsiteY6" fmla="*/ 516470 h 950760"/>
              <a:gd name="connsiteX7" fmla="*/ 250 w 224318"/>
              <a:gd name="connsiteY7" fmla="*/ 213863 h 950760"/>
              <a:gd name="connsiteX8" fmla="*/ 141686 w 224318"/>
              <a:gd name="connsiteY8" fmla="*/ 559230 h 950760"/>
              <a:gd name="connsiteX9" fmla="*/ 135108 w 224318"/>
              <a:gd name="connsiteY9" fmla="*/ 532916 h 950760"/>
              <a:gd name="connsiteX10" fmla="*/ 191024 w 224318"/>
              <a:gd name="connsiteY10" fmla="*/ 184260 h 950760"/>
              <a:gd name="connsiteX11" fmla="*/ 154843 w 224318"/>
              <a:gd name="connsiteY11" fmla="*/ 375034 h 950760"/>
              <a:gd name="connsiteX12" fmla="*/ 207470 w 224318"/>
              <a:gd name="connsiteY12" fmla="*/ 64 h 95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318" h="950760">
                <a:moveTo>
                  <a:pt x="207470" y="64"/>
                </a:moveTo>
                <a:cubicBezTo>
                  <a:pt x="210759" y="5546"/>
                  <a:pt x="181704" y="309250"/>
                  <a:pt x="174578" y="407926"/>
                </a:cubicBezTo>
                <a:cubicBezTo>
                  <a:pt x="167451" y="506602"/>
                  <a:pt x="170741" y="565808"/>
                  <a:pt x="164711" y="592122"/>
                </a:cubicBezTo>
                <a:cubicBezTo>
                  <a:pt x="158681" y="618436"/>
                  <a:pt x="128530" y="506602"/>
                  <a:pt x="138397" y="565808"/>
                </a:cubicBezTo>
                <a:cubicBezTo>
                  <a:pt x="148264" y="625014"/>
                  <a:pt x="218982" y="918301"/>
                  <a:pt x="223916" y="947356"/>
                </a:cubicBezTo>
                <a:cubicBezTo>
                  <a:pt x="228850" y="976411"/>
                  <a:pt x="187187" y="811950"/>
                  <a:pt x="168000" y="740136"/>
                </a:cubicBezTo>
                <a:cubicBezTo>
                  <a:pt x="148813" y="668322"/>
                  <a:pt x="136752" y="604182"/>
                  <a:pt x="108794" y="516470"/>
                </a:cubicBezTo>
                <a:cubicBezTo>
                  <a:pt x="80836" y="428758"/>
                  <a:pt x="-5232" y="206736"/>
                  <a:pt x="250" y="213863"/>
                </a:cubicBezTo>
                <a:cubicBezTo>
                  <a:pt x="5732" y="220990"/>
                  <a:pt x="141686" y="559230"/>
                  <a:pt x="141686" y="559230"/>
                </a:cubicBezTo>
                <a:cubicBezTo>
                  <a:pt x="164162" y="612406"/>
                  <a:pt x="126885" y="595411"/>
                  <a:pt x="135108" y="532916"/>
                </a:cubicBezTo>
                <a:cubicBezTo>
                  <a:pt x="143331" y="470421"/>
                  <a:pt x="187735" y="210574"/>
                  <a:pt x="191024" y="184260"/>
                </a:cubicBezTo>
                <a:cubicBezTo>
                  <a:pt x="194313" y="157946"/>
                  <a:pt x="146620" y="409571"/>
                  <a:pt x="154843" y="375034"/>
                </a:cubicBezTo>
                <a:cubicBezTo>
                  <a:pt x="163066" y="340497"/>
                  <a:pt x="204181" y="-5418"/>
                  <a:pt x="20747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13F737E-8FA3-B1C9-1E98-3B0E70204F59}"/>
              </a:ext>
            </a:extLst>
          </p:cNvPr>
          <p:cNvSpPr/>
          <p:nvPr/>
        </p:nvSpPr>
        <p:spPr>
          <a:xfrm>
            <a:off x="4422990" y="4455916"/>
            <a:ext cx="205470" cy="202563"/>
          </a:xfrm>
          <a:custGeom>
            <a:avLst/>
            <a:gdLst>
              <a:gd name="connsiteX0" fmla="*/ 996 w 205470"/>
              <a:gd name="connsiteY0" fmla="*/ 962 h 202563"/>
              <a:gd name="connsiteX1" fmla="*/ 201637 w 205470"/>
              <a:gd name="connsiteY1" fmla="*/ 198314 h 202563"/>
              <a:gd name="connsiteX2" fmla="*/ 125986 w 205470"/>
              <a:gd name="connsiteY2" fmla="*/ 125952 h 202563"/>
              <a:gd name="connsiteX3" fmla="*/ 996 w 205470"/>
              <a:gd name="connsiteY3" fmla="*/ 962 h 20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70" h="202563">
                <a:moveTo>
                  <a:pt x="996" y="962"/>
                </a:moveTo>
                <a:cubicBezTo>
                  <a:pt x="13605" y="13022"/>
                  <a:pt x="180805" y="177482"/>
                  <a:pt x="201637" y="198314"/>
                </a:cubicBezTo>
                <a:cubicBezTo>
                  <a:pt x="222469" y="219146"/>
                  <a:pt x="152848" y="158296"/>
                  <a:pt x="125986" y="125952"/>
                </a:cubicBezTo>
                <a:cubicBezTo>
                  <a:pt x="99124" y="93608"/>
                  <a:pt x="-11613" y="-11098"/>
                  <a:pt x="996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343B2EF-DBB5-5ECE-1F72-C3A552EC58C6}"/>
              </a:ext>
            </a:extLst>
          </p:cNvPr>
          <p:cNvSpPr/>
          <p:nvPr/>
        </p:nvSpPr>
        <p:spPr>
          <a:xfrm>
            <a:off x="4160789" y="4466745"/>
            <a:ext cx="264470" cy="414648"/>
          </a:xfrm>
          <a:custGeom>
            <a:avLst/>
            <a:gdLst>
              <a:gd name="connsiteX0" fmla="*/ 59266 w 264470"/>
              <a:gd name="connsiteY0" fmla="*/ 0 h 414648"/>
              <a:gd name="connsiteX1" fmla="*/ 19795 w 264470"/>
              <a:gd name="connsiteY1" fmla="*/ 177618 h 414648"/>
              <a:gd name="connsiteX2" fmla="*/ 98736 w 264470"/>
              <a:gd name="connsiteY2" fmla="*/ 302608 h 414648"/>
              <a:gd name="connsiteX3" fmla="*/ 36241 w 264470"/>
              <a:gd name="connsiteY3" fmla="*/ 296029 h 414648"/>
              <a:gd name="connsiteX4" fmla="*/ 263197 w 264470"/>
              <a:gd name="connsiteY4" fmla="*/ 414441 h 414648"/>
              <a:gd name="connsiteX5" fmla="*/ 125050 w 264470"/>
              <a:gd name="connsiteY5" fmla="*/ 322343 h 414648"/>
              <a:gd name="connsiteX6" fmla="*/ 55976 w 264470"/>
              <a:gd name="connsiteY6" fmla="*/ 233534 h 414648"/>
              <a:gd name="connsiteX7" fmla="*/ 60 w 264470"/>
              <a:gd name="connsiteY7" fmla="*/ 177618 h 414648"/>
              <a:gd name="connsiteX8" fmla="*/ 59266 w 264470"/>
              <a:gd name="connsiteY8" fmla="*/ 0 h 4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70" h="414648">
                <a:moveTo>
                  <a:pt x="59266" y="0"/>
                </a:moveTo>
                <a:cubicBezTo>
                  <a:pt x="62555" y="0"/>
                  <a:pt x="13217" y="127183"/>
                  <a:pt x="19795" y="177618"/>
                </a:cubicBezTo>
                <a:cubicBezTo>
                  <a:pt x="26373" y="228053"/>
                  <a:pt x="95995" y="282873"/>
                  <a:pt x="98736" y="302608"/>
                </a:cubicBezTo>
                <a:cubicBezTo>
                  <a:pt x="101477" y="322343"/>
                  <a:pt x="8831" y="277390"/>
                  <a:pt x="36241" y="296029"/>
                </a:cubicBezTo>
                <a:cubicBezTo>
                  <a:pt x="63651" y="314668"/>
                  <a:pt x="248396" y="410055"/>
                  <a:pt x="263197" y="414441"/>
                </a:cubicBezTo>
                <a:cubicBezTo>
                  <a:pt x="277999" y="418827"/>
                  <a:pt x="159587" y="352494"/>
                  <a:pt x="125050" y="322343"/>
                </a:cubicBezTo>
                <a:cubicBezTo>
                  <a:pt x="90513" y="292192"/>
                  <a:pt x="76808" y="257655"/>
                  <a:pt x="55976" y="233534"/>
                </a:cubicBezTo>
                <a:cubicBezTo>
                  <a:pt x="35144" y="209413"/>
                  <a:pt x="2253" y="211058"/>
                  <a:pt x="60" y="177618"/>
                </a:cubicBezTo>
                <a:cubicBezTo>
                  <a:pt x="-2133" y="144178"/>
                  <a:pt x="55977" y="0"/>
                  <a:pt x="5926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8D82A29-B97A-FEDD-D565-5AE5BC483084}"/>
              </a:ext>
            </a:extLst>
          </p:cNvPr>
          <p:cNvSpPr/>
          <p:nvPr/>
        </p:nvSpPr>
        <p:spPr>
          <a:xfrm>
            <a:off x="3985586" y="5008737"/>
            <a:ext cx="191741" cy="169978"/>
          </a:xfrm>
          <a:custGeom>
            <a:avLst/>
            <a:gdLst>
              <a:gd name="connsiteX0" fmla="*/ 4224 w 191741"/>
              <a:gd name="connsiteY0" fmla="*/ 4017 h 169978"/>
              <a:gd name="connsiteX1" fmla="*/ 185131 w 191741"/>
              <a:gd name="connsiteY1" fmla="*/ 165188 h 169978"/>
              <a:gd name="connsiteX2" fmla="*/ 148949 w 191741"/>
              <a:gd name="connsiteY2" fmla="*/ 122428 h 169978"/>
              <a:gd name="connsiteX3" fmla="*/ 116057 w 191741"/>
              <a:gd name="connsiteY3" fmla="*/ 69801 h 169978"/>
              <a:gd name="connsiteX4" fmla="*/ 152238 w 191741"/>
              <a:gd name="connsiteY4" fmla="*/ 27041 h 169978"/>
              <a:gd name="connsiteX5" fmla="*/ 66719 w 191741"/>
              <a:gd name="connsiteY5" fmla="*/ 46777 h 169978"/>
              <a:gd name="connsiteX6" fmla="*/ 4224 w 191741"/>
              <a:gd name="connsiteY6" fmla="*/ 4017 h 1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41" h="169978">
                <a:moveTo>
                  <a:pt x="4224" y="4017"/>
                </a:moveTo>
                <a:cubicBezTo>
                  <a:pt x="23959" y="23752"/>
                  <a:pt x="161010" y="145453"/>
                  <a:pt x="185131" y="165188"/>
                </a:cubicBezTo>
                <a:cubicBezTo>
                  <a:pt x="209252" y="184923"/>
                  <a:pt x="160461" y="138326"/>
                  <a:pt x="148949" y="122428"/>
                </a:cubicBezTo>
                <a:cubicBezTo>
                  <a:pt x="137437" y="106530"/>
                  <a:pt x="115509" y="85699"/>
                  <a:pt x="116057" y="69801"/>
                </a:cubicBezTo>
                <a:cubicBezTo>
                  <a:pt x="116605" y="53903"/>
                  <a:pt x="160461" y="30878"/>
                  <a:pt x="152238" y="27041"/>
                </a:cubicBezTo>
                <a:cubicBezTo>
                  <a:pt x="144015" y="23204"/>
                  <a:pt x="94677" y="50066"/>
                  <a:pt x="66719" y="46777"/>
                </a:cubicBezTo>
                <a:cubicBezTo>
                  <a:pt x="38761" y="43488"/>
                  <a:pt x="-15511" y="-15718"/>
                  <a:pt x="4224" y="4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D5366CF-C1C6-BD7B-1865-B548BE907229}"/>
              </a:ext>
            </a:extLst>
          </p:cNvPr>
          <p:cNvSpPr/>
          <p:nvPr/>
        </p:nvSpPr>
        <p:spPr>
          <a:xfrm>
            <a:off x="4284987" y="5552967"/>
            <a:ext cx="89029" cy="595455"/>
          </a:xfrm>
          <a:custGeom>
            <a:avLst/>
            <a:gdLst>
              <a:gd name="connsiteX0" fmla="*/ 14009 w 89029"/>
              <a:gd name="connsiteY0" fmla="*/ 2506 h 595455"/>
              <a:gd name="connsiteX1" fmla="*/ 852 w 89029"/>
              <a:gd name="connsiteY1" fmla="*/ 232751 h 595455"/>
              <a:gd name="connsiteX2" fmla="*/ 43612 w 89029"/>
              <a:gd name="connsiteY2" fmla="*/ 318270 h 595455"/>
              <a:gd name="connsiteX3" fmla="*/ 56768 w 89029"/>
              <a:gd name="connsiteY3" fmla="*/ 298535 h 595455"/>
              <a:gd name="connsiteX4" fmla="*/ 86371 w 89029"/>
              <a:gd name="connsiteY4" fmla="*/ 594564 h 595455"/>
              <a:gd name="connsiteX5" fmla="*/ 79793 w 89029"/>
              <a:gd name="connsiteY5" fmla="*/ 387344 h 595455"/>
              <a:gd name="connsiteX6" fmla="*/ 17298 w 89029"/>
              <a:gd name="connsiteY6" fmla="*/ 305114 h 595455"/>
              <a:gd name="connsiteX7" fmla="*/ 852 w 89029"/>
              <a:gd name="connsiteY7" fmla="*/ 120918 h 595455"/>
              <a:gd name="connsiteX8" fmla="*/ 14009 w 89029"/>
              <a:gd name="connsiteY8" fmla="*/ 2506 h 59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29" h="595455">
                <a:moveTo>
                  <a:pt x="14009" y="2506"/>
                </a:moveTo>
                <a:cubicBezTo>
                  <a:pt x="14009" y="21145"/>
                  <a:pt x="-4082" y="180124"/>
                  <a:pt x="852" y="232751"/>
                </a:cubicBezTo>
                <a:cubicBezTo>
                  <a:pt x="5786" y="285378"/>
                  <a:pt x="34293" y="307306"/>
                  <a:pt x="43612" y="318270"/>
                </a:cubicBezTo>
                <a:cubicBezTo>
                  <a:pt x="52931" y="329234"/>
                  <a:pt x="49642" y="252486"/>
                  <a:pt x="56768" y="298535"/>
                </a:cubicBezTo>
                <a:cubicBezTo>
                  <a:pt x="63894" y="344584"/>
                  <a:pt x="82533" y="579762"/>
                  <a:pt x="86371" y="594564"/>
                </a:cubicBezTo>
                <a:cubicBezTo>
                  <a:pt x="90209" y="609366"/>
                  <a:pt x="91305" y="435586"/>
                  <a:pt x="79793" y="387344"/>
                </a:cubicBezTo>
                <a:cubicBezTo>
                  <a:pt x="68281" y="339102"/>
                  <a:pt x="30455" y="349518"/>
                  <a:pt x="17298" y="305114"/>
                </a:cubicBezTo>
                <a:cubicBezTo>
                  <a:pt x="4141" y="260710"/>
                  <a:pt x="3045" y="168063"/>
                  <a:pt x="852" y="120918"/>
                </a:cubicBezTo>
                <a:cubicBezTo>
                  <a:pt x="-1341" y="73773"/>
                  <a:pt x="14009" y="-16133"/>
                  <a:pt x="14009" y="2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76F3F539-7040-EF75-99CB-44F01F112EDD}"/>
              </a:ext>
            </a:extLst>
          </p:cNvPr>
          <p:cNvSpPr/>
          <p:nvPr/>
        </p:nvSpPr>
        <p:spPr>
          <a:xfrm>
            <a:off x="4367962" y="6063741"/>
            <a:ext cx="145571" cy="351668"/>
          </a:xfrm>
          <a:custGeom>
            <a:avLst/>
            <a:gdLst>
              <a:gd name="connsiteX0" fmla="*/ 144832 w 145571"/>
              <a:gd name="connsiteY0" fmla="*/ 1560 h 351668"/>
              <a:gd name="connsiteX1" fmla="*/ 65891 w 145571"/>
              <a:gd name="connsiteY1" fmla="*/ 218647 h 351668"/>
              <a:gd name="connsiteX2" fmla="*/ 49445 w 145571"/>
              <a:gd name="connsiteY2" fmla="*/ 350216 h 351668"/>
              <a:gd name="connsiteX3" fmla="*/ 56024 w 145571"/>
              <a:gd name="connsiteY3" fmla="*/ 277853 h 351668"/>
              <a:gd name="connsiteX4" fmla="*/ 107 w 145571"/>
              <a:gd name="connsiteY4" fmla="*/ 110104 h 351668"/>
              <a:gd name="connsiteX5" fmla="*/ 72470 w 145571"/>
              <a:gd name="connsiteY5" fmla="*/ 192334 h 351668"/>
              <a:gd name="connsiteX6" fmla="*/ 102073 w 145571"/>
              <a:gd name="connsiteY6" fmla="*/ 123260 h 351668"/>
              <a:gd name="connsiteX7" fmla="*/ 144832 w 145571"/>
              <a:gd name="connsiteY7" fmla="*/ 1560 h 3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571" h="351668">
                <a:moveTo>
                  <a:pt x="144832" y="1560"/>
                </a:moveTo>
                <a:cubicBezTo>
                  <a:pt x="138802" y="17458"/>
                  <a:pt x="81789" y="160538"/>
                  <a:pt x="65891" y="218647"/>
                </a:cubicBezTo>
                <a:cubicBezTo>
                  <a:pt x="49993" y="276756"/>
                  <a:pt x="51089" y="340348"/>
                  <a:pt x="49445" y="350216"/>
                </a:cubicBezTo>
                <a:cubicBezTo>
                  <a:pt x="47801" y="360084"/>
                  <a:pt x="64247" y="317872"/>
                  <a:pt x="56024" y="277853"/>
                </a:cubicBezTo>
                <a:cubicBezTo>
                  <a:pt x="47801" y="237834"/>
                  <a:pt x="-2634" y="124357"/>
                  <a:pt x="107" y="110104"/>
                </a:cubicBezTo>
                <a:cubicBezTo>
                  <a:pt x="2848" y="95851"/>
                  <a:pt x="55476" y="190141"/>
                  <a:pt x="72470" y="192334"/>
                </a:cubicBezTo>
                <a:cubicBezTo>
                  <a:pt x="89464" y="194527"/>
                  <a:pt x="85627" y="150670"/>
                  <a:pt x="102073" y="123260"/>
                </a:cubicBezTo>
                <a:cubicBezTo>
                  <a:pt x="118519" y="95850"/>
                  <a:pt x="150862" y="-14338"/>
                  <a:pt x="144832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4F4D5F4-BF50-2CE0-F38E-6E0AE82F1794}"/>
              </a:ext>
            </a:extLst>
          </p:cNvPr>
          <p:cNvSpPr/>
          <p:nvPr/>
        </p:nvSpPr>
        <p:spPr>
          <a:xfrm>
            <a:off x="4769353" y="6932543"/>
            <a:ext cx="196852" cy="254520"/>
          </a:xfrm>
          <a:custGeom>
            <a:avLst/>
            <a:gdLst>
              <a:gd name="connsiteX0" fmla="*/ 0 w 196852"/>
              <a:gd name="connsiteY0" fmla="*/ 254378 h 254520"/>
              <a:gd name="connsiteX1" fmla="*/ 55916 w 196852"/>
              <a:gd name="connsiteY1" fmla="*/ 103074 h 254520"/>
              <a:gd name="connsiteX2" fmla="*/ 194063 w 196852"/>
              <a:gd name="connsiteY2" fmla="*/ 1109 h 254520"/>
              <a:gd name="connsiteX3" fmla="*/ 141435 w 196852"/>
              <a:gd name="connsiteY3" fmla="*/ 53736 h 254520"/>
              <a:gd name="connsiteX4" fmla="*/ 55916 w 196852"/>
              <a:gd name="connsiteY4" fmla="*/ 129388 h 254520"/>
              <a:gd name="connsiteX5" fmla="*/ 0 w 196852"/>
              <a:gd name="connsiteY5" fmla="*/ 254378 h 25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2" h="254520">
                <a:moveTo>
                  <a:pt x="0" y="254378"/>
                </a:moveTo>
                <a:cubicBezTo>
                  <a:pt x="0" y="249992"/>
                  <a:pt x="23572" y="145285"/>
                  <a:pt x="55916" y="103074"/>
                </a:cubicBezTo>
                <a:cubicBezTo>
                  <a:pt x="88260" y="60862"/>
                  <a:pt x="179810" y="9332"/>
                  <a:pt x="194063" y="1109"/>
                </a:cubicBezTo>
                <a:cubicBezTo>
                  <a:pt x="208316" y="-7114"/>
                  <a:pt x="164459" y="32356"/>
                  <a:pt x="141435" y="53736"/>
                </a:cubicBezTo>
                <a:cubicBezTo>
                  <a:pt x="118411" y="75116"/>
                  <a:pt x="80037" y="98140"/>
                  <a:pt x="55916" y="129388"/>
                </a:cubicBezTo>
                <a:cubicBezTo>
                  <a:pt x="31795" y="160635"/>
                  <a:pt x="0" y="258764"/>
                  <a:pt x="0" y="25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D1C78CA-417D-70F3-7A51-1907FDB3471E}"/>
              </a:ext>
            </a:extLst>
          </p:cNvPr>
          <p:cNvSpPr/>
          <p:nvPr/>
        </p:nvSpPr>
        <p:spPr>
          <a:xfrm>
            <a:off x="4196084" y="7160558"/>
            <a:ext cx="208481" cy="151843"/>
          </a:xfrm>
          <a:custGeom>
            <a:avLst/>
            <a:gdLst>
              <a:gd name="connsiteX0" fmla="*/ 96333 w 208481"/>
              <a:gd name="connsiteY0" fmla="*/ 49 h 151843"/>
              <a:gd name="connsiteX1" fmla="*/ 79887 w 208481"/>
              <a:gd name="connsiteY1" fmla="*/ 55966 h 151843"/>
              <a:gd name="connsiteX2" fmla="*/ 125936 w 208481"/>
              <a:gd name="connsiteY2" fmla="*/ 108593 h 151843"/>
              <a:gd name="connsiteX3" fmla="*/ 109490 w 208481"/>
              <a:gd name="connsiteY3" fmla="*/ 128328 h 151843"/>
              <a:gd name="connsiteX4" fmla="*/ 208166 w 208481"/>
              <a:gd name="connsiteY4" fmla="*/ 151353 h 151843"/>
              <a:gd name="connsiteX5" fmla="*/ 135804 w 208481"/>
              <a:gd name="connsiteY5" fmla="*/ 105304 h 151843"/>
              <a:gd name="connsiteX6" fmla="*/ 946 w 208481"/>
              <a:gd name="connsiteY6" fmla="*/ 75701 h 151843"/>
              <a:gd name="connsiteX7" fmla="*/ 76598 w 208481"/>
              <a:gd name="connsiteY7" fmla="*/ 65833 h 151843"/>
              <a:gd name="connsiteX8" fmla="*/ 96333 w 208481"/>
              <a:gd name="connsiteY8" fmla="*/ 49 h 1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81" h="151843">
                <a:moveTo>
                  <a:pt x="96333" y="49"/>
                </a:moveTo>
                <a:cubicBezTo>
                  <a:pt x="96881" y="-1595"/>
                  <a:pt x="74953" y="37875"/>
                  <a:pt x="79887" y="55966"/>
                </a:cubicBezTo>
                <a:cubicBezTo>
                  <a:pt x="84821" y="74057"/>
                  <a:pt x="121002" y="96533"/>
                  <a:pt x="125936" y="108593"/>
                </a:cubicBezTo>
                <a:cubicBezTo>
                  <a:pt x="130870" y="120653"/>
                  <a:pt x="95785" y="121201"/>
                  <a:pt x="109490" y="128328"/>
                </a:cubicBezTo>
                <a:cubicBezTo>
                  <a:pt x="123195" y="135455"/>
                  <a:pt x="203780" y="155190"/>
                  <a:pt x="208166" y="151353"/>
                </a:cubicBezTo>
                <a:cubicBezTo>
                  <a:pt x="212552" y="147516"/>
                  <a:pt x="170341" y="117913"/>
                  <a:pt x="135804" y="105304"/>
                </a:cubicBezTo>
                <a:cubicBezTo>
                  <a:pt x="101267" y="92695"/>
                  <a:pt x="10814" y="82279"/>
                  <a:pt x="946" y="75701"/>
                </a:cubicBezTo>
                <a:cubicBezTo>
                  <a:pt x="-8922" y="69123"/>
                  <a:pt x="61248" y="79538"/>
                  <a:pt x="76598" y="65833"/>
                </a:cubicBezTo>
                <a:cubicBezTo>
                  <a:pt x="91948" y="52128"/>
                  <a:pt x="95785" y="1693"/>
                  <a:pt x="9633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CE9A409-43EE-84A8-981B-5C7B5E45B02E}"/>
              </a:ext>
            </a:extLst>
          </p:cNvPr>
          <p:cNvSpPr/>
          <p:nvPr/>
        </p:nvSpPr>
        <p:spPr>
          <a:xfrm>
            <a:off x="4949563" y="7305657"/>
            <a:ext cx="70236" cy="302142"/>
          </a:xfrm>
          <a:custGeom>
            <a:avLst/>
            <a:gdLst>
              <a:gd name="connsiteX0" fmla="*/ 3437 w 70236"/>
              <a:gd name="connsiteY0" fmla="*/ 18 h 302142"/>
              <a:gd name="connsiteX1" fmla="*/ 51062 w 70236"/>
              <a:gd name="connsiteY1" fmla="*/ 120668 h 302142"/>
              <a:gd name="connsiteX2" fmla="*/ 51062 w 70236"/>
              <a:gd name="connsiteY2" fmla="*/ 117493 h 302142"/>
              <a:gd name="connsiteX3" fmla="*/ 54237 w 70236"/>
              <a:gd name="connsiteY3" fmla="*/ 219093 h 302142"/>
              <a:gd name="connsiteX4" fmla="*/ 262 w 70236"/>
              <a:gd name="connsiteY4" fmla="*/ 301643 h 302142"/>
              <a:gd name="connsiteX5" fmla="*/ 35187 w 70236"/>
              <a:gd name="connsiteY5" fmla="*/ 247668 h 302142"/>
              <a:gd name="connsiteX6" fmla="*/ 70112 w 70236"/>
              <a:gd name="connsiteY6" fmla="*/ 130193 h 302142"/>
              <a:gd name="connsiteX7" fmla="*/ 3437 w 70236"/>
              <a:gd name="connsiteY7" fmla="*/ 18 h 3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36" h="302142">
                <a:moveTo>
                  <a:pt x="3437" y="18"/>
                </a:moveTo>
                <a:cubicBezTo>
                  <a:pt x="262" y="-1569"/>
                  <a:pt x="43124" y="101089"/>
                  <a:pt x="51062" y="120668"/>
                </a:cubicBezTo>
                <a:cubicBezTo>
                  <a:pt x="59000" y="140247"/>
                  <a:pt x="50533" y="101089"/>
                  <a:pt x="51062" y="117493"/>
                </a:cubicBezTo>
                <a:cubicBezTo>
                  <a:pt x="51591" y="133897"/>
                  <a:pt x="62704" y="188401"/>
                  <a:pt x="54237" y="219093"/>
                </a:cubicBezTo>
                <a:cubicBezTo>
                  <a:pt x="45770" y="249785"/>
                  <a:pt x="3437" y="296881"/>
                  <a:pt x="262" y="301643"/>
                </a:cubicBezTo>
                <a:cubicBezTo>
                  <a:pt x="-2913" y="306405"/>
                  <a:pt x="23545" y="276243"/>
                  <a:pt x="35187" y="247668"/>
                </a:cubicBezTo>
                <a:cubicBezTo>
                  <a:pt x="46829" y="219093"/>
                  <a:pt x="72229" y="168822"/>
                  <a:pt x="70112" y="130193"/>
                </a:cubicBezTo>
                <a:cubicBezTo>
                  <a:pt x="67995" y="91564"/>
                  <a:pt x="6612" y="1605"/>
                  <a:pt x="343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E127944-1C01-DD04-FB54-D61CBD349198}"/>
              </a:ext>
            </a:extLst>
          </p:cNvPr>
          <p:cNvSpPr/>
          <p:nvPr/>
        </p:nvSpPr>
        <p:spPr>
          <a:xfrm>
            <a:off x="4716217" y="7334240"/>
            <a:ext cx="122797" cy="337410"/>
          </a:xfrm>
          <a:custGeom>
            <a:avLst/>
            <a:gdLst>
              <a:gd name="connsiteX0" fmla="*/ 11358 w 122797"/>
              <a:gd name="connsiteY0" fmla="*/ 10 h 337410"/>
              <a:gd name="connsiteX1" fmla="*/ 1833 w 122797"/>
              <a:gd name="connsiteY1" fmla="*/ 104785 h 337410"/>
              <a:gd name="connsiteX2" fmla="*/ 1833 w 122797"/>
              <a:gd name="connsiteY2" fmla="*/ 158760 h 337410"/>
              <a:gd name="connsiteX3" fmla="*/ 20883 w 122797"/>
              <a:gd name="connsiteY3" fmla="*/ 152410 h 337410"/>
              <a:gd name="connsiteX4" fmla="*/ 14533 w 122797"/>
              <a:gd name="connsiteY4" fmla="*/ 266710 h 337410"/>
              <a:gd name="connsiteX5" fmla="*/ 122483 w 122797"/>
              <a:gd name="connsiteY5" fmla="*/ 336560 h 337410"/>
              <a:gd name="connsiteX6" fmla="*/ 46283 w 122797"/>
              <a:gd name="connsiteY6" fmla="*/ 301635 h 337410"/>
              <a:gd name="connsiteX7" fmla="*/ 11358 w 122797"/>
              <a:gd name="connsiteY7" fmla="*/ 244485 h 337410"/>
              <a:gd name="connsiteX8" fmla="*/ 5008 w 122797"/>
              <a:gd name="connsiteY8" fmla="*/ 149235 h 337410"/>
              <a:gd name="connsiteX9" fmla="*/ 14533 w 122797"/>
              <a:gd name="connsiteY9" fmla="*/ 98435 h 337410"/>
              <a:gd name="connsiteX10" fmla="*/ 11358 w 122797"/>
              <a:gd name="connsiteY10" fmla="*/ 10 h 3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797" h="337410">
                <a:moveTo>
                  <a:pt x="11358" y="10"/>
                </a:moveTo>
                <a:cubicBezTo>
                  <a:pt x="9241" y="1068"/>
                  <a:pt x="3420" y="78327"/>
                  <a:pt x="1833" y="104785"/>
                </a:cubicBezTo>
                <a:cubicBezTo>
                  <a:pt x="245" y="131243"/>
                  <a:pt x="-1342" y="150822"/>
                  <a:pt x="1833" y="158760"/>
                </a:cubicBezTo>
                <a:cubicBezTo>
                  <a:pt x="5008" y="166698"/>
                  <a:pt x="18766" y="134418"/>
                  <a:pt x="20883" y="152410"/>
                </a:cubicBezTo>
                <a:cubicBezTo>
                  <a:pt x="23000" y="170402"/>
                  <a:pt x="-2400" y="236018"/>
                  <a:pt x="14533" y="266710"/>
                </a:cubicBezTo>
                <a:cubicBezTo>
                  <a:pt x="31466" y="297402"/>
                  <a:pt x="117191" y="330739"/>
                  <a:pt x="122483" y="336560"/>
                </a:cubicBezTo>
                <a:cubicBezTo>
                  <a:pt x="127775" y="342381"/>
                  <a:pt x="64804" y="316981"/>
                  <a:pt x="46283" y="301635"/>
                </a:cubicBezTo>
                <a:cubicBezTo>
                  <a:pt x="27762" y="286289"/>
                  <a:pt x="18237" y="269885"/>
                  <a:pt x="11358" y="244485"/>
                </a:cubicBezTo>
                <a:cubicBezTo>
                  <a:pt x="4479" y="219085"/>
                  <a:pt x="4479" y="173577"/>
                  <a:pt x="5008" y="149235"/>
                </a:cubicBezTo>
                <a:cubicBezTo>
                  <a:pt x="5537" y="124893"/>
                  <a:pt x="13475" y="118014"/>
                  <a:pt x="14533" y="98435"/>
                </a:cubicBezTo>
                <a:cubicBezTo>
                  <a:pt x="15591" y="78856"/>
                  <a:pt x="13475" y="-1048"/>
                  <a:pt x="1135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31FA0C2-4099-B774-F304-8EEE70137372}"/>
              </a:ext>
            </a:extLst>
          </p:cNvPr>
          <p:cNvSpPr/>
          <p:nvPr/>
        </p:nvSpPr>
        <p:spPr>
          <a:xfrm>
            <a:off x="4870441" y="7310171"/>
            <a:ext cx="53984" cy="344812"/>
          </a:xfrm>
          <a:custGeom>
            <a:avLst/>
            <a:gdLst>
              <a:gd name="connsiteX0" fmla="*/ 53984 w 53984"/>
              <a:gd name="connsiteY0" fmla="*/ 1854 h 344812"/>
              <a:gd name="connsiteX1" fmla="*/ 31759 w 53984"/>
              <a:gd name="connsiteY1" fmla="*/ 112979 h 344812"/>
              <a:gd name="connsiteX2" fmla="*/ 34934 w 53984"/>
              <a:gd name="connsiteY2" fmla="*/ 205054 h 344812"/>
              <a:gd name="connsiteX3" fmla="*/ 34934 w 53984"/>
              <a:gd name="connsiteY3" fmla="*/ 154254 h 344812"/>
              <a:gd name="connsiteX4" fmla="*/ 34934 w 53984"/>
              <a:gd name="connsiteY4" fmla="*/ 259029 h 344812"/>
              <a:gd name="connsiteX5" fmla="*/ 9534 w 53984"/>
              <a:gd name="connsiteY5" fmla="*/ 344754 h 344812"/>
              <a:gd name="connsiteX6" fmla="*/ 34934 w 53984"/>
              <a:gd name="connsiteY6" fmla="*/ 246329 h 344812"/>
              <a:gd name="connsiteX7" fmla="*/ 28584 w 53984"/>
              <a:gd name="connsiteY7" fmla="*/ 173304 h 344812"/>
              <a:gd name="connsiteX8" fmla="*/ 9 w 53984"/>
              <a:gd name="connsiteY8" fmla="*/ 74879 h 344812"/>
              <a:gd name="connsiteX9" fmla="*/ 25409 w 53984"/>
              <a:gd name="connsiteY9" fmla="*/ 166954 h 344812"/>
              <a:gd name="connsiteX10" fmla="*/ 31759 w 53984"/>
              <a:gd name="connsiteY10" fmla="*/ 52654 h 344812"/>
              <a:gd name="connsiteX11" fmla="*/ 53984 w 53984"/>
              <a:gd name="connsiteY11" fmla="*/ 1854 h 34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84" h="344812">
                <a:moveTo>
                  <a:pt x="53984" y="1854"/>
                </a:moveTo>
                <a:cubicBezTo>
                  <a:pt x="53984" y="11908"/>
                  <a:pt x="34934" y="79112"/>
                  <a:pt x="31759" y="112979"/>
                </a:cubicBezTo>
                <a:cubicBezTo>
                  <a:pt x="28584" y="146846"/>
                  <a:pt x="34405" y="198175"/>
                  <a:pt x="34934" y="205054"/>
                </a:cubicBezTo>
                <a:cubicBezTo>
                  <a:pt x="35463" y="211933"/>
                  <a:pt x="34934" y="154254"/>
                  <a:pt x="34934" y="154254"/>
                </a:cubicBezTo>
                <a:cubicBezTo>
                  <a:pt x="34934" y="163250"/>
                  <a:pt x="39167" y="227279"/>
                  <a:pt x="34934" y="259029"/>
                </a:cubicBezTo>
                <a:cubicBezTo>
                  <a:pt x="30701" y="290779"/>
                  <a:pt x="9534" y="346871"/>
                  <a:pt x="9534" y="344754"/>
                </a:cubicBezTo>
                <a:cubicBezTo>
                  <a:pt x="9534" y="342637"/>
                  <a:pt x="31759" y="274904"/>
                  <a:pt x="34934" y="246329"/>
                </a:cubicBezTo>
                <a:cubicBezTo>
                  <a:pt x="38109" y="217754"/>
                  <a:pt x="34405" y="201879"/>
                  <a:pt x="28584" y="173304"/>
                </a:cubicBezTo>
                <a:cubicBezTo>
                  <a:pt x="22763" y="144729"/>
                  <a:pt x="538" y="75937"/>
                  <a:pt x="9" y="74879"/>
                </a:cubicBezTo>
                <a:cubicBezTo>
                  <a:pt x="-520" y="73821"/>
                  <a:pt x="20117" y="170658"/>
                  <a:pt x="25409" y="166954"/>
                </a:cubicBezTo>
                <a:cubicBezTo>
                  <a:pt x="30701" y="163250"/>
                  <a:pt x="23292" y="80700"/>
                  <a:pt x="31759" y="52654"/>
                </a:cubicBezTo>
                <a:cubicBezTo>
                  <a:pt x="40226" y="24608"/>
                  <a:pt x="53984" y="-8200"/>
                  <a:pt x="53984" y="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AD187B0-D7E2-6B1B-C386-941C9C68EF78}"/>
              </a:ext>
            </a:extLst>
          </p:cNvPr>
          <p:cNvSpPr/>
          <p:nvPr/>
        </p:nvSpPr>
        <p:spPr>
          <a:xfrm>
            <a:off x="4777086" y="7315121"/>
            <a:ext cx="81900" cy="332548"/>
          </a:xfrm>
          <a:custGeom>
            <a:avLst/>
            <a:gdLst>
              <a:gd name="connsiteX0" fmla="*/ 4464 w 81900"/>
              <a:gd name="connsiteY0" fmla="*/ 79 h 332548"/>
              <a:gd name="connsiteX1" fmla="*/ 1289 w 81900"/>
              <a:gd name="connsiteY1" fmla="*/ 101679 h 332548"/>
              <a:gd name="connsiteX2" fmla="*/ 26689 w 81900"/>
              <a:gd name="connsiteY2" fmla="*/ 69929 h 332548"/>
              <a:gd name="connsiteX3" fmla="*/ 29864 w 81900"/>
              <a:gd name="connsiteY3" fmla="*/ 174704 h 332548"/>
              <a:gd name="connsiteX4" fmla="*/ 80664 w 81900"/>
              <a:gd name="connsiteY4" fmla="*/ 330279 h 332548"/>
              <a:gd name="connsiteX5" fmla="*/ 61614 w 81900"/>
              <a:gd name="connsiteY5" fmla="*/ 257254 h 332548"/>
              <a:gd name="connsiteX6" fmla="*/ 10814 w 81900"/>
              <a:gd name="connsiteY6" fmla="*/ 120729 h 332548"/>
              <a:gd name="connsiteX7" fmla="*/ 4464 w 81900"/>
              <a:gd name="connsiteY7" fmla="*/ 79 h 3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00" h="332548">
                <a:moveTo>
                  <a:pt x="4464" y="79"/>
                </a:moveTo>
                <a:cubicBezTo>
                  <a:pt x="2877" y="-3096"/>
                  <a:pt x="-2415" y="90037"/>
                  <a:pt x="1289" y="101679"/>
                </a:cubicBezTo>
                <a:cubicBezTo>
                  <a:pt x="4993" y="113321"/>
                  <a:pt x="21927" y="57758"/>
                  <a:pt x="26689" y="69929"/>
                </a:cubicBezTo>
                <a:cubicBezTo>
                  <a:pt x="31451" y="82100"/>
                  <a:pt x="20868" y="131312"/>
                  <a:pt x="29864" y="174704"/>
                </a:cubicBezTo>
                <a:cubicBezTo>
                  <a:pt x="38860" y="218096"/>
                  <a:pt x="75372" y="316521"/>
                  <a:pt x="80664" y="330279"/>
                </a:cubicBezTo>
                <a:cubicBezTo>
                  <a:pt x="85956" y="344037"/>
                  <a:pt x="73256" y="292179"/>
                  <a:pt x="61614" y="257254"/>
                </a:cubicBezTo>
                <a:cubicBezTo>
                  <a:pt x="49972" y="222329"/>
                  <a:pt x="19281" y="160417"/>
                  <a:pt x="10814" y="120729"/>
                </a:cubicBezTo>
                <a:cubicBezTo>
                  <a:pt x="2347" y="81042"/>
                  <a:pt x="6051" y="3254"/>
                  <a:pt x="446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0D7E5F5-4509-641E-C879-08AD0022E931}"/>
              </a:ext>
            </a:extLst>
          </p:cNvPr>
          <p:cNvSpPr/>
          <p:nvPr/>
        </p:nvSpPr>
        <p:spPr>
          <a:xfrm>
            <a:off x="4330612" y="7737471"/>
            <a:ext cx="635930" cy="317529"/>
          </a:xfrm>
          <a:custGeom>
            <a:avLst/>
            <a:gdLst>
              <a:gd name="connsiteX0" fmla="*/ 88 w 635930"/>
              <a:gd name="connsiteY0" fmla="*/ 317504 h 317529"/>
              <a:gd name="connsiteX1" fmla="*/ 238213 w 635930"/>
              <a:gd name="connsiteY1" fmla="*/ 69854 h 317529"/>
              <a:gd name="connsiteX2" fmla="*/ 235038 w 635930"/>
              <a:gd name="connsiteY2" fmla="*/ 92079 h 317529"/>
              <a:gd name="connsiteX3" fmla="*/ 311238 w 635930"/>
              <a:gd name="connsiteY3" fmla="*/ 19054 h 317529"/>
              <a:gd name="connsiteX4" fmla="*/ 457288 w 635930"/>
              <a:gd name="connsiteY4" fmla="*/ 53979 h 317529"/>
              <a:gd name="connsiteX5" fmla="*/ 422363 w 635930"/>
              <a:gd name="connsiteY5" fmla="*/ 4 h 317529"/>
              <a:gd name="connsiteX6" fmla="*/ 635088 w 635930"/>
              <a:gd name="connsiteY6" fmla="*/ 50804 h 317529"/>
              <a:gd name="connsiteX7" fmla="*/ 492213 w 635930"/>
              <a:gd name="connsiteY7" fmla="*/ 9529 h 317529"/>
              <a:gd name="connsiteX8" fmla="*/ 381088 w 635930"/>
              <a:gd name="connsiteY8" fmla="*/ 6354 h 317529"/>
              <a:gd name="connsiteX9" fmla="*/ 301713 w 635930"/>
              <a:gd name="connsiteY9" fmla="*/ 63504 h 317529"/>
              <a:gd name="connsiteX10" fmla="*/ 314413 w 635930"/>
              <a:gd name="connsiteY10" fmla="*/ 12704 h 317529"/>
              <a:gd name="connsiteX11" fmla="*/ 152488 w 635930"/>
              <a:gd name="connsiteY11" fmla="*/ 107954 h 317529"/>
              <a:gd name="connsiteX12" fmla="*/ 209638 w 635930"/>
              <a:gd name="connsiteY12" fmla="*/ 85729 h 317529"/>
              <a:gd name="connsiteX13" fmla="*/ 88 w 635930"/>
              <a:gd name="connsiteY13" fmla="*/ 317504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930" h="317529">
                <a:moveTo>
                  <a:pt x="88" y="317504"/>
                </a:moveTo>
                <a:cubicBezTo>
                  <a:pt x="4850" y="314858"/>
                  <a:pt x="199055" y="107425"/>
                  <a:pt x="238213" y="69854"/>
                </a:cubicBezTo>
                <a:cubicBezTo>
                  <a:pt x="277371" y="32283"/>
                  <a:pt x="222867" y="100546"/>
                  <a:pt x="235038" y="92079"/>
                </a:cubicBezTo>
                <a:cubicBezTo>
                  <a:pt x="247209" y="83612"/>
                  <a:pt x="274196" y="25404"/>
                  <a:pt x="311238" y="19054"/>
                </a:cubicBezTo>
                <a:cubicBezTo>
                  <a:pt x="348280" y="12704"/>
                  <a:pt x="438767" y="57154"/>
                  <a:pt x="457288" y="53979"/>
                </a:cubicBezTo>
                <a:cubicBezTo>
                  <a:pt x="475809" y="50804"/>
                  <a:pt x="392730" y="533"/>
                  <a:pt x="422363" y="4"/>
                </a:cubicBezTo>
                <a:cubicBezTo>
                  <a:pt x="451996" y="-525"/>
                  <a:pt x="623446" y="49217"/>
                  <a:pt x="635088" y="50804"/>
                </a:cubicBezTo>
                <a:cubicBezTo>
                  <a:pt x="646730" y="52391"/>
                  <a:pt x="534546" y="16937"/>
                  <a:pt x="492213" y="9529"/>
                </a:cubicBezTo>
                <a:cubicBezTo>
                  <a:pt x="449880" y="2121"/>
                  <a:pt x="412838" y="-2642"/>
                  <a:pt x="381088" y="6354"/>
                </a:cubicBezTo>
                <a:cubicBezTo>
                  <a:pt x="349338" y="15350"/>
                  <a:pt x="312825" y="62446"/>
                  <a:pt x="301713" y="63504"/>
                </a:cubicBezTo>
                <a:cubicBezTo>
                  <a:pt x="290601" y="64562"/>
                  <a:pt x="339284" y="5296"/>
                  <a:pt x="314413" y="12704"/>
                </a:cubicBezTo>
                <a:cubicBezTo>
                  <a:pt x="289542" y="20112"/>
                  <a:pt x="169950" y="95783"/>
                  <a:pt x="152488" y="107954"/>
                </a:cubicBezTo>
                <a:cubicBezTo>
                  <a:pt x="135026" y="120125"/>
                  <a:pt x="236096" y="55037"/>
                  <a:pt x="209638" y="85729"/>
                </a:cubicBezTo>
                <a:cubicBezTo>
                  <a:pt x="183180" y="116421"/>
                  <a:pt x="-4674" y="320150"/>
                  <a:pt x="88" y="317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823E1CD-2B23-95BF-5684-9EC03AD22080}"/>
              </a:ext>
            </a:extLst>
          </p:cNvPr>
          <p:cNvSpPr/>
          <p:nvPr/>
        </p:nvSpPr>
        <p:spPr>
          <a:xfrm>
            <a:off x="4813297" y="7615252"/>
            <a:ext cx="1031797" cy="156522"/>
          </a:xfrm>
          <a:custGeom>
            <a:avLst/>
            <a:gdLst>
              <a:gd name="connsiteX0" fmla="*/ 3 w 1031797"/>
              <a:gd name="connsiteY0" fmla="*/ 144448 h 156522"/>
              <a:gd name="connsiteX1" fmla="*/ 107953 w 1031797"/>
              <a:gd name="connsiteY1" fmla="*/ 134923 h 156522"/>
              <a:gd name="connsiteX2" fmla="*/ 215903 w 1031797"/>
              <a:gd name="connsiteY2" fmla="*/ 36498 h 156522"/>
              <a:gd name="connsiteX3" fmla="*/ 371478 w 1031797"/>
              <a:gd name="connsiteY3" fmla="*/ 58723 h 156522"/>
              <a:gd name="connsiteX4" fmla="*/ 374653 w 1031797"/>
              <a:gd name="connsiteY4" fmla="*/ 26973 h 156522"/>
              <a:gd name="connsiteX5" fmla="*/ 596903 w 1031797"/>
              <a:gd name="connsiteY5" fmla="*/ 58723 h 156522"/>
              <a:gd name="connsiteX6" fmla="*/ 723903 w 1031797"/>
              <a:gd name="connsiteY6" fmla="*/ 131748 h 156522"/>
              <a:gd name="connsiteX7" fmla="*/ 669928 w 1031797"/>
              <a:gd name="connsiteY7" fmla="*/ 109523 h 156522"/>
              <a:gd name="connsiteX8" fmla="*/ 796928 w 1031797"/>
              <a:gd name="connsiteY8" fmla="*/ 125398 h 156522"/>
              <a:gd name="connsiteX9" fmla="*/ 939803 w 1031797"/>
              <a:gd name="connsiteY9" fmla="*/ 144448 h 156522"/>
              <a:gd name="connsiteX10" fmla="*/ 1025528 w 1031797"/>
              <a:gd name="connsiteY10" fmla="*/ 153973 h 156522"/>
              <a:gd name="connsiteX11" fmla="*/ 768353 w 1031797"/>
              <a:gd name="connsiteY11" fmla="*/ 96823 h 156522"/>
              <a:gd name="connsiteX12" fmla="*/ 400053 w 1031797"/>
              <a:gd name="connsiteY12" fmla="*/ 1573 h 156522"/>
              <a:gd name="connsiteX13" fmla="*/ 368303 w 1031797"/>
              <a:gd name="connsiteY13" fmla="*/ 36498 h 156522"/>
              <a:gd name="connsiteX14" fmla="*/ 241303 w 1031797"/>
              <a:gd name="connsiteY14" fmla="*/ 23798 h 156522"/>
              <a:gd name="connsiteX15" fmla="*/ 158753 w 1031797"/>
              <a:gd name="connsiteY15" fmla="*/ 55548 h 156522"/>
              <a:gd name="connsiteX16" fmla="*/ 190503 w 1031797"/>
              <a:gd name="connsiteY16" fmla="*/ 17448 h 156522"/>
              <a:gd name="connsiteX17" fmla="*/ 104778 w 1031797"/>
              <a:gd name="connsiteY17" fmla="*/ 128573 h 156522"/>
              <a:gd name="connsiteX18" fmla="*/ 3 w 1031797"/>
              <a:gd name="connsiteY18" fmla="*/ 144448 h 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1797" h="156522">
                <a:moveTo>
                  <a:pt x="3" y="144448"/>
                </a:moveTo>
                <a:cubicBezTo>
                  <a:pt x="532" y="145506"/>
                  <a:pt x="71970" y="152915"/>
                  <a:pt x="107953" y="134923"/>
                </a:cubicBezTo>
                <a:cubicBezTo>
                  <a:pt x="143936" y="116931"/>
                  <a:pt x="171982" y="49198"/>
                  <a:pt x="215903" y="36498"/>
                </a:cubicBezTo>
                <a:cubicBezTo>
                  <a:pt x="259824" y="23798"/>
                  <a:pt x="345020" y="60310"/>
                  <a:pt x="371478" y="58723"/>
                </a:cubicBezTo>
                <a:cubicBezTo>
                  <a:pt x="397936" y="57135"/>
                  <a:pt x="337082" y="26973"/>
                  <a:pt x="374653" y="26973"/>
                </a:cubicBezTo>
                <a:cubicBezTo>
                  <a:pt x="412224" y="26973"/>
                  <a:pt x="538695" y="41261"/>
                  <a:pt x="596903" y="58723"/>
                </a:cubicBezTo>
                <a:cubicBezTo>
                  <a:pt x="655111" y="76185"/>
                  <a:pt x="711732" y="123281"/>
                  <a:pt x="723903" y="131748"/>
                </a:cubicBezTo>
                <a:cubicBezTo>
                  <a:pt x="736074" y="140215"/>
                  <a:pt x="657757" y="110581"/>
                  <a:pt x="669928" y="109523"/>
                </a:cubicBezTo>
                <a:cubicBezTo>
                  <a:pt x="682099" y="108465"/>
                  <a:pt x="796928" y="125398"/>
                  <a:pt x="796928" y="125398"/>
                </a:cubicBezTo>
                <a:lnTo>
                  <a:pt x="939803" y="144448"/>
                </a:lnTo>
                <a:cubicBezTo>
                  <a:pt x="977903" y="149211"/>
                  <a:pt x="1054103" y="161911"/>
                  <a:pt x="1025528" y="153973"/>
                </a:cubicBezTo>
                <a:cubicBezTo>
                  <a:pt x="996953" y="146035"/>
                  <a:pt x="872599" y="122223"/>
                  <a:pt x="768353" y="96823"/>
                </a:cubicBezTo>
                <a:cubicBezTo>
                  <a:pt x="664107" y="71423"/>
                  <a:pt x="466728" y="11627"/>
                  <a:pt x="400053" y="1573"/>
                </a:cubicBezTo>
                <a:cubicBezTo>
                  <a:pt x="333378" y="-8481"/>
                  <a:pt x="394761" y="32794"/>
                  <a:pt x="368303" y="36498"/>
                </a:cubicBezTo>
                <a:cubicBezTo>
                  <a:pt x="341845" y="40202"/>
                  <a:pt x="276228" y="20623"/>
                  <a:pt x="241303" y="23798"/>
                </a:cubicBezTo>
                <a:cubicBezTo>
                  <a:pt x="206378" y="26973"/>
                  <a:pt x="167220" y="56606"/>
                  <a:pt x="158753" y="55548"/>
                </a:cubicBezTo>
                <a:cubicBezTo>
                  <a:pt x="150286" y="54490"/>
                  <a:pt x="199499" y="5277"/>
                  <a:pt x="190503" y="17448"/>
                </a:cubicBezTo>
                <a:cubicBezTo>
                  <a:pt x="181507" y="29619"/>
                  <a:pt x="142349" y="107406"/>
                  <a:pt x="104778" y="128573"/>
                </a:cubicBezTo>
                <a:cubicBezTo>
                  <a:pt x="67207" y="149740"/>
                  <a:pt x="-526" y="143390"/>
                  <a:pt x="3" y="144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3959652C-9C42-B2F9-6BCC-6327A565C8AC}"/>
              </a:ext>
            </a:extLst>
          </p:cNvPr>
          <p:cNvSpPr/>
          <p:nvPr/>
        </p:nvSpPr>
        <p:spPr>
          <a:xfrm>
            <a:off x="4187491" y="8095691"/>
            <a:ext cx="273391" cy="226184"/>
          </a:xfrm>
          <a:custGeom>
            <a:avLst/>
            <a:gdLst>
              <a:gd name="connsiteX0" fmla="*/ 334 w 273391"/>
              <a:gd name="connsiteY0" fmla="*/ 559 h 226184"/>
              <a:gd name="connsiteX1" fmla="*/ 92409 w 273391"/>
              <a:gd name="connsiteY1" fmla="*/ 45009 h 226184"/>
              <a:gd name="connsiteX2" fmla="*/ 232109 w 273391"/>
              <a:gd name="connsiteY2" fmla="*/ 6909 h 226184"/>
              <a:gd name="connsiteX3" fmla="*/ 159084 w 273391"/>
              <a:gd name="connsiteY3" fmla="*/ 22784 h 226184"/>
              <a:gd name="connsiteX4" fmla="*/ 273384 w 273391"/>
              <a:gd name="connsiteY4" fmla="*/ 86284 h 226184"/>
              <a:gd name="connsiteX5" fmla="*/ 152734 w 273391"/>
              <a:gd name="connsiteY5" fmla="*/ 76759 h 226184"/>
              <a:gd name="connsiteX6" fmla="*/ 82884 w 273391"/>
              <a:gd name="connsiteY6" fmla="*/ 124384 h 226184"/>
              <a:gd name="connsiteX7" fmla="*/ 25734 w 273391"/>
              <a:gd name="connsiteY7" fmla="*/ 225984 h 226184"/>
              <a:gd name="connsiteX8" fmla="*/ 95584 w 273391"/>
              <a:gd name="connsiteY8" fmla="*/ 95809 h 226184"/>
              <a:gd name="connsiteX9" fmla="*/ 51134 w 273391"/>
              <a:gd name="connsiteY9" fmla="*/ 79934 h 226184"/>
              <a:gd name="connsiteX10" fmla="*/ 124159 w 273391"/>
              <a:gd name="connsiteY10" fmla="*/ 83109 h 226184"/>
              <a:gd name="connsiteX11" fmla="*/ 334 w 273391"/>
              <a:gd name="connsiteY11" fmla="*/ 559 h 22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391" h="226184">
                <a:moveTo>
                  <a:pt x="334" y="559"/>
                </a:moveTo>
                <a:cubicBezTo>
                  <a:pt x="-4958" y="-5791"/>
                  <a:pt x="53780" y="43951"/>
                  <a:pt x="92409" y="45009"/>
                </a:cubicBezTo>
                <a:cubicBezTo>
                  <a:pt x="131038" y="46067"/>
                  <a:pt x="220997" y="10613"/>
                  <a:pt x="232109" y="6909"/>
                </a:cubicBezTo>
                <a:cubicBezTo>
                  <a:pt x="243221" y="3205"/>
                  <a:pt x="152205" y="9555"/>
                  <a:pt x="159084" y="22784"/>
                </a:cubicBezTo>
                <a:cubicBezTo>
                  <a:pt x="165963" y="36013"/>
                  <a:pt x="274442" y="77288"/>
                  <a:pt x="273384" y="86284"/>
                </a:cubicBezTo>
                <a:cubicBezTo>
                  <a:pt x="272326" y="95280"/>
                  <a:pt x="184484" y="70409"/>
                  <a:pt x="152734" y="76759"/>
                </a:cubicBezTo>
                <a:cubicBezTo>
                  <a:pt x="120984" y="83109"/>
                  <a:pt x="104051" y="99513"/>
                  <a:pt x="82884" y="124384"/>
                </a:cubicBezTo>
                <a:cubicBezTo>
                  <a:pt x="61717" y="149255"/>
                  <a:pt x="23617" y="230746"/>
                  <a:pt x="25734" y="225984"/>
                </a:cubicBezTo>
                <a:cubicBezTo>
                  <a:pt x="27851" y="221222"/>
                  <a:pt x="91351" y="120151"/>
                  <a:pt x="95584" y="95809"/>
                </a:cubicBezTo>
                <a:cubicBezTo>
                  <a:pt x="99817" y="71467"/>
                  <a:pt x="46372" y="82051"/>
                  <a:pt x="51134" y="79934"/>
                </a:cubicBezTo>
                <a:cubicBezTo>
                  <a:pt x="55896" y="77817"/>
                  <a:pt x="128922" y="92634"/>
                  <a:pt x="124159" y="83109"/>
                </a:cubicBezTo>
                <a:cubicBezTo>
                  <a:pt x="119396" y="73584"/>
                  <a:pt x="5626" y="6909"/>
                  <a:pt x="33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628C45B-8199-EDCA-F275-9075892D1531}"/>
              </a:ext>
            </a:extLst>
          </p:cNvPr>
          <p:cNvSpPr/>
          <p:nvPr/>
        </p:nvSpPr>
        <p:spPr>
          <a:xfrm>
            <a:off x="4360426" y="7864430"/>
            <a:ext cx="567382" cy="261089"/>
          </a:xfrm>
          <a:custGeom>
            <a:avLst/>
            <a:gdLst>
              <a:gd name="connsiteX0" fmla="*/ 2024 w 567382"/>
              <a:gd name="connsiteY0" fmla="*/ 260395 h 261089"/>
              <a:gd name="connsiteX1" fmla="*/ 351274 w 567382"/>
              <a:gd name="connsiteY1" fmla="*/ 47670 h 261089"/>
              <a:gd name="connsiteX2" fmla="*/ 325874 w 567382"/>
              <a:gd name="connsiteY2" fmla="*/ 82595 h 261089"/>
              <a:gd name="connsiteX3" fmla="*/ 402074 w 567382"/>
              <a:gd name="connsiteY3" fmla="*/ 54020 h 261089"/>
              <a:gd name="connsiteX4" fmla="*/ 567174 w 567382"/>
              <a:gd name="connsiteY4" fmla="*/ 54020 h 261089"/>
              <a:gd name="connsiteX5" fmla="*/ 433824 w 567382"/>
              <a:gd name="connsiteY5" fmla="*/ 38145 h 261089"/>
              <a:gd name="connsiteX6" fmla="*/ 316349 w 567382"/>
              <a:gd name="connsiteY6" fmla="*/ 45 h 261089"/>
              <a:gd name="connsiteX7" fmla="*/ 373499 w 567382"/>
              <a:gd name="connsiteY7" fmla="*/ 31795 h 261089"/>
              <a:gd name="connsiteX8" fmla="*/ 233799 w 567382"/>
              <a:gd name="connsiteY8" fmla="*/ 92120 h 261089"/>
              <a:gd name="connsiteX9" fmla="*/ 135374 w 567382"/>
              <a:gd name="connsiteY9" fmla="*/ 63545 h 261089"/>
              <a:gd name="connsiteX10" fmla="*/ 205224 w 567382"/>
              <a:gd name="connsiteY10" fmla="*/ 114345 h 261089"/>
              <a:gd name="connsiteX11" fmla="*/ 2024 w 567382"/>
              <a:gd name="connsiteY11" fmla="*/ 260395 h 26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7382" h="261089">
                <a:moveTo>
                  <a:pt x="2024" y="260395"/>
                </a:moveTo>
                <a:cubicBezTo>
                  <a:pt x="26366" y="249283"/>
                  <a:pt x="297299" y="77303"/>
                  <a:pt x="351274" y="47670"/>
                </a:cubicBezTo>
                <a:cubicBezTo>
                  <a:pt x="405249" y="18037"/>
                  <a:pt x="317407" y="81537"/>
                  <a:pt x="325874" y="82595"/>
                </a:cubicBezTo>
                <a:cubicBezTo>
                  <a:pt x="334341" y="83653"/>
                  <a:pt x="361857" y="58782"/>
                  <a:pt x="402074" y="54020"/>
                </a:cubicBezTo>
                <a:cubicBezTo>
                  <a:pt x="442291" y="49257"/>
                  <a:pt x="561882" y="56666"/>
                  <a:pt x="567174" y="54020"/>
                </a:cubicBezTo>
                <a:cubicBezTo>
                  <a:pt x="572466" y="51374"/>
                  <a:pt x="475628" y="47141"/>
                  <a:pt x="433824" y="38145"/>
                </a:cubicBezTo>
                <a:cubicBezTo>
                  <a:pt x="392020" y="29149"/>
                  <a:pt x="326403" y="1103"/>
                  <a:pt x="316349" y="45"/>
                </a:cubicBezTo>
                <a:cubicBezTo>
                  <a:pt x="306295" y="-1013"/>
                  <a:pt x="387257" y="16449"/>
                  <a:pt x="373499" y="31795"/>
                </a:cubicBezTo>
                <a:cubicBezTo>
                  <a:pt x="359741" y="47141"/>
                  <a:pt x="273487" y="86828"/>
                  <a:pt x="233799" y="92120"/>
                </a:cubicBezTo>
                <a:cubicBezTo>
                  <a:pt x="194112" y="97412"/>
                  <a:pt x="140136" y="59841"/>
                  <a:pt x="135374" y="63545"/>
                </a:cubicBezTo>
                <a:cubicBezTo>
                  <a:pt x="130612" y="67249"/>
                  <a:pt x="230095" y="82595"/>
                  <a:pt x="205224" y="114345"/>
                </a:cubicBezTo>
                <a:cubicBezTo>
                  <a:pt x="180353" y="146095"/>
                  <a:pt x="-22318" y="271507"/>
                  <a:pt x="2024" y="26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BF0966E-4E31-1DEA-536B-D3AB0AFD0BCC}"/>
              </a:ext>
            </a:extLst>
          </p:cNvPr>
          <p:cNvSpPr/>
          <p:nvPr/>
        </p:nvSpPr>
        <p:spPr>
          <a:xfrm>
            <a:off x="4902120" y="7734300"/>
            <a:ext cx="940547" cy="133370"/>
          </a:xfrm>
          <a:custGeom>
            <a:avLst/>
            <a:gdLst>
              <a:gd name="connsiteX0" fmla="*/ 80 w 940547"/>
              <a:gd name="connsiteY0" fmla="*/ 133350 h 133370"/>
              <a:gd name="connsiteX1" fmla="*/ 228680 w 940547"/>
              <a:gd name="connsiteY1" fmla="*/ 73025 h 133370"/>
              <a:gd name="connsiteX2" fmla="*/ 244555 w 940547"/>
              <a:gd name="connsiteY2" fmla="*/ 69850 h 133370"/>
              <a:gd name="connsiteX3" fmla="*/ 196930 w 940547"/>
              <a:gd name="connsiteY3" fmla="*/ 28575 h 133370"/>
              <a:gd name="connsiteX4" fmla="*/ 295355 w 940547"/>
              <a:gd name="connsiteY4" fmla="*/ 53975 h 133370"/>
              <a:gd name="connsiteX5" fmla="*/ 136605 w 940547"/>
              <a:gd name="connsiteY5" fmla="*/ 25400 h 133370"/>
              <a:gd name="connsiteX6" fmla="*/ 422355 w 940547"/>
              <a:gd name="connsiteY6" fmla="*/ 50800 h 133370"/>
              <a:gd name="connsiteX7" fmla="*/ 327105 w 940547"/>
              <a:gd name="connsiteY7" fmla="*/ 0 h 133370"/>
              <a:gd name="connsiteX8" fmla="*/ 555705 w 940547"/>
              <a:gd name="connsiteY8" fmla="*/ 50800 h 133370"/>
              <a:gd name="connsiteX9" fmla="*/ 485855 w 940547"/>
              <a:gd name="connsiteY9" fmla="*/ 19050 h 133370"/>
              <a:gd name="connsiteX10" fmla="*/ 628730 w 940547"/>
              <a:gd name="connsiteY10" fmla="*/ 53975 h 133370"/>
              <a:gd name="connsiteX11" fmla="*/ 838280 w 940547"/>
              <a:gd name="connsiteY11" fmla="*/ 44450 h 133370"/>
              <a:gd name="connsiteX12" fmla="*/ 939880 w 940547"/>
              <a:gd name="connsiteY12" fmla="*/ 25400 h 133370"/>
              <a:gd name="connsiteX13" fmla="*/ 879555 w 940547"/>
              <a:gd name="connsiteY13" fmla="*/ 34925 h 133370"/>
              <a:gd name="connsiteX14" fmla="*/ 825580 w 940547"/>
              <a:gd name="connsiteY14" fmla="*/ 79375 h 133370"/>
              <a:gd name="connsiteX15" fmla="*/ 498555 w 940547"/>
              <a:gd name="connsiteY15" fmla="*/ 82550 h 133370"/>
              <a:gd name="connsiteX16" fmla="*/ 616030 w 940547"/>
              <a:gd name="connsiteY16" fmla="*/ 82550 h 133370"/>
              <a:gd name="connsiteX17" fmla="*/ 365205 w 940547"/>
              <a:gd name="connsiteY17" fmla="*/ 85725 h 133370"/>
              <a:gd name="connsiteX18" fmla="*/ 489030 w 940547"/>
              <a:gd name="connsiteY18" fmla="*/ 60325 h 133370"/>
              <a:gd name="connsiteX19" fmla="*/ 285830 w 940547"/>
              <a:gd name="connsiteY19" fmla="*/ 47625 h 133370"/>
              <a:gd name="connsiteX20" fmla="*/ 203280 w 940547"/>
              <a:gd name="connsiteY20" fmla="*/ 79375 h 133370"/>
              <a:gd name="connsiteX21" fmla="*/ 80 w 940547"/>
              <a:gd name="connsiteY21" fmla="*/ 133350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0547" h="133370">
                <a:moveTo>
                  <a:pt x="80" y="133350"/>
                </a:moveTo>
                <a:cubicBezTo>
                  <a:pt x="4313" y="132292"/>
                  <a:pt x="187934" y="83608"/>
                  <a:pt x="228680" y="73025"/>
                </a:cubicBezTo>
                <a:cubicBezTo>
                  <a:pt x="269426" y="62442"/>
                  <a:pt x="249847" y="77258"/>
                  <a:pt x="244555" y="69850"/>
                </a:cubicBezTo>
                <a:cubicBezTo>
                  <a:pt x="239263" y="62442"/>
                  <a:pt x="188463" y="31221"/>
                  <a:pt x="196930" y="28575"/>
                </a:cubicBezTo>
                <a:cubicBezTo>
                  <a:pt x="205397" y="25929"/>
                  <a:pt x="305409" y="54504"/>
                  <a:pt x="295355" y="53975"/>
                </a:cubicBezTo>
                <a:cubicBezTo>
                  <a:pt x="285301" y="53446"/>
                  <a:pt x="115438" y="25929"/>
                  <a:pt x="136605" y="25400"/>
                </a:cubicBezTo>
                <a:cubicBezTo>
                  <a:pt x="157772" y="24871"/>
                  <a:pt x="390605" y="55033"/>
                  <a:pt x="422355" y="50800"/>
                </a:cubicBezTo>
                <a:cubicBezTo>
                  <a:pt x="454105" y="46567"/>
                  <a:pt x="304880" y="0"/>
                  <a:pt x="327105" y="0"/>
                </a:cubicBezTo>
                <a:cubicBezTo>
                  <a:pt x="349330" y="0"/>
                  <a:pt x="529247" y="47625"/>
                  <a:pt x="555705" y="50800"/>
                </a:cubicBezTo>
                <a:cubicBezTo>
                  <a:pt x="582163" y="53975"/>
                  <a:pt x="473684" y="18521"/>
                  <a:pt x="485855" y="19050"/>
                </a:cubicBezTo>
                <a:cubicBezTo>
                  <a:pt x="498026" y="19579"/>
                  <a:pt x="569993" y="49742"/>
                  <a:pt x="628730" y="53975"/>
                </a:cubicBezTo>
                <a:cubicBezTo>
                  <a:pt x="687467" y="58208"/>
                  <a:pt x="786422" y="49212"/>
                  <a:pt x="838280" y="44450"/>
                </a:cubicBezTo>
                <a:cubicBezTo>
                  <a:pt x="890138" y="39687"/>
                  <a:pt x="933001" y="26987"/>
                  <a:pt x="939880" y="25400"/>
                </a:cubicBezTo>
                <a:cubicBezTo>
                  <a:pt x="946759" y="23813"/>
                  <a:pt x="898605" y="25929"/>
                  <a:pt x="879555" y="34925"/>
                </a:cubicBezTo>
                <a:cubicBezTo>
                  <a:pt x="860505" y="43921"/>
                  <a:pt x="889080" y="71438"/>
                  <a:pt x="825580" y="79375"/>
                </a:cubicBezTo>
                <a:cubicBezTo>
                  <a:pt x="762080" y="87312"/>
                  <a:pt x="533480" y="82021"/>
                  <a:pt x="498555" y="82550"/>
                </a:cubicBezTo>
                <a:cubicBezTo>
                  <a:pt x="463630" y="83079"/>
                  <a:pt x="638255" y="82021"/>
                  <a:pt x="616030" y="82550"/>
                </a:cubicBezTo>
                <a:cubicBezTo>
                  <a:pt x="593805" y="83079"/>
                  <a:pt x="386372" y="89429"/>
                  <a:pt x="365205" y="85725"/>
                </a:cubicBezTo>
                <a:cubicBezTo>
                  <a:pt x="344038" y="82021"/>
                  <a:pt x="502259" y="66675"/>
                  <a:pt x="489030" y="60325"/>
                </a:cubicBezTo>
                <a:cubicBezTo>
                  <a:pt x="475801" y="53975"/>
                  <a:pt x="333455" y="44450"/>
                  <a:pt x="285830" y="47625"/>
                </a:cubicBezTo>
                <a:cubicBezTo>
                  <a:pt x="238205" y="50800"/>
                  <a:pt x="247730" y="64558"/>
                  <a:pt x="203280" y="79375"/>
                </a:cubicBezTo>
                <a:cubicBezTo>
                  <a:pt x="158830" y="94192"/>
                  <a:pt x="-4153" y="134408"/>
                  <a:pt x="80" y="133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7C99392-F1A4-DCF5-75BD-789E9E330F94}"/>
              </a:ext>
            </a:extLst>
          </p:cNvPr>
          <p:cNvSpPr/>
          <p:nvPr/>
        </p:nvSpPr>
        <p:spPr>
          <a:xfrm>
            <a:off x="4543615" y="7853882"/>
            <a:ext cx="990497" cy="252773"/>
          </a:xfrm>
          <a:custGeom>
            <a:avLst/>
            <a:gdLst>
              <a:gd name="connsiteX0" fmla="*/ 2985 w 990497"/>
              <a:gd name="connsiteY0" fmla="*/ 251893 h 252773"/>
              <a:gd name="connsiteX1" fmla="*/ 171260 w 990497"/>
              <a:gd name="connsiteY1" fmla="*/ 140768 h 252773"/>
              <a:gd name="connsiteX2" fmla="*/ 358585 w 990497"/>
              <a:gd name="connsiteY2" fmla="*/ 140768 h 252773"/>
              <a:gd name="connsiteX3" fmla="*/ 320485 w 990497"/>
              <a:gd name="connsiteY3" fmla="*/ 99493 h 252773"/>
              <a:gd name="connsiteX4" fmla="*/ 434785 w 990497"/>
              <a:gd name="connsiteY4" fmla="*/ 115368 h 252773"/>
              <a:gd name="connsiteX5" fmla="*/ 387160 w 990497"/>
              <a:gd name="connsiteY5" fmla="*/ 124893 h 252773"/>
              <a:gd name="connsiteX6" fmla="*/ 549085 w 990497"/>
              <a:gd name="connsiteY6" fmla="*/ 64568 h 252773"/>
              <a:gd name="connsiteX7" fmla="*/ 634810 w 990497"/>
              <a:gd name="connsiteY7" fmla="*/ 61393 h 252773"/>
              <a:gd name="connsiteX8" fmla="*/ 606235 w 990497"/>
              <a:gd name="connsiteY8" fmla="*/ 35993 h 252773"/>
              <a:gd name="connsiteX9" fmla="*/ 730060 w 990497"/>
              <a:gd name="connsiteY9" fmla="*/ 26468 h 252773"/>
              <a:gd name="connsiteX10" fmla="*/ 736410 w 990497"/>
              <a:gd name="connsiteY10" fmla="*/ 10593 h 252773"/>
              <a:gd name="connsiteX11" fmla="*/ 990410 w 990497"/>
              <a:gd name="connsiteY11" fmla="*/ 4243 h 252773"/>
              <a:gd name="connsiteX12" fmla="*/ 761810 w 990497"/>
              <a:gd name="connsiteY12" fmla="*/ 4243 h 252773"/>
              <a:gd name="connsiteX13" fmla="*/ 495110 w 990497"/>
              <a:gd name="connsiteY13" fmla="*/ 58218 h 252773"/>
              <a:gd name="connsiteX14" fmla="*/ 387160 w 990497"/>
              <a:gd name="connsiteY14" fmla="*/ 109018 h 252773"/>
              <a:gd name="connsiteX15" fmla="*/ 241110 w 990497"/>
              <a:gd name="connsiteY15" fmla="*/ 143943 h 252773"/>
              <a:gd name="connsiteX16" fmla="*/ 76010 w 990497"/>
              <a:gd name="connsiteY16" fmla="*/ 191568 h 252773"/>
              <a:gd name="connsiteX17" fmla="*/ 2985 w 990497"/>
              <a:gd name="connsiteY17" fmla="*/ 25189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0497" h="252773">
                <a:moveTo>
                  <a:pt x="2985" y="251893"/>
                </a:moveTo>
                <a:cubicBezTo>
                  <a:pt x="18860" y="243426"/>
                  <a:pt x="111993" y="159289"/>
                  <a:pt x="171260" y="140768"/>
                </a:cubicBezTo>
                <a:cubicBezTo>
                  <a:pt x="230527" y="122247"/>
                  <a:pt x="333714" y="147647"/>
                  <a:pt x="358585" y="140768"/>
                </a:cubicBezTo>
                <a:cubicBezTo>
                  <a:pt x="383456" y="133889"/>
                  <a:pt x="307785" y="103726"/>
                  <a:pt x="320485" y="99493"/>
                </a:cubicBezTo>
                <a:cubicBezTo>
                  <a:pt x="333185" y="95260"/>
                  <a:pt x="423673" y="111135"/>
                  <a:pt x="434785" y="115368"/>
                </a:cubicBezTo>
                <a:cubicBezTo>
                  <a:pt x="445898" y="119601"/>
                  <a:pt x="368110" y="133360"/>
                  <a:pt x="387160" y="124893"/>
                </a:cubicBezTo>
                <a:cubicBezTo>
                  <a:pt x="406210" y="116426"/>
                  <a:pt x="507810" y="75151"/>
                  <a:pt x="549085" y="64568"/>
                </a:cubicBezTo>
                <a:cubicBezTo>
                  <a:pt x="590360" y="53985"/>
                  <a:pt x="625285" y="66156"/>
                  <a:pt x="634810" y="61393"/>
                </a:cubicBezTo>
                <a:cubicBezTo>
                  <a:pt x="644335" y="56630"/>
                  <a:pt x="590360" y="41814"/>
                  <a:pt x="606235" y="35993"/>
                </a:cubicBezTo>
                <a:cubicBezTo>
                  <a:pt x="622110" y="30172"/>
                  <a:pt x="708364" y="30701"/>
                  <a:pt x="730060" y="26468"/>
                </a:cubicBezTo>
                <a:cubicBezTo>
                  <a:pt x="751756" y="22235"/>
                  <a:pt x="693018" y="14297"/>
                  <a:pt x="736410" y="10593"/>
                </a:cubicBezTo>
                <a:cubicBezTo>
                  <a:pt x="779802" y="6889"/>
                  <a:pt x="986177" y="5301"/>
                  <a:pt x="990410" y="4243"/>
                </a:cubicBezTo>
                <a:cubicBezTo>
                  <a:pt x="994643" y="3185"/>
                  <a:pt x="844360" y="-4753"/>
                  <a:pt x="761810" y="4243"/>
                </a:cubicBezTo>
                <a:cubicBezTo>
                  <a:pt x="679260" y="13239"/>
                  <a:pt x="557552" y="40756"/>
                  <a:pt x="495110" y="58218"/>
                </a:cubicBezTo>
                <a:cubicBezTo>
                  <a:pt x="432668" y="75680"/>
                  <a:pt x="429493" y="94731"/>
                  <a:pt x="387160" y="109018"/>
                </a:cubicBezTo>
                <a:cubicBezTo>
                  <a:pt x="344827" y="123305"/>
                  <a:pt x="292968" y="130185"/>
                  <a:pt x="241110" y="143943"/>
                </a:cubicBezTo>
                <a:cubicBezTo>
                  <a:pt x="189252" y="157701"/>
                  <a:pt x="114110" y="177810"/>
                  <a:pt x="76010" y="191568"/>
                </a:cubicBezTo>
                <a:cubicBezTo>
                  <a:pt x="37910" y="205326"/>
                  <a:pt x="-12890" y="260360"/>
                  <a:pt x="2985" y="25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42F2D72-FB4A-89EA-53C5-949D6BDEB889}"/>
              </a:ext>
            </a:extLst>
          </p:cNvPr>
          <p:cNvSpPr/>
          <p:nvPr/>
        </p:nvSpPr>
        <p:spPr>
          <a:xfrm>
            <a:off x="4617893" y="8119465"/>
            <a:ext cx="512908" cy="90080"/>
          </a:xfrm>
          <a:custGeom>
            <a:avLst/>
            <a:gdLst>
              <a:gd name="connsiteX0" fmla="*/ 4907 w 512908"/>
              <a:gd name="connsiteY0" fmla="*/ 5360 h 90080"/>
              <a:gd name="connsiteX1" fmla="*/ 223982 w 512908"/>
              <a:gd name="connsiteY1" fmla="*/ 49810 h 90080"/>
              <a:gd name="connsiteX2" fmla="*/ 246207 w 512908"/>
              <a:gd name="connsiteY2" fmla="*/ 84735 h 90080"/>
              <a:gd name="connsiteX3" fmla="*/ 363682 w 512908"/>
              <a:gd name="connsiteY3" fmla="*/ 72035 h 90080"/>
              <a:gd name="connsiteX4" fmla="*/ 341457 w 512908"/>
              <a:gd name="connsiteY4" fmla="*/ 87910 h 90080"/>
              <a:gd name="connsiteX5" fmla="*/ 512907 w 512908"/>
              <a:gd name="connsiteY5" fmla="*/ 14885 h 90080"/>
              <a:gd name="connsiteX6" fmla="*/ 338282 w 512908"/>
              <a:gd name="connsiteY6" fmla="*/ 56160 h 90080"/>
              <a:gd name="connsiteX7" fmla="*/ 243032 w 512908"/>
              <a:gd name="connsiteY7" fmla="*/ 21235 h 90080"/>
              <a:gd name="connsiteX8" fmla="*/ 84282 w 512908"/>
              <a:gd name="connsiteY8" fmla="*/ 2185 h 90080"/>
              <a:gd name="connsiteX9" fmla="*/ 4907 w 512908"/>
              <a:gd name="connsiteY9" fmla="*/ 5360 h 9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908" h="90080">
                <a:moveTo>
                  <a:pt x="4907" y="5360"/>
                </a:moveTo>
                <a:cubicBezTo>
                  <a:pt x="28190" y="13298"/>
                  <a:pt x="183765" y="36581"/>
                  <a:pt x="223982" y="49810"/>
                </a:cubicBezTo>
                <a:cubicBezTo>
                  <a:pt x="264199" y="63039"/>
                  <a:pt x="222924" y="81031"/>
                  <a:pt x="246207" y="84735"/>
                </a:cubicBezTo>
                <a:cubicBezTo>
                  <a:pt x="269490" y="88439"/>
                  <a:pt x="347807" y="71506"/>
                  <a:pt x="363682" y="72035"/>
                </a:cubicBezTo>
                <a:cubicBezTo>
                  <a:pt x="379557" y="72564"/>
                  <a:pt x="316586" y="97435"/>
                  <a:pt x="341457" y="87910"/>
                </a:cubicBezTo>
                <a:cubicBezTo>
                  <a:pt x="366328" y="78385"/>
                  <a:pt x="513436" y="20177"/>
                  <a:pt x="512907" y="14885"/>
                </a:cubicBezTo>
                <a:cubicBezTo>
                  <a:pt x="512378" y="9593"/>
                  <a:pt x="383261" y="55102"/>
                  <a:pt x="338282" y="56160"/>
                </a:cubicBezTo>
                <a:cubicBezTo>
                  <a:pt x="293303" y="57218"/>
                  <a:pt x="285365" y="30231"/>
                  <a:pt x="243032" y="21235"/>
                </a:cubicBezTo>
                <a:cubicBezTo>
                  <a:pt x="200699" y="12239"/>
                  <a:pt x="121853" y="4302"/>
                  <a:pt x="84282" y="2185"/>
                </a:cubicBezTo>
                <a:cubicBezTo>
                  <a:pt x="46711" y="68"/>
                  <a:pt x="-18376" y="-2578"/>
                  <a:pt x="4907" y="5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6BF0B16-BD09-EF34-8CFB-2514D3D591B6}"/>
              </a:ext>
            </a:extLst>
          </p:cNvPr>
          <p:cNvSpPr/>
          <p:nvPr/>
        </p:nvSpPr>
        <p:spPr>
          <a:xfrm>
            <a:off x="4851076" y="8020047"/>
            <a:ext cx="140384" cy="124392"/>
          </a:xfrm>
          <a:custGeom>
            <a:avLst/>
            <a:gdLst>
              <a:gd name="connsiteX0" fmla="*/ 140024 w 140384"/>
              <a:gd name="connsiteY0" fmla="*/ 3 h 124392"/>
              <a:gd name="connsiteX1" fmla="*/ 105099 w 140384"/>
              <a:gd name="connsiteY1" fmla="*/ 57153 h 124392"/>
              <a:gd name="connsiteX2" fmla="*/ 111449 w 140384"/>
              <a:gd name="connsiteY2" fmla="*/ 123828 h 124392"/>
              <a:gd name="connsiteX3" fmla="*/ 111449 w 140384"/>
              <a:gd name="connsiteY3" fmla="*/ 85728 h 124392"/>
              <a:gd name="connsiteX4" fmla="*/ 324 w 140384"/>
              <a:gd name="connsiteY4" fmla="*/ 25403 h 124392"/>
              <a:gd name="connsiteX5" fmla="*/ 79699 w 140384"/>
              <a:gd name="connsiteY5" fmla="*/ 53978 h 124392"/>
              <a:gd name="connsiteX6" fmla="*/ 140024 w 140384"/>
              <a:gd name="connsiteY6" fmla="*/ 3 h 1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84" h="124392">
                <a:moveTo>
                  <a:pt x="140024" y="3"/>
                </a:moveTo>
                <a:cubicBezTo>
                  <a:pt x="144257" y="532"/>
                  <a:pt x="109861" y="36516"/>
                  <a:pt x="105099" y="57153"/>
                </a:cubicBezTo>
                <a:cubicBezTo>
                  <a:pt x="100337" y="77790"/>
                  <a:pt x="110391" y="119066"/>
                  <a:pt x="111449" y="123828"/>
                </a:cubicBezTo>
                <a:cubicBezTo>
                  <a:pt x="112507" y="128590"/>
                  <a:pt x="129970" y="102132"/>
                  <a:pt x="111449" y="85728"/>
                </a:cubicBezTo>
                <a:cubicBezTo>
                  <a:pt x="92928" y="69324"/>
                  <a:pt x="5616" y="30695"/>
                  <a:pt x="324" y="25403"/>
                </a:cubicBezTo>
                <a:cubicBezTo>
                  <a:pt x="-4968" y="20111"/>
                  <a:pt x="55886" y="55566"/>
                  <a:pt x="79699" y="53978"/>
                </a:cubicBezTo>
                <a:cubicBezTo>
                  <a:pt x="103512" y="52390"/>
                  <a:pt x="135791" y="-526"/>
                  <a:pt x="1400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9975F5B-6A40-3E9F-CD14-439A5D699CEF}"/>
              </a:ext>
            </a:extLst>
          </p:cNvPr>
          <p:cNvSpPr/>
          <p:nvPr/>
        </p:nvSpPr>
        <p:spPr>
          <a:xfrm>
            <a:off x="5089396" y="7994829"/>
            <a:ext cx="359751" cy="174529"/>
          </a:xfrm>
          <a:custGeom>
            <a:avLst/>
            <a:gdLst>
              <a:gd name="connsiteX0" fmla="*/ 129 w 359751"/>
              <a:gd name="connsiteY0" fmla="*/ 174446 h 174529"/>
              <a:gd name="connsiteX1" fmla="*/ 133479 w 359751"/>
              <a:gd name="connsiteY1" fmla="*/ 72846 h 174529"/>
              <a:gd name="connsiteX2" fmla="*/ 6479 w 359751"/>
              <a:gd name="connsiteY2" fmla="*/ 72846 h 174529"/>
              <a:gd name="connsiteX3" fmla="*/ 254129 w 359751"/>
              <a:gd name="connsiteY3" fmla="*/ 18871 h 174529"/>
              <a:gd name="connsiteX4" fmla="*/ 196979 w 359751"/>
              <a:gd name="connsiteY4" fmla="*/ 28396 h 174529"/>
              <a:gd name="connsiteX5" fmla="*/ 358904 w 359751"/>
              <a:gd name="connsiteY5" fmla="*/ 2996 h 174529"/>
              <a:gd name="connsiteX6" fmla="*/ 254129 w 359751"/>
              <a:gd name="connsiteY6" fmla="*/ 6171 h 174529"/>
              <a:gd name="connsiteX7" fmla="*/ 111254 w 359751"/>
              <a:gd name="connsiteY7" fmla="*/ 53796 h 174529"/>
              <a:gd name="connsiteX8" fmla="*/ 129 w 359751"/>
              <a:gd name="connsiteY8" fmla="*/ 174446 h 17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751" h="174529">
                <a:moveTo>
                  <a:pt x="129" y="174446"/>
                </a:moveTo>
                <a:cubicBezTo>
                  <a:pt x="3833" y="177621"/>
                  <a:pt x="132421" y="89779"/>
                  <a:pt x="133479" y="72846"/>
                </a:cubicBezTo>
                <a:cubicBezTo>
                  <a:pt x="134537" y="55913"/>
                  <a:pt x="-13629" y="81842"/>
                  <a:pt x="6479" y="72846"/>
                </a:cubicBezTo>
                <a:cubicBezTo>
                  <a:pt x="26587" y="63850"/>
                  <a:pt x="222379" y="26279"/>
                  <a:pt x="254129" y="18871"/>
                </a:cubicBezTo>
                <a:cubicBezTo>
                  <a:pt x="285879" y="11463"/>
                  <a:pt x="196979" y="28396"/>
                  <a:pt x="196979" y="28396"/>
                </a:cubicBezTo>
                <a:cubicBezTo>
                  <a:pt x="214442" y="25750"/>
                  <a:pt x="349379" y="6700"/>
                  <a:pt x="358904" y="2996"/>
                </a:cubicBezTo>
                <a:cubicBezTo>
                  <a:pt x="368429" y="-708"/>
                  <a:pt x="295404" y="-2296"/>
                  <a:pt x="254129" y="6171"/>
                </a:cubicBezTo>
                <a:cubicBezTo>
                  <a:pt x="212854" y="14638"/>
                  <a:pt x="149354" y="28925"/>
                  <a:pt x="111254" y="53796"/>
                </a:cubicBezTo>
                <a:cubicBezTo>
                  <a:pt x="73154" y="78667"/>
                  <a:pt x="-3575" y="171271"/>
                  <a:pt x="129" y="174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9233386-4669-689A-5C2A-7BAE9C26FF5F}"/>
              </a:ext>
            </a:extLst>
          </p:cNvPr>
          <p:cNvSpPr/>
          <p:nvPr/>
        </p:nvSpPr>
        <p:spPr>
          <a:xfrm>
            <a:off x="5118096" y="7317659"/>
            <a:ext cx="114755" cy="246058"/>
          </a:xfrm>
          <a:custGeom>
            <a:avLst/>
            <a:gdLst>
              <a:gd name="connsiteX0" fmla="*/ 4 w 114755"/>
              <a:gd name="connsiteY0" fmla="*/ 716 h 246058"/>
              <a:gd name="connsiteX1" fmla="*/ 63504 w 114755"/>
              <a:gd name="connsiteY1" fmla="*/ 153116 h 246058"/>
              <a:gd name="connsiteX2" fmla="*/ 69854 w 114755"/>
              <a:gd name="connsiteY2" fmla="*/ 118191 h 246058"/>
              <a:gd name="connsiteX3" fmla="*/ 114304 w 114755"/>
              <a:gd name="connsiteY3" fmla="*/ 245191 h 246058"/>
              <a:gd name="connsiteX4" fmla="*/ 92079 w 114755"/>
              <a:gd name="connsiteY4" fmla="*/ 172166 h 246058"/>
              <a:gd name="connsiteX5" fmla="*/ 79379 w 114755"/>
              <a:gd name="connsiteY5" fmla="*/ 134066 h 246058"/>
              <a:gd name="connsiteX6" fmla="*/ 76204 w 114755"/>
              <a:gd name="connsiteY6" fmla="*/ 48341 h 246058"/>
              <a:gd name="connsiteX7" fmla="*/ 60329 w 114755"/>
              <a:gd name="connsiteY7" fmla="*/ 92791 h 246058"/>
              <a:gd name="connsiteX8" fmla="*/ 4 w 114755"/>
              <a:gd name="connsiteY8" fmla="*/ 716 h 2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55" h="246058">
                <a:moveTo>
                  <a:pt x="4" y="716"/>
                </a:moveTo>
                <a:cubicBezTo>
                  <a:pt x="533" y="10770"/>
                  <a:pt x="51862" y="133537"/>
                  <a:pt x="63504" y="153116"/>
                </a:cubicBezTo>
                <a:cubicBezTo>
                  <a:pt x="75146" y="172695"/>
                  <a:pt x="61387" y="102845"/>
                  <a:pt x="69854" y="118191"/>
                </a:cubicBezTo>
                <a:cubicBezTo>
                  <a:pt x="78321" y="133537"/>
                  <a:pt x="110600" y="236195"/>
                  <a:pt x="114304" y="245191"/>
                </a:cubicBezTo>
                <a:cubicBezTo>
                  <a:pt x="118008" y="254187"/>
                  <a:pt x="97900" y="190687"/>
                  <a:pt x="92079" y="172166"/>
                </a:cubicBezTo>
                <a:cubicBezTo>
                  <a:pt x="86258" y="153645"/>
                  <a:pt x="82025" y="154703"/>
                  <a:pt x="79379" y="134066"/>
                </a:cubicBezTo>
                <a:cubicBezTo>
                  <a:pt x="76733" y="113429"/>
                  <a:pt x="79379" y="55220"/>
                  <a:pt x="76204" y="48341"/>
                </a:cubicBezTo>
                <a:cubicBezTo>
                  <a:pt x="73029" y="41462"/>
                  <a:pt x="71971" y="95966"/>
                  <a:pt x="60329" y="92791"/>
                </a:cubicBezTo>
                <a:cubicBezTo>
                  <a:pt x="48687" y="89616"/>
                  <a:pt x="-525" y="-9338"/>
                  <a:pt x="4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1647A5B-6C22-223E-5D5D-66A6192605BD}"/>
              </a:ext>
            </a:extLst>
          </p:cNvPr>
          <p:cNvSpPr/>
          <p:nvPr/>
        </p:nvSpPr>
        <p:spPr>
          <a:xfrm>
            <a:off x="4577579" y="7393595"/>
            <a:ext cx="192059" cy="290895"/>
          </a:xfrm>
          <a:custGeom>
            <a:avLst/>
            <a:gdLst>
              <a:gd name="connsiteX0" fmla="*/ 32521 w 192059"/>
              <a:gd name="connsiteY0" fmla="*/ 980 h 290895"/>
              <a:gd name="connsiteX1" fmla="*/ 22996 w 192059"/>
              <a:gd name="connsiteY1" fmla="*/ 153380 h 290895"/>
              <a:gd name="connsiteX2" fmla="*/ 61096 w 192059"/>
              <a:gd name="connsiteY2" fmla="*/ 216880 h 290895"/>
              <a:gd name="connsiteX3" fmla="*/ 10296 w 192059"/>
              <a:gd name="connsiteY3" fmla="*/ 226405 h 290895"/>
              <a:gd name="connsiteX4" fmla="*/ 191271 w 192059"/>
              <a:gd name="connsiteY4" fmla="*/ 289905 h 290895"/>
              <a:gd name="connsiteX5" fmla="*/ 73796 w 192059"/>
              <a:gd name="connsiteY5" fmla="*/ 261330 h 290895"/>
              <a:gd name="connsiteX6" fmla="*/ 16646 w 192059"/>
              <a:gd name="connsiteY6" fmla="*/ 210530 h 290895"/>
              <a:gd name="connsiteX7" fmla="*/ 771 w 192059"/>
              <a:gd name="connsiteY7" fmla="*/ 137505 h 290895"/>
              <a:gd name="connsiteX8" fmla="*/ 35696 w 192059"/>
              <a:gd name="connsiteY8" fmla="*/ 197830 h 290895"/>
              <a:gd name="connsiteX9" fmla="*/ 26171 w 192059"/>
              <a:gd name="connsiteY9" fmla="*/ 93055 h 290895"/>
              <a:gd name="connsiteX10" fmla="*/ 32521 w 192059"/>
              <a:gd name="connsiteY10" fmla="*/ 980 h 29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59" h="290895">
                <a:moveTo>
                  <a:pt x="32521" y="980"/>
                </a:moveTo>
                <a:cubicBezTo>
                  <a:pt x="31992" y="11034"/>
                  <a:pt x="18234" y="117397"/>
                  <a:pt x="22996" y="153380"/>
                </a:cubicBezTo>
                <a:cubicBezTo>
                  <a:pt x="27758" y="189363"/>
                  <a:pt x="63213" y="204709"/>
                  <a:pt x="61096" y="216880"/>
                </a:cubicBezTo>
                <a:cubicBezTo>
                  <a:pt x="58979" y="229051"/>
                  <a:pt x="-11400" y="214234"/>
                  <a:pt x="10296" y="226405"/>
                </a:cubicBezTo>
                <a:cubicBezTo>
                  <a:pt x="31992" y="238576"/>
                  <a:pt x="180688" y="284084"/>
                  <a:pt x="191271" y="289905"/>
                </a:cubicBezTo>
                <a:cubicBezTo>
                  <a:pt x="201854" y="295726"/>
                  <a:pt x="102900" y="274559"/>
                  <a:pt x="73796" y="261330"/>
                </a:cubicBezTo>
                <a:cubicBezTo>
                  <a:pt x="44692" y="248101"/>
                  <a:pt x="28817" y="231167"/>
                  <a:pt x="16646" y="210530"/>
                </a:cubicBezTo>
                <a:cubicBezTo>
                  <a:pt x="4475" y="189893"/>
                  <a:pt x="-2404" y="139622"/>
                  <a:pt x="771" y="137505"/>
                </a:cubicBezTo>
                <a:cubicBezTo>
                  <a:pt x="3946" y="135388"/>
                  <a:pt x="31463" y="205238"/>
                  <a:pt x="35696" y="197830"/>
                </a:cubicBezTo>
                <a:cubicBezTo>
                  <a:pt x="39929" y="190422"/>
                  <a:pt x="26171" y="125334"/>
                  <a:pt x="26171" y="93055"/>
                </a:cubicBezTo>
                <a:cubicBezTo>
                  <a:pt x="26171" y="60776"/>
                  <a:pt x="33050" y="-9074"/>
                  <a:pt x="32521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0B6BFDB-BACB-169A-A660-51F6F1EB42BB}"/>
              </a:ext>
            </a:extLst>
          </p:cNvPr>
          <p:cNvSpPr/>
          <p:nvPr/>
        </p:nvSpPr>
        <p:spPr>
          <a:xfrm>
            <a:off x="5161362" y="7861287"/>
            <a:ext cx="525253" cy="353913"/>
          </a:xfrm>
          <a:custGeom>
            <a:avLst/>
            <a:gdLst>
              <a:gd name="connsiteX0" fmla="*/ 525063 w 525253"/>
              <a:gd name="connsiteY0" fmla="*/ 13 h 353913"/>
              <a:gd name="connsiteX1" fmla="*/ 439338 w 525253"/>
              <a:gd name="connsiteY1" fmla="*/ 69863 h 353913"/>
              <a:gd name="connsiteX2" fmla="*/ 258363 w 525253"/>
              <a:gd name="connsiteY2" fmla="*/ 69863 h 353913"/>
              <a:gd name="connsiteX3" fmla="*/ 331388 w 525253"/>
              <a:gd name="connsiteY3" fmla="*/ 114313 h 353913"/>
              <a:gd name="connsiteX4" fmla="*/ 232963 w 525253"/>
              <a:gd name="connsiteY4" fmla="*/ 158763 h 353913"/>
              <a:gd name="connsiteX5" fmla="*/ 159938 w 525253"/>
              <a:gd name="connsiteY5" fmla="*/ 228613 h 353913"/>
              <a:gd name="connsiteX6" fmla="*/ 248838 w 525253"/>
              <a:gd name="connsiteY6" fmla="*/ 206388 h 353913"/>
              <a:gd name="connsiteX7" fmla="*/ 1188 w 525253"/>
              <a:gd name="connsiteY7" fmla="*/ 352438 h 353913"/>
              <a:gd name="connsiteX8" fmla="*/ 369488 w 525253"/>
              <a:gd name="connsiteY8" fmla="*/ 101613 h 353913"/>
              <a:gd name="connsiteX9" fmla="*/ 347263 w 525253"/>
              <a:gd name="connsiteY9" fmla="*/ 85738 h 353913"/>
              <a:gd name="connsiteX10" fmla="*/ 458388 w 525253"/>
              <a:gd name="connsiteY10" fmla="*/ 76213 h 353913"/>
              <a:gd name="connsiteX11" fmla="*/ 525063 w 525253"/>
              <a:gd name="connsiteY11" fmla="*/ 13 h 3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253" h="353913">
                <a:moveTo>
                  <a:pt x="525063" y="13"/>
                </a:moveTo>
                <a:cubicBezTo>
                  <a:pt x="521888" y="-1045"/>
                  <a:pt x="483788" y="58221"/>
                  <a:pt x="439338" y="69863"/>
                </a:cubicBezTo>
                <a:cubicBezTo>
                  <a:pt x="394888" y="81505"/>
                  <a:pt x="276355" y="62455"/>
                  <a:pt x="258363" y="69863"/>
                </a:cubicBezTo>
                <a:cubicBezTo>
                  <a:pt x="240371" y="77271"/>
                  <a:pt x="335621" y="99496"/>
                  <a:pt x="331388" y="114313"/>
                </a:cubicBezTo>
                <a:cubicBezTo>
                  <a:pt x="327155" y="129130"/>
                  <a:pt x="261538" y="139713"/>
                  <a:pt x="232963" y="158763"/>
                </a:cubicBezTo>
                <a:cubicBezTo>
                  <a:pt x="204388" y="177813"/>
                  <a:pt x="157292" y="220676"/>
                  <a:pt x="159938" y="228613"/>
                </a:cubicBezTo>
                <a:cubicBezTo>
                  <a:pt x="162584" y="236550"/>
                  <a:pt x="275296" y="185750"/>
                  <a:pt x="248838" y="206388"/>
                </a:cubicBezTo>
                <a:cubicBezTo>
                  <a:pt x="222380" y="227026"/>
                  <a:pt x="-18920" y="369900"/>
                  <a:pt x="1188" y="352438"/>
                </a:cubicBezTo>
                <a:cubicBezTo>
                  <a:pt x="21296" y="334976"/>
                  <a:pt x="311809" y="146063"/>
                  <a:pt x="369488" y="101613"/>
                </a:cubicBezTo>
                <a:cubicBezTo>
                  <a:pt x="427167" y="57163"/>
                  <a:pt x="332446" y="89971"/>
                  <a:pt x="347263" y="85738"/>
                </a:cubicBezTo>
                <a:cubicBezTo>
                  <a:pt x="362080" y="81505"/>
                  <a:pt x="425580" y="91559"/>
                  <a:pt x="458388" y="76213"/>
                </a:cubicBezTo>
                <a:cubicBezTo>
                  <a:pt x="491196" y="60867"/>
                  <a:pt x="528238" y="1071"/>
                  <a:pt x="52506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C9C478C-7034-8207-9D46-343E7ABF86A2}"/>
              </a:ext>
            </a:extLst>
          </p:cNvPr>
          <p:cNvSpPr/>
          <p:nvPr/>
        </p:nvSpPr>
        <p:spPr>
          <a:xfrm>
            <a:off x="4513412" y="8158968"/>
            <a:ext cx="529268" cy="73850"/>
          </a:xfrm>
          <a:custGeom>
            <a:avLst/>
            <a:gdLst>
              <a:gd name="connsiteX0" fmla="*/ 1438 w 529268"/>
              <a:gd name="connsiteY0" fmla="*/ 782 h 73850"/>
              <a:gd name="connsiteX1" fmla="*/ 280838 w 529268"/>
              <a:gd name="connsiteY1" fmla="*/ 57932 h 73850"/>
              <a:gd name="connsiteX2" fmla="*/ 322113 w 529268"/>
              <a:gd name="connsiteY2" fmla="*/ 73807 h 73850"/>
              <a:gd name="connsiteX3" fmla="*/ 528488 w 529268"/>
              <a:gd name="connsiteY3" fmla="*/ 54757 h 73850"/>
              <a:gd name="connsiteX4" fmla="*/ 388788 w 529268"/>
              <a:gd name="connsiteY4" fmla="*/ 57932 h 73850"/>
              <a:gd name="connsiteX5" fmla="*/ 287188 w 529268"/>
              <a:gd name="connsiteY5" fmla="*/ 26182 h 73850"/>
              <a:gd name="connsiteX6" fmla="*/ 249088 w 529268"/>
              <a:gd name="connsiteY6" fmla="*/ 7132 h 73850"/>
              <a:gd name="connsiteX7" fmla="*/ 172888 w 529268"/>
              <a:gd name="connsiteY7" fmla="*/ 23007 h 73850"/>
              <a:gd name="connsiteX8" fmla="*/ 1438 w 529268"/>
              <a:gd name="connsiteY8" fmla="*/ 782 h 7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68" h="73850">
                <a:moveTo>
                  <a:pt x="1438" y="782"/>
                </a:moveTo>
                <a:cubicBezTo>
                  <a:pt x="19430" y="6603"/>
                  <a:pt x="227392" y="45761"/>
                  <a:pt x="280838" y="57932"/>
                </a:cubicBezTo>
                <a:cubicBezTo>
                  <a:pt x="334284" y="70103"/>
                  <a:pt x="280838" y="74336"/>
                  <a:pt x="322113" y="73807"/>
                </a:cubicBezTo>
                <a:cubicBezTo>
                  <a:pt x="363388" y="73278"/>
                  <a:pt x="517375" y="57403"/>
                  <a:pt x="528488" y="54757"/>
                </a:cubicBezTo>
                <a:cubicBezTo>
                  <a:pt x="539601" y="52111"/>
                  <a:pt x="429005" y="62695"/>
                  <a:pt x="388788" y="57932"/>
                </a:cubicBezTo>
                <a:cubicBezTo>
                  <a:pt x="348571" y="53170"/>
                  <a:pt x="310471" y="34649"/>
                  <a:pt x="287188" y="26182"/>
                </a:cubicBezTo>
                <a:cubicBezTo>
                  <a:pt x="263905" y="17715"/>
                  <a:pt x="268138" y="7661"/>
                  <a:pt x="249088" y="7132"/>
                </a:cubicBezTo>
                <a:cubicBezTo>
                  <a:pt x="230038" y="6603"/>
                  <a:pt x="206225" y="22478"/>
                  <a:pt x="172888" y="23007"/>
                </a:cubicBezTo>
                <a:cubicBezTo>
                  <a:pt x="139551" y="23536"/>
                  <a:pt x="-16554" y="-5039"/>
                  <a:pt x="1438" y="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783F4F6-0015-7B06-FF58-9221331D1312}"/>
              </a:ext>
            </a:extLst>
          </p:cNvPr>
          <p:cNvSpPr/>
          <p:nvPr/>
        </p:nvSpPr>
        <p:spPr>
          <a:xfrm>
            <a:off x="4472921" y="8185052"/>
            <a:ext cx="712225" cy="98733"/>
          </a:xfrm>
          <a:custGeom>
            <a:avLst/>
            <a:gdLst>
              <a:gd name="connsiteX0" fmla="*/ 654 w 712225"/>
              <a:gd name="connsiteY0" fmla="*/ 98 h 98733"/>
              <a:gd name="connsiteX1" fmla="*/ 416579 w 712225"/>
              <a:gd name="connsiteY1" fmla="*/ 76298 h 98733"/>
              <a:gd name="connsiteX2" fmla="*/ 375304 w 712225"/>
              <a:gd name="connsiteY2" fmla="*/ 98523 h 98733"/>
              <a:gd name="connsiteX3" fmla="*/ 454679 w 712225"/>
              <a:gd name="connsiteY3" fmla="*/ 66773 h 98733"/>
              <a:gd name="connsiteX4" fmla="*/ 711854 w 712225"/>
              <a:gd name="connsiteY4" fmla="*/ 69948 h 98733"/>
              <a:gd name="connsiteX5" fmla="*/ 508654 w 712225"/>
              <a:gd name="connsiteY5" fmla="*/ 60423 h 98733"/>
              <a:gd name="connsiteX6" fmla="*/ 378479 w 712225"/>
              <a:gd name="connsiteY6" fmla="*/ 60423 h 98733"/>
              <a:gd name="connsiteX7" fmla="*/ 238779 w 712225"/>
              <a:gd name="connsiteY7" fmla="*/ 69948 h 98733"/>
              <a:gd name="connsiteX8" fmla="*/ 318154 w 712225"/>
              <a:gd name="connsiteY8" fmla="*/ 60423 h 98733"/>
              <a:gd name="connsiteX9" fmla="*/ 654 w 712225"/>
              <a:gd name="connsiteY9" fmla="*/ 98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225" h="98733">
                <a:moveTo>
                  <a:pt x="654" y="98"/>
                </a:moveTo>
                <a:cubicBezTo>
                  <a:pt x="17058" y="2744"/>
                  <a:pt x="354137" y="59894"/>
                  <a:pt x="416579" y="76298"/>
                </a:cubicBezTo>
                <a:cubicBezTo>
                  <a:pt x="479021" y="92702"/>
                  <a:pt x="368954" y="100111"/>
                  <a:pt x="375304" y="98523"/>
                </a:cubicBezTo>
                <a:cubicBezTo>
                  <a:pt x="381654" y="96936"/>
                  <a:pt x="398588" y="71535"/>
                  <a:pt x="454679" y="66773"/>
                </a:cubicBezTo>
                <a:cubicBezTo>
                  <a:pt x="510770" y="62011"/>
                  <a:pt x="702858" y="71006"/>
                  <a:pt x="711854" y="69948"/>
                </a:cubicBezTo>
                <a:cubicBezTo>
                  <a:pt x="720850" y="68890"/>
                  <a:pt x="564216" y="62010"/>
                  <a:pt x="508654" y="60423"/>
                </a:cubicBezTo>
                <a:cubicBezTo>
                  <a:pt x="453092" y="58836"/>
                  <a:pt x="423458" y="58836"/>
                  <a:pt x="378479" y="60423"/>
                </a:cubicBezTo>
                <a:cubicBezTo>
                  <a:pt x="333500" y="62010"/>
                  <a:pt x="248833" y="69948"/>
                  <a:pt x="238779" y="69948"/>
                </a:cubicBezTo>
                <a:cubicBezTo>
                  <a:pt x="228725" y="69948"/>
                  <a:pt x="355196" y="72065"/>
                  <a:pt x="318154" y="60423"/>
                </a:cubicBezTo>
                <a:cubicBezTo>
                  <a:pt x="281112" y="48781"/>
                  <a:pt x="-15750" y="-2548"/>
                  <a:pt x="65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9A5B9756-04EB-8663-C54D-36120A1BFC47}"/>
              </a:ext>
            </a:extLst>
          </p:cNvPr>
          <p:cNvSpPr/>
          <p:nvPr/>
        </p:nvSpPr>
        <p:spPr>
          <a:xfrm>
            <a:off x="5381561" y="5626100"/>
            <a:ext cx="517614" cy="63759"/>
          </a:xfrm>
          <a:custGeom>
            <a:avLst/>
            <a:gdLst>
              <a:gd name="connsiteX0" fmla="*/ 64 w 517614"/>
              <a:gd name="connsiteY0" fmla="*/ 0 h 63759"/>
              <a:gd name="connsiteX1" fmla="*/ 190564 w 517614"/>
              <a:gd name="connsiteY1" fmla="*/ 53975 h 63759"/>
              <a:gd name="connsiteX2" fmla="*/ 200089 w 517614"/>
              <a:gd name="connsiteY2" fmla="*/ 60325 h 63759"/>
              <a:gd name="connsiteX3" fmla="*/ 317564 w 517614"/>
              <a:gd name="connsiteY3" fmla="*/ 15875 h 63759"/>
              <a:gd name="connsiteX4" fmla="*/ 517589 w 517614"/>
              <a:gd name="connsiteY4" fmla="*/ 12700 h 63759"/>
              <a:gd name="connsiteX5" fmla="*/ 330264 w 517614"/>
              <a:gd name="connsiteY5" fmla="*/ 9525 h 63759"/>
              <a:gd name="connsiteX6" fmla="*/ 171514 w 517614"/>
              <a:gd name="connsiteY6" fmla="*/ 53975 h 63759"/>
              <a:gd name="connsiteX7" fmla="*/ 64 w 517614"/>
              <a:gd name="connsiteY7" fmla="*/ 0 h 6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614" h="63759">
                <a:moveTo>
                  <a:pt x="64" y="0"/>
                </a:moveTo>
                <a:cubicBezTo>
                  <a:pt x="3239" y="0"/>
                  <a:pt x="157226" y="43921"/>
                  <a:pt x="190564" y="53975"/>
                </a:cubicBezTo>
                <a:cubicBezTo>
                  <a:pt x="223902" y="64029"/>
                  <a:pt x="178922" y="66675"/>
                  <a:pt x="200089" y="60325"/>
                </a:cubicBezTo>
                <a:cubicBezTo>
                  <a:pt x="221256" y="53975"/>
                  <a:pt x="264647" y="23813"/>
                  <a:pt x="317564" y="15875"/>
                </a:cubicBezTo>
                <a:cubicBezTo>
                  <a:pt x="370481" y="7937"/>
                  <a:pt x="515472" y="13758"/>
                  <a:pt x="517589" y="12700"/>
                </a:cubicBezTo>
                <a:cubicBezTo>
                  <a:pt x="519706" y="11642"/>
                  <a:pt x="387943" y="2646"/>
                  <a:pt x="330264" y="9525"/>
                </a:cubicBezTo>
                <a:cubicBezTo>
                  <a:pt x="272585" y="16404"/>
                  <a:pt x="231310" y="56092"/>
                  <a:pt x="171514" y="53975"/>
                </a:cubicBezTo>
                <a:cubicBezTo>
                  <a:pt x="111718" y="51858"/>
                  <a:pt x="-3111" y="0"/>
                  <a:pt x="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93A46FC-3E92-DBE8-F444-BBD2024A4A22}"/>
              </a:ext>
            </a:extLst>
          </p:cNvPr>
          <p:cNvSpPr/>
          <p:nvPr/>
        </p:nvSpPr>
        <p:spPr>
          <a:xfrm>
            <a:off x="5895815" y="5421691"/>
            <a:ext cx="287291" cy="172869"/>
          </a:xfrm>
          <a:custGeom>
            <a:avLst/>
            <a:gdLst>
              <a:gd name="connsiteX0" fmla="*/ 285910 w 287291"/>
              <a:gd name="connsiteY0" fmla="*/ 10734 h 172869"/>
              <a:gd name="connsiteX1" fmla="*/ 155735 w 287291"/>
              <a:gd name="connsiteY1" fmla="*/ 1209 h 172869"/>
              <a:gd name="connsiteX2" fmla="*/ 171610 w 287291"/>
              <a:gd name="connsiteY2" fmla="*/ 39309 h 172869"/>
              <a:gd name="connsiteX3" fmla="*/ 89060 w 287291"/>
              <a:gd name="connsiteY3" fmla="*/ 74234 h 172869"/>
              <a:gd name="connsiteX4" fmla="*/ 171610 w 287291"/>
              <a:gd name="connsiteY4" fmla="*/ 105984 h 172869"/>
              <a:gd name="connsiteX5" fmla="*/ 54135 w 287291"/>
              <a:gd name="connsiteY5" fmla="*/ 80584 h 172869"/>
              <a:gd name="connsiteX6" fmla="*/ 160 w 287291"/>
              <a:gd name="connsiteY6" fmla="*/ 172659 h 172869"/>
              <a:gd name="connsiteX7" fmla="*/ 41435 w 287291"/>
              <a:gd name="connsiteY7" fmla="*/ 105984 h 172869"/>
              <a:gd name="connsiteX8" fmla="*/ 146210 w 287291"/>
              <a:gd name="connsiteY8" fmla="*/ 112334 h 172869"/>
              <a:gd name="connsiteX9" fmla="*/ 139860 w 287291"/>
              <a:gd name="connsiteY9" fmla="*/ 48834 h 172869"/>
              <a:gd name="connsiteX10" fmla="*/ 219235 w 287291"/>
              <a:gd name="connsiteY10" fmla="*/ 23434 h 172869"/>
              <a:gd name="connsiteX11" fmla="*/ 285910 w 287291"/>
              <a:gd name="connsiteY11" fmla="*/ 10734 h 17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291" h="172869">
                <a:moveTo>
                  <a:pt x="285910" y="10734"/>
                </a:moveTo>
                <a:cubicBezTo>
                  <a:pt x="275327" y="7030"/>
                  <a:pt x="174785" y="-3553"/>
                  <a:pt x="155735" y="1209"/>
                </a:cubicBezTo>
                <a:cubicBezTo>
                  <a:pt x="136685" y="5971"/>
                  <a:pt x="182723" y="27138"/>
                  <a:pt x="171610" y="39309"/>
                </a:cubicBezTo>
                <a:cubicBezTo>
                  <a:pt x="160497" y="51480"/>
                  <a:pt x="89060" y="63122"/>
                  <a:pt x="89060" y="74234"/>
                </a:cubicBezTo>
                <a:cubicBezTo>
                  <a:pt x="89060" y="85346"/>
                  <a:pt x="177431" y="104926"/>
                  <a:pt x="171610" y="105984"/>
                </a:cubicBezTo>
                <a:cubicBezTo>
                  <a:pt x="165789" y="107042"/>
                  <a:pt x="82710" y="69472"/>
                  <a:pt x="54135" y="80584"/>
                </a:cubicBezTo>
                <a:cubicBezTo>
                  <a:pt x="25560" y="91696"/>
                  <a:pt x="2277" y="168426"/>
                  <a:pt x="160" y="172659"/>
                </a:cubicBezTo>
                <a:cubicBezTo>
                  <a:pt x="-1957" y="176892"/>
                  <a:pt x="17093" y="116038"/>
                  <a:pt x="41435" y="105984"/>
                </a:cubicBezTo>
                <a:cubicBezTo>
                  <a:pt x="65777" y="95930"/>
                  <a:pt x="129806" y="121859"/>
                  <a:pt x="146210" y="112334"/>
                </a:cubicBezTo>
                <a:cubicBezTo>
                  <a:pt x="162614" y="102809"/>
                  <a:pt x="127689" y="63651"/>
                  <a:pt x="139860" y="48834"/>
                </a:cubicBezTo>
                <a:cubicBezTo>
                  <a:pt x="152031" y="34017"/>
                  <a:pt x="194893" y="27667"/>
                  <a:pt x="219235" y="23434"/>
                </a:cubicBezTo>
                <a:cubicBezTo>
                  <a:pt x="243577" y="19201"/>
                  <a:pt x="296493" y="14438"/>
                  <a:pt x="285910" y="10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493F382-3325-0E43-B9AD-53E217708EDB}"/>
              </a:ext>
            </a:extLst>
          </p:cNvPr>
          <p:cNvSpPr/>
          <p:nvPr/>
        </p:nvSpPr>
        <p:spPr>
          <a:xfrm>
            <a:off x="3095610" y="6190685"/>
            <a:ext cx="687813" cy="92249"/>
          </a:xfrm>
          <a:custGeom>
            <a:avLst/>
            <a:gdLst>
              <a:gd name="connsiteX0" fmla="*/ 15 w 687813"/>
              <a:gd name="connsiteY0" fmla="*/ 89465 h 92249"/>
              <a:gd name="connsiteX1" fmla="*/ 600090 w 687813"/>
              <a:gd name="connsiteY1" fmla="*/ 83115 h 92249"/>
              <a:gd name="connsiteX2" fmla="*/ 685815 w 687813"/>
              <a:gd name="connsiteY2" fmla="*/ 565 h 92249"/>
              <a:gd name="connsiteX3" fmla="*/ 654065 w 687813"/>
              <a:gd name="connsiteY3" fmla="*/ 48190 h 92249"/>
              <a:gd name="connsiteX4" fmla="*/ 581040 w 687813"/>
              <a:gd name="connsiteY4" fmla="*/ 76765 h 92249"/>
              <a:gd name="connsiteX5" fmla="*/ 15 w 687813"/>
              <a:gd name="connsiteY5" fmla="*/ 89465 h 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13" h="92249">
                <a:moveTo>
                  <a:pt x="15" y="89465"/>
                </a:moveTo>
                <a:cubicBezTo>
                  <a:pt x="3190" y="90523"/>
                  <a:pt x="485790" y="97932"/>
                  <a:pt x="600090" y="83115"/>
                </a:cubicBezTo>
                <a:cubicBezTo>
                  <a:pt x="714390" y="68298"/>
                  <a:pt x="676819" y="6386"/>
                  <a:pt x="685815" y="565"/>
                </a:cubicBezTo>
                <a:cubicBezTo>
                  <a:pt x="694811" y="-5256"/>
                  <a:pt x="671528" y="35490"/>
                  <a:pt x="654065" y="48190"/>
                </a:cubicBezTo>
                <a:cubicBezTo>
                  <a:pt x="636603" y="60890"/>
                  <a:pt x="689519" y="72003"/>
                  <a:pt x="581040" y="76765"/>
                </a:cubicBezTo>
                <a:cubicBezTo>
                  <a:pt x="472561" y="81527"/>
                  <a:pt x="-3160" y="88407"/>
                  <a:pt x="15" y="89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1F6EABA-FEAF-B935-797E-64EEC3B0046E}"/>
              </a:ext>
            </a:extLst>
          </p:cNvPr>
          <p:cNvSpPr/>
          <p:nvPr/>
        </p:nvSpPr>
        <p:spPr>
          <a:xfrm>
            <a:off x="4283645" y="5187133"/>
            <a:ext cx="47085" cy="1029549"/>
          </a:xfrm>
          <a:custGeom>
            <a:avLst/>
            <a:gdLst>
              <a:gd name="connsiteX0" fmla="*/ 47055 w 47085"/>
              <a:gd name="connsiteY0" fmla="*/ 1029517 h 1029549"/>
              <a:gd name="connsiteX1" fmla="*/ 8955 w 47085"/>
              <a:gd name="connsiteY1" fmla="*/ 654867 h 1029549"/>
              <a:gd name="connsiteX2" fmla="*/ 2605 w 47085"/>
              <a:gd name="connsiteY2" fmla="*/ 143692 h 1029549"/>
              <a:gd name="connsiteX3" fmla="*/ 2605 w 47085"/>
              <a:gd name="connsiteY3" fmla="*/ 356417 h 1029549"/>
              <a:gd name="connsiteX4" fmla="*/ 34355 w 47085"/>
              <a:gd name="connsiteY4" fmla="*/ 3992 h 1029549"/>
              <a:gd name="connsiteX5" fmla="*/ 15305 w 47085"/>
              <a:gd name="connsiteY5" fmla="*/ 635817 h 1029549"/>
              <a:gd name="connsiteX6" fmla="*/ 47055 w 47085"/>
              <a:gd name="connsiteY6" fmla="*/ 1029517 h 102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5" h="1029549">
                <a:moveTo>
                  <a:pt x="47055" y="1029517"/>
                </a:moveTo>
                <a:cubicBezTo>
                  <a:pt x="45997" y="1032692"/>
                  <a:pt x="16363" y="802504"/>
                  <a:pt x="8955" y="654867"/>
                </a:cubicBezTo>
                <a:cubicBezTo>
                  <a:pt x="1547" y="507229"/>
                  <a:pt x="3663" y="193434"/>
                  <a:pt x="2605" y="143692"/>
                </a:cubicBezTo>
                <a:cubicBezTo>
                  <a:pt x="1547" y="93950"/>
                  <a:pt x="-2687" y="379700"/>
                  <a:pt x="2605" y="356417"/>
                </a:cubicBezTo>
                <a:cubicBezTo>
                  <a:pt x="7897" y="333134"/>
                  <a:pt x="32238" y="-42575"/>
                  <a:pt x="34355" y="3992"/>
                </a:cubicBezTo>
                <a:cubicBezTo>
                  <a:pt x="36472" y="50559"/>
                  <a:pt x="9484" y="462780"/>
                  <a:pt x="15305" y="635817"/>
                </a:cubicBezTo>
                <a:cubicBezTo>
                  <a:pt x="21126" y="808854"/>
                  <a:pt x="48113" y="1026342"/>
                  <a:pt x="47055" y="1029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B8E631E-CA92-1BE3-0B7B-444DCB633D0E}"/>
              </a:ext>
            </a:extLst>
          </p:cNvPr>
          <p:cNvSpPr/>
          <p:nvPr/>
        </p:nvSpPr>
        <p:spPr>
          <a:xfrm>
            <a:off x="4302120" y="5978042"/>
            <a:ext cx="181381" cy="841859"/>
          </a:xfrm>
          <a:custGeom>
            <a:avLst/>
            <a:gdLst>
              <a:gd name="connsiteX0" fmla="*/ 180980 w 181381"/>
              <a:gd name="connsiteY0" fmla="*/ 3658 h 841859"/>
              <a:gd name="connsiteX1" fmla="*/ 12705 w 181381"/>
              <a:gd name="connsiteY1" fmla="*/ 549758 h 841859"/>
              <a:gd name="connsiteX2" fmla="*/ 38105 w 181381"/>
              <a:gd name="connsiteY2" fmla="*/ 489433 h 841859"/>
              <a:gd name="connsiteX3" fmla="*/ 5 w 181381"/>
              <a:gd name="connsiteY3" fmla="*/ 632308 h 841859"/>
              <a:gd name="connsiteX4" fmla="*/ 41280 w 181381"/>
              <a:gd name="connsiteY4" fmla="*/ 559283 h 841859"/>
              <a:gd name="connsiteX5" fmla="*/ 38105 w 181381"/>
              <a:gd name="connsiteY5" fmla="*/ 670408 h 841859"/>
              <a:gd name="connsiteX6" fmla="*/ 47630 w 181381"/>
              <a:gd name="connsiteY6" fmla="*/ 841858 h 841859"/>
              <a:gd name="connsiteX7" fmla="*/ 3180 w 181381"/>
              <a:gd name="connsiteY7" fmla="*/ 673583 h 841859"/>
              <a:gd name="connsiteX8" fmla="*/ 25405 w 181381"/>
              <a:gd name="connsiteY8" fmla="*/ 479908 h 841859"/>
              <a:gd name="connsiteX9" fmla="*/ 12705 w 181381"/>
              <a:gd name="connsiteY9" fmla="*/ 571983 h 841859"/>
              <a:gd name="connsiteX10" fmla="*/ 82555 w 181381"/>
              <a:gd name="connsiteY10" fmla="*/ 279883 h 841859"/>
              <a:gd name="connsiteX11" fmla="*/ 60330 w 181381"/>
              <a:gd name="connsiteY11" fmla="*/ 308458 h 841859"/>
              <a:gd name="connsiteX12" fmla="*/ 180980 w 181381"/>
              <a:gd name="connsiteY12" fmla="*/ 3658 h 84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381" h="841859">
                <a:moveTo>
                  <a:pt x="180980" y="3658"/>
                </a:moveTo>
                <a:cubicBezTo>
                  <a:pt x="173042" y="43875"/>
                  <a:pt x="36517" y="468796"/>
                  <a:pt x="12705" y="549758"/>
                </a:cubicBezTo>
                <a:cubicBezTo>
                  <a:pt x="-11107" y="630720"/>
                  <a:pt x="40222" y="475675"/>
                  <a:pt x="38105" y="489433"/>
                </a:cubicBezTo>
                <a:cubicBezTo>
                  <a:pt x="35988" y="503191"/>
                  <a:pt x="-524" y="620666"/>
                  <a:pt x="5" y="632308"/>
                </a:cubicBezTo>
                <a:cubicBezTo>
                  <a:pt x="534" y="643950"/>
                  <a:pt x="34930" y="552933"/>
                  <a:pt x="41280" y="559283"/>
                </a:cubicBezTo>
                <a:cubicBezTo>
                  <a:pt x="47630" y="565633"/>
                  <a:pt x="37047" y="623312"/>
                  <a:pt x="38105" y="670408"/>
                </a:cubicBezTo>
                <a:cubicBezTo>
                  <a:pt x="39163" y="717504"/>
                  <a:pt x="53451" y="841329"/>
                  <a:pt x="47630" y="841858"/>
                </a:cubicBezTo>
                <a:cubicBezTo>
                  <a:pt x="41809" y="842387"/>
                  <a:pt x="6884" y="733908"/>
                  <a:pt x="3180" y="673583"/>
                </a:cubicBezTo>
                <a:cubicBezTo>
                  <a:pt x="-524" y="613258"/>
                  <a:pt x="23817" y="496841"/>
                  <a:pt x="25405" y="479908"/>
                </a:cubicBezTo>
                <a:cubicBezTo>
                  <a:pt x="26992" y="462975"/>
                  <a:pt x="3180" y="605321"/>
                  <a:pt x="12705" y="571983"/>
                </a:cubicBezTo>
                <a:cubicBezTo>
                  <a:pt x="22230" y="538646"/>
                  <a:pt x="74617" y="323804"/>
                  <a:pt x="82555" y="279883"/>
                </a:cubicBezTo>
                <a:cubicBezTo>
                  <a:pt x="90492" y="235962"/>
                  <a:pt x="43926" y="349733"/>
                  <a:pt x="60330" y="308458"/>
                </a:cubicBezTo>
                <a:cubicBezTo>
                  <a:pt x="76734" y="267183"/>
                  <a:pt x="188918" y="-36559"/>
                  <a:pt x="180980" y="3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14440316-341E-C894-1CDC-6A7E1385D25E}"/>
              </a:ext>
            </a:extLst>
          </p:cNvPr>
          <p:cNvSpPr/>
          <p:nvPr/>
        </p:nvSpPr>
        <p:spPr>
          <a:xfrm>
            <a:off x="4673596" y="4911717"/>
            <a:ext cx="63507" cy="659185"/>
          </a:xfrm>
          <a:custGeom>
            <a:avLst/>
            <a:gdLst>
              <a:gd name="connsiteX0" fmla="*/ 63504 w 63507"/>
              <a:gd name="connsiteY0" fmla="*/ 8 h 659185"/>
              <a:gd name="connsiteX1" fmla="*/ 3179 w 63507"/>
              <a:gd name="connsiteY1" fmla="*/ 269883 h 659185"/>
              <a:gd name="connsiteX2" fmla="*/ 31754 w 63507"/>
              <a:gd name="connsiteY2" fmla="*/ 273058 h 659185"/>
              <a:gd name="connsiteX3" fmla="*/ 15879 w 63507"/>
              <a:gd name="connsiteY3" fmla="*/ 657233 h 659185"/>
              <a:gd name="connsiteX4" fmla="*/ 15879 w 63507"/>
              <a:gd name="connsiteY4" fmla="*/ 415933 h 659185"/>
              <a:gd name="connsiteX5" fmla="*/ 38104 w 63507"/>
              <a:gd name="connsiteY5" fmla="*/ 269883 h 659185"/>
              <a:gd name="connsiteX6" fmla="*/ 57154 w 63507"/>
              <a:gd name="connsiteY6" fmla="*/ 152408 h 659185"/>
              <a:gd name="connsiteX7" fmla="*/ 4 w 63507"/>
              <a:gd name="connsiteY7" fmla="*/ 279408 h 659185"/>
              <a:gd name="connsiteX8" fmla="*/ 63504 w 63507"/>
              <a:gd name="connsiteY8" fmla="*/ 8 h 65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7" h="659185">
                <a:moveTo>
                  <a:pt x="63504" y="8"/>
                </a:moveTo>
                <a:cubicBezTo>
                  <a:pt x="64033" y="-1579"/>
                  <a:pt x="8471" y="224375"/>
                  <a:pt x="3179" y="269883"/>
                </a:cubicBezTo>
                <a:cubicBezTo>
                  <a:pt x="-2113" y="315391"/>
                  <a:pt x="29637" y="208500"/>
                  <a:pt x="31754" y="273058"/>
                </a:cubicBezTo>
                <a:cubicBezTo>
                  <a:pt x="33871" y="337616"/>
                  <a:pt x="18525" y="633421"/>
                  <a:pt x="15879" y="657233"/>
                </a:cubicBezTo>
                <a:cubicBezTo>
                  <a:pt x="13233" y="681045"/>
                  <a:pt x="12175" y="480491"/>
                  <a:pt x="15879" y="415933"/>
                </a:cubicBezTo>
                <a:cubicBezTo>
                  <a:pt x="19583" y="351375"/>
                  <a:pt x="31225" y="313804"/>
                  <a:pt x="38104" y="269883"/>
                </a:cubicBezTo>
                <a:cubicBezTo>
                  <a:pt x="44983" y="225962"/>
                  <a:pt x="63504" y="150821"/>
                  <a:pt x="57154" y="152408"/>
                </a:cubicBezTo>
                <a:cubicBezTo>
                  <a:pt x="50804" y="153996"/>
                  <a:pt x="-525" y="301633"/>
                  <a:pt x="4" y="279408"/>
                </a:cubicBezTo>
                <a:cubicBezTo>
                  <a:pt x="533" y="257183"/>
                  <a:pt x="62975" y="1595"/>
                  <a:pt x="6350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FF9A062-1F6E-705B-4A3A-18BC943A72D9}"/>
              </a:ext>
            </a:extLst>
          </p:cNvPr>
          <p:cNvSpPr/>
          <p:nvPr/>
        </p:nvSpPr>
        <p:spPr>
          <a:xfrm>
            <a:off x="4590843" y="5410200"/>
            <a:ext cx="12907" cy="488970"/>
          </a:xfrm>
          <a:custGeom>
            <a:avLst/>
            <a:gdLst>
              <a:gd name="connsiteX0" fmla="*/ 12907 w 12907"/>
              <a:gd name="connsiteY0" fmla="*/ 0 h 488970"/>
              <a:gd name="connsiteX1" fmla="*/ 207 w 12907"/>
              <a:gd name="connsiteY1" fmla="*/ 488950 h 488970"/>
              <a:gd name="connsiteX2" fmla="*/ 12907 w 12907"/>
              <a:gd name="connsiteY2" fmla="*/ 0 h 48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7" h="488970">
                <a:moveTo>
                  <a:pt x="12907" y="0"/>
                </a:moveTo>
                <a:cubicBezTo>
                  <a:pt x="12907" y="0"/>
                  <a:pt x="-1910" y="485246"/>
                  <a:pt x="207" y="488950"/>
                </a:cubicBezTo>
                <a:cubicBezTo>
                  <a:pt x="2324" y="492654"/>
                  <a:pt x="12907" y="0"/>
                  <a:pt x="129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69B3CAB-0226-9B5A-1B7C-4D25C3D9525B}"/>
              </a:ext>
            </a:extLst>
          </p:cNvPr>
          <p:cNvSpPr/>
          <p:nvPr/>
        </p:nvSpPr>
        <p:spPr>
          <a:xfrm>
            <a:off x="4724356" y="5409174"/>
            <a:ext cx="270371" cy="1204361"/>
          </a:xfrm>
          <a:custGeom>
            <a:avLst/>
            <a:gdLst>
              <a:gd name="connsiteX0" fmla="*/ 15919 w 270371"/>
              <a:gd name="connsiteY0" fmla="*/ 7376 h 1204361"/>
              <a:gd name="connsiteX1" fmla="*/ 44 w 270371"/>
              <a:gd name="connsiteY1" fmla="*/ 591576 h 1204361"/>
              <a:gd name="connsiteX2" fmla="*/ 12744 w 270371"/>
              <a:gd name="connsiteY2" fmla="*/ 585226 h 1204361"/>
              <a:gd name="connsiteX3" fmla="*/ 54019 w 270371"/>
              <a:gd name="connsiteY3" fmla="*/ 801126 h 1204361"/>
              <a:gd name="connsiteX4" fmla="*/ 66719 w 270371"/>
              <a:gd name="connsiteY4" fmla="*/ 801126 h 1204361"/>
              <a:gd name="connsiteX5" fmla="*/ 206419 w 270371"/>
              <a:gd name="connsiteY5" fmla="*/ 1036076 h 1204361"/>
              <a:gd name="connsiteX6" fmla="*/ 203244 w 270371"/>
              <a:gd name="connsiteY6" fmla="*/ 994801 h 1204361"/>
              <a:gd name="connsiteX7" fmla="*/ 269919 w 270371"/>
              <a:gd name="connsiteY7" fmla="*/ 1204351 h 1204361"/>
              <a:gd name="connsiteX8" fmla="*/ 165144 w 270371"/>
              <a:gd name="connsiteY8" fmla="*/ 985276 h 1204361"/>
              <a:gd name="connsiteX9" fmla="*/ 44494 w 270371"/>
              <a:gd name="connsiteY9" fmla="*/ 674126 h 1204361"/>
              <a:gd name="connsiteX10" fmla="*/ 3219 w 270371"/>
              <a:gd name="connsiteY10" fmla="*/ 572526 h 1204361"/>
              <a:gd name="connsiteX11" fmla="*/ 38144 w 270371"/>
              <a:gd name="connsiteY11" fmla="*/ 143901 h 1204361"/>
              <a:gd name="connsiteX12" fmla="*/ 19094 w 270371"/>
              <a:gd name="connsiteY12" fmla="*/ 255026 h 1204361"/>
              <a:gd name="connsiteX13" fmla="*/ 15919 w 270371"/>
              <a:gd name="connsiteY13" fmla="*/ 7376 h 120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371" h="1204361">
                <a:moveTo>
                  <a:pt x="15919" y="7376"/>
                </a:moveTo>
                <a:cubicBezTo>
                  <a:pt x="12744" y="63468"/>
                  <a:pt x="573" y="495268"/>
                  <a:pt x="44" y="591576"/>
                </a:cubicBezTo>
                <a:cubicBezTo>
                  <a:pt x="-485" y="687884"/>
                  <a:pt x="3748" y="550301"/>
                  <a:pt x="12744" y="585226"/>
                </a:cubicBezTo>
                <a:cubicBezTo>
                  <a:pt x="21740" y="620151"/>
                  <a:pt x="45023" y="765143"/>
                  <a:pt x="54019" y="801126"/>
                </a:cubicBezTo>
                <a:cubicBezTo>
                  <a:pt x="63015" y="837109"/>
                  <a:pt x="41319" y="761968"/>
                  <a:pt x="66719" y="801126"/>
                </a:cubicBezTo>
                <a:cubicBezTo>
                  <a:pt x="92119" y="840284"/>
                  <a:pt x="183665" y="1003797"/>
                  <a:pt x="206419" y="1036076"/>
                </a:cubicBezTo>
                <a:cubicBezTo>
                  <a:pt x="229173" y="1068355"/>
                  <a:pt x="192661" y="966755"/>
                  <a:pt x="203244" y="994801"/>
                </a:cubicBezTo>
                <a:cubicBezTo>
                  <a:pt x="213827" y="1022847"/>
                  <a:pt x="276269" y="1205939"/>
                  <a:pt x="269919" y="1204351"/>
                </a:cubicBezTo>
                <a:cubicBezTo>
                  <a:pt x="263569" y="1202764"/>
                  <a:pt x="202715" y="1073647"/>
                  <a:pt x="165144" y="985276"/>
                </a:cubicBezTo>
                <a:cubicBezTo>
                  <a:pt x="127573" y="896905"/>
                  <a:pt x="71482" y="742918"/>
                  <a:pt x="44494" y="674126"/>
                </a:cubicBezTo>
                <a:cubicBezTo>
                  <a:pt x="17507" y="605334"/>
                  <a:pt x="4277" y="660897"/>
                  <a:pt x="3219" y="572526"/>
                </a:cubicBezTo>
                <a:cubicBezTo>
                  <a:pt x="2161" y="484155"/>
                  <a:pt x="35498" y="196817"/>
                  <a:pt x="38144" y="143901"/>
                </a:cubicBezTo>
                <a:cubicBezTo>
                  <a:pt x="40790" y="90985"/>
                  <a:pt x="21740" y="277251"/>
                  <a:pt x="19094" y="255026"/>
                </a:cubicBezTo>
                <a:cubicBezTo>
                  <a:pt x="16448" y="232801"/>
                  <a:pt x="19094" y="-48716"/>
                  <a:pt x="15919" y="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04A1488A-0F9D-0699-D997-6E12B33AEED1}"/>
              </a:ext>
            </a:extLst>
          </p:cNvPr>
          <p:cNvSpPr/>
          <p:nvPr/>
        </p:nvSpPr>
        <p:spPr>
          <a:xfrm>
            <a:off x="4987894" y="6607092"/>
            <a:ext cx="274174" cy="209754"/>
          </a:xfrm>
          <a:custGeom>
            <a:avLst/>
            <a:gdLst>
              <a:gd name="connsiteX0" fmla="*/ 82581 w 274174"/>
              <a:gd name="connsiteY0" fmla="*/ 25483 h 209754"/>
              <a:gd name="connsiteX1" fmla="*/ 165131 w 274174"/>
              <a:gd name="connsiteY1" fmla="*/ 130258 h 209754"/>
              <a:gd name="connsiteX2" fmla="*/ 130206 w 274174"/>
              <a:gd name="connsiteY2" fmla="*/ 139783 h 209754"/>
              <a:gd name="connsiteX3" fmla="*/ 31 w 274174"/>
              <a:gd name="connsiteY3" fmla="*/ 209633 h 209754"/>
              <a:gd name="connsiteX4" fmla="*/ 142906 w 274174"/>
              <a:gd name="connsiteY4" fmla="*/ 120733 h 209754"/>
              <a:gd name="connsiteX5" fmla="*/ 155606 w 274174"/>
              <a:gd name="connsiteY5" fmla="*/ 60408 h 209754"/>
              <a:gd name="connsiteX6" fmla="*/ 269906 w 274174"/>
              <a:gd name="connsiteY6" fmla="*/ 85808 h 209754"/>
              <a:gd name="connsiteX7" fmla="*/ 244506 w 274174"/>
              <a:gd name="connsiteY7" fmla="*/ 63583 h 209754"/>
              <a:gd name="connsiteX8" fmla="*/ 193706 w 274174"/>
              <a:gd name="connsiteY8" fmla="*/ 83 h 209754"/>
              <a:gd name="connsiteX9" fmla="*/ 171481 w 274174"/>
              <a:gd name="connsiteY9" fmla="*/ 50883 h 209754"/>
              <a:gd name="connsiteX10" fmla="*/ 139731 w 274174"/>
              <a:gd name="connsiteY10" fmla="*/ 85808 h 209754"/>
              <a:gd name="connsiteX11" fmla="*/ 225456 w 274174"/>
              <a:gd name="connsiteY11" fmla="*/ 47708 h 209754"/>
              <a:gd name="connsiteX12" fmla="*/ 155606 w 274174"/>
              <a:gd name="connsiteY12" fmla="*/ 79458 h 209754"/>
              <a:gd name="connsiteX13" fmla="*/ 82581 w 274174"/>
              <a:gd name="connsiteY13" fmla="*/ 25483 h 20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4174" h="209754">
                <a:moveTo>
                  <a:pt x="82581" y="25483"/>
                </a:moveTo>
                <a:cubicBezTo>
                  <a:pt x="84168" y="33950"/>
                  <a:pt x="157194" y="111208"/>
                  <a:pt x="165131" y="130258"/>
                </a:cubicBezTo>
                <a:cubicBezTo>
                  <a:pt x="173068" y="149308"/>
                  <a:pt x="157723" y="126554"/>
                  <a:pt x="130206" y="139783"/>
                </a:cubicBezTo>
                <a:cubicBezTo>
                  <a:pt x="102689" y="153012"/>
                  <a:pt x="-2086" y="212808"/>
                  <a:pt x="31" y="209633"/>
                </a:cubicBezTo>
                <a:cubicBezTo>
                  <a:pt x="2148" y="206458"/>
                  <a:pt x="116977" y="145604"/>
                  <a:pt x="142906" y="120733"/>
                </a:cubicBezTo>
                <a:cubicBezTo>
                  <a:pt x="168835" y="95862"/>
                  <a:pt x="134439" y="66229"/>
                  <a:pt x="155606" y="60408"/>
                </a:cubicBezTo>
                <a:cubicBezTo>
                  <a:pt x="176773" y="54587"/>
                  <a:pt x="255089" y="85279"/>
                  <a:pt x="269906" y="85808"/>
                </a:cubicBezTo>
                <a:cubicBezTo>
                  <a:pt x="284723" y="86337"/>
                  <a:pt x="257206" y="77871"/>
                  <a:pt x="244506" y="63583"/>
                </a:cubicBezTo>
                <a:cubicBezTo>
                  <a:pt x="231806" y="49296"/>
                  <a:pt x="205877" y="2200"/>
                  <a:pt x="193706" y="83"/>
                </a:cubicBezTo>
                <a:cubicBezTo>
                  <a:pt x="181535" y="-2034"/>
                  <a:pt x="180477" y="36596"/>
                  <a:pt x="171481" y="50883"/>
                </a:cubicBezTo>
                <a:cubicBezTo>
                  <a:pt x="162485" y="65170"/>
                  <a:pt x="130735" y="86337"/>
                  <a:pt x="139731" y="85808"/>
                </a:cubicBezTo>
                <a:cubicBezTo>
                  <a:pt x="148727" y="85279"/>
                  <a:pt x="222810" y="48766"/>
                  <a:pt x="225456" y="47708"/>
                </a:cubicBezTo>
                <a:cubicBezTo>
                  <a:pt x="228102" y="46650"/>
                  <a:pt x="178360" y="81575"/>
                  <a:pt x="155606" y="79458"/>
                </a:cubicBezTo>
                <a:cubicBezTo>
                  <a:pt x="132852" y="77341"/>
                  <a:pt x="80994" y="17016"/>
                  <a:pt x="82581" y="25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46B3A247-EA2D-A260-3E67-B767CCA43B9D}"/>
              </a:ext>
            </a:extLst>
          </p:cNvPr>
          <p:cNvSpPr/>
          <p:nvPr/>
        </p:nvSpPr>
        <p:spPr>
          <a:xfrm>
            <a:off x="4873623" y="7141985"/>
            <a:ext cx="228734" cy="135115"/>
          </a:xfrm>
          <a:custGeom>
            <a:avLst/>
            <a:gdLst>
              <a:gd name="connsiteX0" fmla="*/ 2 w 228734"/>
              <a:gd name="connsiteY0" fmla="*/ 135115 h 135115"/>
              <a:gd name="connsiteX1" fmla="*/ 92077 w 228734"/>
              <a:gd name="connsiteY1" fmla="*/ 20815 h 135115"/>
              <a:gd name="connsiteX2" fmla="*/ 88902 w 228734"/>
              <a:gd name="connsiteY2" fmla="*/ 55740 h 135115"/>
              <a:gd name="connsiteX3" fmla="*/ 155577 w 228734"/>
              <a:gd name="connsiteY3" fmla="*/ 1765 h 135115"/>
              <a:gd name="connsiteX4" fmla="*/ 228602 w 228734"/>
              <a:gd name="connsiteY4" fmla="*/ 77965 h 135115"/>
              <a:gd name="connsiteX5" fmla="*/ 171452 w 228734"/>
              <a:gd name="connsiteY5" fmla="*/ 4940 h 135115"/>
              <a:gd name="connsiteX6" fmla="*/ 95252 w 228734"/>
              <a:gd name="connsiteY6" fmla="*/ 20815 h 135115"/>
              <a:gd name="connsiteX7" fmla="*/ 2 w 228734"/>
              <a:gd name="connsiteY7" fmla="*/ 135115 h 1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734" h="135115">
                <a:moveTo>
                  <a:pt x="2" y="135115"/>
                </a:moveTo>
                <a:cubicBezTo>
                  <a:pt x="-527" y="135115"/>
                  <a:pt x="77260" y="34044"/>
                  <a:pt x="92077" y="20815"/>
                </a:cubicBezTo>
                <a:cubicBezTo>
                  <a:pt x="106894" y="7586"/>
                  <a:pt x="78319" y="58915"/>
                  <a:pt x="88902" y="55740"/>
                </a:cubicBezTo>
                <a:cubicBezTo>
                  <a:pt x="99485" y="52565"/>
                  <a:pt x="132294" y="-1939"/>
                  <a:pt x="155577" y="1765"/>
                </a:cubicBezTo>
                <a:cubicBezTo>
                  <a:pt x="178860" y="5469"/>
                  <a:pt x="225956" y="77436"/>
                  <a:pt x="228602" y="77965"/>
                </a:cubicBezTo>
                <a:cubicBezTo>
                  <a:pt x="231248" y="78494"/>
                  <a:pt x="193677" y="14465"/>
                  <a:pt x="171452" y="4940"/>
                </a:cubicBezTo>
                <a:cubicBezTo>
                  <a:pt x="149227" y="-4585"/>
                  <a:pt x="122769" y="-881"/>
                  <a:pt x="95252" y="20815"/>
                </a:cubicBezTo>
                <a:cubicBezTo>
                  <a:pt x="67735" y="42511"/>
                  <a:pt x="531" y="135115"/>
                  <a:pt x="2" y="13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619E1E5-C884-D0A0-4FF9-EB621D1E1370}"/>
              </a:ext>
            </a:extLst>
          </p:cNvPr>
          <p:cNvSpPr/>
          <p:nvPr/>
        </p:nvSpPr>
        <p:spPr>
          <a:xfrm>
            <a:off x="4498937" y="7226212"/>
            <a:ext cx="249475" cy="146150"/>
          </a:xfrm>
          <a:custGeom>
            <a:avLst/>
            <a:gdLst>
              <a:gd name="connsiteX0" fmla="*/ 38 w 249475"/>
              <a:gd name="connsiteY0" fmla="*/ 104863 h 146150"/>
              <a:gd name="connsiteX1" fmla="*/ 127038 w 249475"/>
              <a:gd name="connsiteY1" fmla="*/ 60413 h 146150"/>
              <a:gd name="connsiteX2" fmla="*/ 127038 w 249475"/>
              <a:gd name="connsiteY2" fmla="*/ 35013 h 146150"/>
              <a:gd name="connsiteX3" fmla="*/ 244513 w 249475"/>
              <a:gd name="connsiteY3" fmla="*/ 60413 h 146150"/>
              <a:gd name="connsiteX4" fmla="*/ 228638 w 249475"/>
              <a:gd name="connsiteY4" fmla="*/ 146138 h 146150"/>
              <a:gd name="connsiteX5" fmla="*/ 238163 w 249475"/>
              <a:gd name="connsiteY5" fmla="*/ 54063 h 146150"/>
              <a:gd name="connsiteX6" fmla="*/ 158788 w 249475"/>
              <a:gd name="connsiteY6" fmla="*/ 88 h 146150"/>
              <a:gd name="connsiteX7" fmla="*/ 212763 w 249475"/>
              <a:gd name="connsiteY7" fmla="*/ 41363 h 146150"/>
              <a:gd name="connsiteX8" fmla="*/ 114338 w 249475"/>
              <a:gd name="connsiteY8" fmla="*/ 41363 h 146150"/>
              <a:gd name="connsiteX9" fmla="*/ 38 w 249475"/>
              <a:gd name="connsiteY9" fmla="*/ 104863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75" h="146150">
                <a:moveTo>
                  <a:pt x="38" y="104863"/>
                </a:moveTo>
                <a:cubicBezTo>
                  <a:pt x="2155" y="108038"/>
                  <a:pt x="105871" y="72055"/>
                  <a:pt x="127038" y="60413"/>
                </a:cubicBezTo>
                <a:cubicBezTo>
                  <a:pt x="148205" y="48771"/>
                  <a:pt x="107459" y="35013"/>
                  <a:pt x="127038" y="35013"/>
                </a:cubicBezTo>
                <a:cubicBezTo>
                  <a:pt x="146617" y="35013"/>
                  <a:pt x="227580" y="41892"/>
                  <a:pt x="244513" y="60413"/>
                </a:cubicBezTo>
                <a:cubicBezTo>
                  <a:pt x="261446" y="78934"/>
                  <a:pt x="229696" y="147196"/>
                  <a:pt x="228638" y="146138"/>
                </a:cubicBezTo>
                <a:cubicBezTo>
                  <a:pt x="227580" y="145080"/>
                  <a:pt x="249805" y="78405"/>
                  <a:pt x="238163" y="54063"/>
                </a:cubicBezTo>
                <a:cubicBezTo>
                  <a:pt x="226521" y="29721"/>
                  <a:pt x="163021" y="2205"/>
                  <a:pt x="158788" y="88"/>
                </a:cubicBezTo>
                <a:cubicBezTo>
                  <a:pt x="154555" y="-2029"/>
                  <a:pt x="220171" y="34484"/>
                  <a:pt x="212763" y="41363"/>
                </a:cubicBezTo>
                <a:cubicBezTo>
                  <a:pt x="205355" y="48242"/>
                  <a:pt x="143971" y="30780"/>
                  <a:pt x="114338" y="41363"/>
                </a:cubicBezTo>
                <a:cubicBezTo>
                  <a:pt x="84705" y="51946"/>
                  <a:pt x="-2079" y="101688"/>
                  <a:pt x="38" y="104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C6670B2B-88C1-B739-9B0A-0DA776157585}"/>
              </a:ext>
            </a:extLst>
          </p:cNvPr>
          <p:cNvSpPr/>
          <p:nvPr/>
        </p:nvSpPr>
        <p:spPr>
          <a:xfrm>
            <a:off x="4870222" y="7155516"/>
            <a:ext cx="86110" cy="213659"/>
          </a:xfrm>
          <a:custGeom>
            <a:avLst/>
            <a:gdLst>
              <a:gd name="connsiteX0" fmla="*/ 85953 w 86110"/>
              <a:gd name="connsiteY0" fmla="*/ 934 h 213659"/>
              <a:gd name="connsiteX1" fmla="*/ 22453 w 86110"/>
              <a:gd name="connsiteY1" fmla="*/ 127934 h 213659"/>
              <a:gd name="connsiteX2" fmla="*/ 22453 w 86110"/>
              <a:gd name="connsiteY2" fmla="*/ 213659 h 213659"/>
              <a:gd name="connsiteX3" fmla="*/ 22453 w 86110"/>
              <a:gd name="connsiteY3" fmla="*/ 131109 h 213659"/>
              <a:gd name="connsiteX4" fmla="*/ 22453 w 86110"/>
              <a:gd name="connsiteY4" fmla="*/ 89834 h 213659"/>
              <a:gd name="connsiteX5" fmla="*/ 228 w 86110"/>
              <a:gd name="connsiteY5" fmla="*/ 80309 h 213659"/>
              <a:gd name="connsiteX6" fmla="*/ 38328 w 86110"/>
              <a:gd name="connsiteY6" fmla="*/ 70784 h 213659"/>
              <a:gd name="connsiteX7" fmla="*/ 85953 w 86110"/>
              <a:gd name="connsiteY7" fmla="*/ 934 h 2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10" h="213659">
                <a:moveTo>
                  <a:pt x="85953" y="934"/>
                </a:moveTo>
                <a:cubicBezTo>
                  <a:pt x="83307" y="10459"/>
                  <a:pt x="33036" y="92480"/>
                  <a:pt x="22453" y="127934"/>
                </a:cubicBezTo>
                <a:cubicBezTo>
                  <a:pt x="11870" y="163388"/>
                  <a:pt x="22453" y="213659"/>
                  <a:pt x="22453" y="213659"/>
                </a:cubicBezTo>
                <a:lnTo>
                  <a:pt x="22453" y="131109"/>
                </a:lnTo>
                <a:cubicBezTo>
                  <a:pt x="22453" y="110472"/>
                  <a:pt x="26157" y="98301"/>
                  <a:pt x="22453" y="89834"/>
                </a:cubicBezTo>
                <a:cubicBezTo>
                  <a:pt x="18749" y="81367"/>
                  <a:pt x="-2418" y="83484"/>
                  <a:pt x="228" y="80309"/>
                </a:cubicBezTo>
                <a:cubicBezTo>
                  <a:pt x="2874" y="77134"/>
                  <a:pt x="19278" y="84013"/>
                  <a:pt x="38328" y="70784"/>
                </a:cubicBezTo>
                <a:cubicBezTo>
                  <a:pt x="57378" y="57555"/>
                  <a:pt x="88599" y="-8591"/>
                  <a:pt x="85953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7D8289B0-C2F9-7278-F3E4-B39E0BA18ADE}"/>
              </a:ext>
            </a:extLst>
          </p:cNvPr>
          <p:cNvSpPr/>
          <p:nvPr/>
        </p:nvSpPr>
        <p:spPr>
          <a:xfrm>
            <a:off x="4074104" y="5262387"/>
            <a:ext cx="126482" cy="516869"/>
          </a:xfrm>
          <a:custGeom>
            <a:avLst/>
            <a:gdLst>
              <a:gd name="connsiteX0" fmla="*/ 121976 w 126482"/>
              <a:gd name="connsiteY0" fmla="*/ 10653 h 516869"/>
              <a:gd name="connsiteX1" fmla="*/ 94883 w 126482"/>
              <a:gd name="connsiteY1" fmla="*/ 268040 h 516869"/>
              <a:gd name="connsiteX2" fmla="*/ 115203 w 126482"/>
              <a:gd name="connsiteY2" fmla="*/ 515266 h 516869"/>
              <a:gd name="connsiteX3" fmla="*/ 98269 w 126482"/>
              <a:gd name="connsiteY3" fmla="*/ 359480 h 516869"/>
              <a:gd name="connsiteX4" fmla="*/ 56 w 126482"/>
              <a:gd name="connsiteY4" fmla="*/ 68226 h 516869"/>
              <a:gd name="connsiteX5" fmla="*/ 84723 w 126482"/>
              <a:gd name="connsiteY5" fmla="*/ 271426 h 516869"/>
              <a:gd name="connsiteX6" fmla="*/ 121976 w 126482"/>
              <a:gd name="connsiteY6" fmla="*/ 68226 h 516869"/>
              <a:gd name="connsiteX7" fmla="*/ 121976 w 126482"/>
              <a:gd name="connsiteY7" fmla="*/ 10653 h 51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82" h="516869">
                <a:moveTo>
                  <a:pt x="121976" y="10653"/>
                </a:moveTo>
                <a:cubicBezTo>
                  <a:pt x="117460" y="43955"/>
                  <a:pt x="96012" y="183938"/>
                  <a:pt x="94883" y="268040"/>
                </a:cubicBezTo>
                <a:cubicBezTo>
                  <a:pt x="93754" y="352142"/>
                  <a:pt x="114639" y="500026"/>
                  <a:pt x="115203" y="515266"/>
                </a:cubicBezTo>
                <a:cubicBezTo>
                  <a:pt x="115767" y="530506"/>
                  <a:pt x="117460" y="433987"/>
                  <a:pt x="98269" y="359480"/>
                </a:cubicBezTo>
                <a:cubicBezTo>
                  <a:pt x="79078" y="284973"/>
                  <a:pt x="2314" y="82902"/>
                  <a:pt x="56" y="68226"/>
                </a:cubicBezTo>
                <a:cubicBezTo>
                  <a:pt x="-2202" y="53550"/>
                  <a:pt x="64403" y="271426"/>
                  <a:pt x="84723" y="271426"/>
                </a:cubicBezTo>
                <a:cubicBezTo>
                  <a:pt x="105043" y="271426"/>
                  <a:pt x="114638" y="107173"/>
                  <a:pt x="121976" y="68226"/>
                </a:cubicBezTo>
                <a:cubicBezTo>
                  <a:pt x="129314" y="29279"/>
                  <a:pt x="126492" y="-22649"/>
                  <a:pt x="121976" y="10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439B1ABF-7BD1-8B86-75D7-1F078603C38E}"/>
              </a:ext>
            </a:extLst>
          </p:cNvPr>
          <p:cNvSpPr/>
          <p:nvPr/>
        </p:nvSpPr>
        <p:spPr>
          <a:xfrm>
            <a:off x="3769249" y="5336961"/>
            <a:ext cx="369132" cy="755664"/>
          </a:xfrm>
          <a:custGeom>
            <a:avLst/>
            <a:gdLst>
              <a:gd name="connsiteX0" fmla="*/ 189764 w 369132"/>
              <a:gd name="connsiteY0" fmla="*/ 426 h 755664"/>
              <a:gd name="connsiteX1" fmla="*/ 352324 w 369132"/>
              <a:gd name="connsiteY1" fmla="*/ 251039 h 755664"/>
              <a:gd name="connsiteX2" fmla="*/ 328618 w 369132"/>
              <a:gd name="connsiteY2" fmla="*/ 220559 h 755664"/>
              <a:gd name="connsiteX3" fmla="*/ 345551 w 369132"/>
              <a:gd name="connsiteY3" fmla="*/ 389892 h 755664"/>
              <a:gd name="connsiteX4" fmla="*/ 365871 w 369132"/>
              <a:gd name="connsiteY4" fmla="*/ 349252 h 755664"/>
              <a:gd name="connsiteX5" fmla="*/ 365871 w 369132"/>
              <a:gd name="connsiteY5" fmla="*/ 755652 h 755664"/>
              <a:gd name="connsiteX6" fmla="*/ 365871 w 369132"/>
              <a:gd name="connsiteY6" fmla="*/ 362799 h 755664"/>
              <a:gd name="connsiteX7" fmla="*/ 321844 w 369132"/>
              <a:gd name="connsiteY7" fmla="*/ 234106 h 755664"/>
              <a:gd name="connsiteX8" fmla="*/ 257498 w 369132"/>
              <a:gd name="connsiteY8" fmla="*/ 173146 h 755664"/>
              <a:gd name="connsiteX9" fmla="*/ 111 w 369132"/>
              <a:gd name="connsiteY9" fmla="*/ 37679 h 755664"/>
              <a:gd name="connsiteX10" fmla="*/ 291364 w 369132"/>
              <a:gd name="connsiteY10" fmla="*/ 186692 h 755664"/>
              <a:gd name="connsiteX11" fmla="*/ 189764 w 369132"/>
              <a:gd name="connsiteY11" fmla="*/ 426 h 75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132" h="755664">
                <a:moveTo>
                  <a:pt x="189764" y="426"/>
                </a:moveTo>
                <a:cubicBezTo>
                  <a:pt x="199924" y="11151"/>
                  <a:pt x="329182" y="214350"/>
                  <a:pt x="352324" y="251039"/>
                </a:cubicBezTo>
                <a:cubicBezTo>
                  <a:pt x="375466" y="287728"/>
                  <a:pt x="329747" y="197417"/>
                  <a:pt x="328618" y="220559"/>
                </a:cubicBezTo>
                <a:cubicBezTo>
                  <a:pt x="327489" y="243701"/>
                  <a:pt x="339342" y="368443"/>
                  <a:pt x="345551" y="389892"/>
                </a:cubicBezTo>
                <a:cubicBezTo>
                  <a:pt x="351760" y="411341"/>
                  <a:pt x="362484" y="288292"/>
                  <a:pt x="365871" y="349252"/>
                </a:cubicBezTo>
                <a:cubicBezTo>
                  <a:pt x="369258" y="410212"/>
                  <a:pt x="365871" y="755652"/>
                  <a:pt x="365871" y="755652"/>
                </a:cubicBezTo>
                <a:cubicBezTo>
                  <a:pt x="365871" y="757910"/>
                  <a:pt x="373209" y="449723"/>
                  <a:pt x="365871" y="362799"/>
                </a:cubicBezTo>
                <a:cubicBezTo>
                  <a:pt x="358533" y="275875"/>
                  <a:pt x="339906" y="265715"/>
                  <a:pt x="321844" y="234106"/>
                </a:cubicBezTo>
                <a:cubicBezTo>
                  <a:pt x="303782" y="202497"/>
                  <a:pt x="311120" y="205884"/>
                  <a:pt x="257498" y="173146"/>
                </a:cubicBezTo>
                <a:cubicBezTo>
                  <a:pt x="203876" y="140408"/>
                  <a:pt x="-5533" y="35421"/>
                  <a:pt x="111" y="37679"/>
                </a:cubicBezTo>
                <a:cubicBezTo>
                  <a:pt x="5755" y="39937"/>
                  <a:pt x="260320" y="188385"/>
                  <a:pt x="291364" y="186692"/>
                </a:cubicBezTo>
                <a:cubicBezTo>
                  <a:pt x="322408" y="184999"/>
                  <a:pt x="179604" y="-10299"/>
                  <a:pt x="189764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B2F0024D-A8CD-CF5F-C8EC-E9B48F20175B}"/>
              </a:ext>
            </a:extLst>
          </p:cNvPr>
          <p:cNvSpPr/>
          <p:nvPr/>
        </p:nvSpPr>
        <p:spPr>
          <a:xfrm>
            <a:off x="2978510" y="3001848"/>
            <a:ext cx="1273884" cy="1885904"/>
          </a:xfrm>
          <a:custGeom>
            <a:avLst/>
            <a:gdLst>
              <a:gd name="connsiteX0" fmla="*/ 664 w 1273884"/>
              <a:gd name="connsiteY0" fmla="*/ 1884784 h 1885904"/>
              <a:gd name="connsiteX1" fmla="*/ 403787 w 1273884"/>
              <a:gd name="connsiteY1" fmla="*/ 822900 h 1885904"/>
              <a:gd name="connsiteX2" fmla="*/ 393955 w 1273884"/>
              <a:gd name="connsiteY2" fmla="*/ 921223 h 1885904"/>
              <a:gd name="connsiteX3" fmla="*/ 787245 w 1273884"/>
              <a:gd name="connsiteY3" fmla="*/ 478771 h 1885904"/>
              <a:gd name="connsiteX4" fmla="*/ 728251 w 1273884"/>
              <a:gd name="connsiteY4" fmla="*/ 586926 h 1885904"/>
              <a:gd name="connsiteX5" fmla="*/ 1249361 w 1273884"/>
              <a:gd name="connsiteY5" fmla="*/ 16655 h 1885904"/>
              <a:gd name="connsiteX6" fmla="*/ 1121542 w 1273884"/>
              <a:gd name="connsiteY6" fmla="*/ 183804 h 1885904"/>
              <a:gd name="connsiteX7" fmla="*/ 531606 w 1273884"/>
              <a:gd name="connsiteY7" fmla="*/ 508268 h 1885904"/>
              <a:gd name="connsiteX8" fmla="*/ 826574 w 1273884"/>
              <a:gd name="connsiteY8" fmla="*/ 409946 h 1885904"/>
              <a:gd name="connsiteX9" fmla="*/ 561103 w 1273884"/>
              <a:gd name="connsiteY9" fmla="*/ 675417 h 1885904"/>
              <a:gd name="connsiteX10" fmla="*/ 167813 w 1273884"/>
              <a:gd name="connsiteY10" fmla="*/ 1157197 h 1885904"/>
              <a:gd name="connsiteX11" fmla="*/ 305464 w 1273884"/>
              <a:gd name="connsiteY11" fmla="*/ 1029378 h 1885904"/>
              <a:gd name="connsiteX12" fmla="*/ 664 w 1273884"/>
              <a:gd name="connsiteY12" fmla="*/ 1884784 h 18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884" h="1885904">
                <a:moveTo>
                  <a:pt x="664" y="1884784"/>
                </a:moveTo>
                <a:cubicBezTo>
                  <a:pt x="17051" y="1850371"/>
                  <a:pt x="338239" y="983493"/>
                  <a:pt x="403787" y="822900"/>
                </a:cubicBezTo>
                <a:cubicBezTo>
                  <a:pt x="469336" y="662306"/>
                  <a:pt x="330045" y="978578"/>
                  <a:pt x="393955" y="921223"/>
                </a:cubicBezTo>
                <a:cubicBezTo>
                  <a:pt x="457865" y="863868"/>
                  <a:pt x="731529" y="534487"/>
                  <a:pt x="787245" y="478771"/>
                </a:cubicBezTo>
                <a:cubicBezTo>
                  <a:pt x="842961" y="423055"/>
                  <a:pt x="651232" y="663945"/>
                  <a:pt x="728251" y="586926"/>
                </a:cubicBezTo>
                <a:cubicBezTo>
                  <a:pt x="805270" y="509907"/>
                  <a:pt x="1183813" y="83842"/>
                  <a:pt x="1249361" y="16655"/>
                </a:cubicBezTo>
                <a:cubicBezTo>
                  <a:pt x="1314909" y="-50532"/>
                  <a:pt x="1241168" y="101868"/>
                  <a:pt x="1121542" y="183804"/>
                </a:cubicBezTo>
                <a:cubicBezTo>
                  <a:pt x="1001916" y="265740"/>
                  <a:pt x="580767" y="470578"/>
                  <a:pt x="531606" y="508268"/>
                </a:cubicBezTo>
                <a:cubicBezTo>
                  <a:pt x="482445" y="545958"/>
                  <a:pt x="821658" y="382088"/>
                  <a:pt x="826574" y="409946"/>
                </a:cubicBezTo>
                <a:cubicBezTo>
                  <a:pt x="831490" y="437804"/>
                  <a:pt x="670896" y="550875"/>
                  <a:pt x="561103" y="675417"/>
                </a:cubicBezTo>
                <a:cubicBezTo>
                  <a:pt x="451310" y="799959"/>
                  <a:pt x="210420" y="1098203"/>
                  <a:pt x="167813" y="1157197"/>
                </a:cubicBezTo>
                <a:cubicBezTo>
                  <a:pt x="125207" y="1216190"/>
                  <a:pt x="334961" y="908114"/>
                  <a:pt x="305464" y="1029378"/>
                </a:cubicBezTo>
                <a:cubicBezTo>
                  <a:pt x="275967" y="1150642"/>
                  <a:pt x="-15723" y="1919197"/>
                  <a:pt x="664" y="188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581575A-B9F8-5FC7-D410-E530E2850F10}"/>
              </a:ext>
            </a:extLst>
          </p:cNvPr>
          <p:cNvSpPr/>
          <p:nvPr/>
        </p:nvSpPr>
        <p:spPr>
          <a:xfrm>
            <a:off x="2870291" y="6497613"/>
            <a:ext cx="244384" cy="741948"/>
          </a:xfrm>
          <a:custGeom>
            <a:avLst/>
            <a:gdLst>
              <a:gd name="connsiteX0" fmla="*/ 158044 w 244384"/>
              <a:gd name="connsiteY0" fmla="*/ 11342 h 741948"/>
              <a:gd name="connsiteX1" fmla="*/ 89219 w 244384"/>
              <a:gd name="connsiteY1" fmla="*/ 355471 h 741948"/>
              <a:gd name="connsiteX2" fmla="*/ 167877 w 244384"/>
              <a:gd name="connsiteY2" fmla="*/ 561948 h 741948"/>
              <a:gd name="connsiteX3" fmla="*/ 108883 w 244384"/>
              <a:gd name="connsiteY3" fmla="*/ 493122 h 741948"/>
              <a:gd name="connsiteX4" fmla="*/ 236703 w 244384"/>
              <a:gd name="connsiteY4" fmla="*/ 738929 h 741948"/>
              <a:gd name="connsiteX5" fmla="*/ 207206 w 244384"/>
              <a:gd name="connsiteY5" fmla="*/ 611110 h 741948"/>
              <a:gd name="connsiteX6" fmla="*/ 20393 w 244384"/>
              <a:gd name="connsiteY6" fmla="*/ 335806 h 741948"/>
              <a:gd name="connsiteX7" fmla="*/ 20393 w 244384"/>
              <a:gd name="connsiteY7" fmla="*/ 375135 h 741948"/>
              <a:gd name="connsiteX8" fmla="*/ 158044 w 244384"/>
              <a:gd name="connsiteY8" fmla="*/ 109664 h 741948"/>
              <a:gd name="connsiteX9" fmla="*/ 158044 w 244384"/>
              <a:gd name="connsiteY9" fmla="*/ 11342 h 74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384" h="741948">
                <a:moveTo>
                  <a:pt x="158044" y="11342"/>
                </a:moveTo>
                <a:cubicBezTo>
                  <a:pt x="146573" y="52310"/>
                  <a:pt x="87580" y="263703"/>
                  <a:pt x="89219" y="355471"/>
                </a:cubicBezTo>
                <a:cubicBezTo>
                  <a:pt x="90858" y="447239"/>
                  <a:pt x="164600" y="539006"/>
                  <a:pt x="167877" y="561948"/>
                </a:cubicBezTo>
                <a:cubicBezTo>
                  <a:pt x="171154" y="584890"/>
                  <a:pt x="97412" y="463625"/>
                  <a:pt x="108883" y="493122"/>
                </a:cubicBezTo>
                <a:cubicBezTo>
                  <a:pt x="120354" y="522619"/>
                  <a:pt x="220316" y="719264"/>
                  <a:pt x="236703" y="738929"/>
                </a:cubicBezTo>
                <a:cubicBezTo>
                  <a:pt x="253090" y="758594"/>
                  <a:pt x="243258" y="678297"/>
                  <a:pt x="207206" y="611110"/>
                </a:cubicBezTo>
                <a:cubicBezTo>
                  <a:pt x="171154" y="543923"/>
                  <a:pt x="20393" y="335806"/>
                  <a:pt x="20393" y="335806"/>
                </a:cubicBezTo>
                <a:cubicBezTo>
                  <a:pt x="-10742" y="296477"/>
                  <a:pt x="-2549" y="412825"/>
                  <a:pt x="20393" y="375135"/>
                </a:cubicBezTo>
                <a:cubicBezTo>
                  <a:pt x="43335" y="337445"/>
                  <a:pt x="130186" y="170296"/>
                  <a:pt x="158044" y="109664"/>
                </a:cubicBezTo>
                <a:cubicBezTo>
                  <a:pt x="185902" y="49032"/>
                  <a:pt x="169515" y="-29626"/>
                  <a:pt x="158044" y="11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B8B20FDA-5101-CAE2-DD63-624E127ADDAA}"/>
              </a:ext>
            </a:extLst>
          </p:cNvPr>
          <p:cNvSpPr/>
          <p:nvPr/>
        </p:nvSpPr>
        <p:spPr>
          <a:xfrm>
            <a:off x="3687075" y="7491793"/>
            <a:ext cx="138045" cy="256185"/>
          </a:xfrm>
          <a:custGeom>
            <a:avLst/>
            <a:gdLst>
              <a:gd name="connsiteX0" fmla="*/ 22 w 138045"/>
              <a:gd name="connsiteY0" fmla="*/ 388 h 256185"/>
              <a:gd name="connsiteX1" fmla="*/ 108177 w 138045"/>
              <a:gd name="connsiteY1" fmla="*/ 108542 h 256185"/>
              <a:gd name="connsiteX2" fmla="*/ 137673 w 138045"/>
              <a:gd name="connsiteY2" fmla="*/ 256026 h 256185"/>
              <a:gd name="connsiteX3" fmla="*/ 118009 w 138045"/>
              <a:gd name="connsiteY3" fmla="*/ 79046 h 256185"/>
              <a:gd name="connsiteX4" fmla="*/ 22 w 138045"/>
              <a:gd name="connsiteY4" fmla="*/ 388 h 2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45" h="256185">
                <a:moveTo>
                  <a:pt x="22" y="388"/>
                </a:moveTo>
                <a:cubicBezTo>
                  <a:pt x="-1617" y="5304"/>
                  <a:pt x="85235" y="65936"/>
                  <a:pt x="108177" y="108542"/>
                </a:cubicBezTo>
                <a:cubicBezTo>
                  <a:pt x="131119" y="151148"/>
                  <a:pt x="136034" y="260942"/>
                  <a:pt x="137673" y="256026"/>
                </a:cubicBezTo>
                <a:cubicBezTo>
                  <a:pt x="139312" y="251110"/>
                  <a:pt x="136035" y="120014"/>
                  <a:pt x="118009" y="79046"/>
                </a:cubicBezTo>
                <a:cubicBezTo>
                  <a:pt x="99983" y="38078"/>
                  <a:pt x="1661" y="-4528"/>
                  <a:pt x="22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07D234A-8A7F-9DEB-4160-EDC065993F41}"/>
              </a:ext>
            </a:extLst>
          </p:cNvPr>
          <p:cNvSpPr/>
          <p:nvPr/>
        </p:nvSpPr>
        <p:spPr>
          <a:xfrm>
            <a:off x="2978058" y="7226698"/>
            <a:ext cx="169226" cy="375968"/>
          </a:xfrm>
          <a:custGeom>
            <a:avLst/>
            <a:gdLst>
              <a:gd name="connsiteX0" fmla="*/ 40445 w 169226"/>
              <a:gd name="connsiteY0" fmla="*/ 12 h 375968"/>
              <a:gd name="connsiteX1" fmla="*/ 50277 w 169226"/>
              <a:gd name="connsiteY1" fmla="*/ 216321 h 375968"/>
              <a:gd name="connsiteX2" fmla="*/ 168265 w 169226"/>
              <a:gd name="connsiteY2" fmla="*/ 373637 h 375968"/>
              <a:gd name="connsiteX3" fmla="*/ 109271 w 169226"/>
              <a:gd name="connsiteY3" fmla="*/ 314644 h 375968"/>
              <a:gd name="connsiteX4" fmla="*/ 1116 w 169226"/>
              <a:gd name="connsiteY4" fmla="*/ 206489 h 375968"/>
              <a:gd name="connsiteX5" fmla="*/ 40445 w 169226"/>
              <a:gd name="connsiteY5" fmla="*/ 12 h 37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26" h="375968">
                <a:moveTo>
                  <a:pt x="40445" y="12"/>
                </a:moveTo>
                <a:cubicBezTo>
                  <a:pt x="48638" y="1651"/>
                  <a:pt x="28974" y="154050"/>
                  <a:pt x="50277" y="216321"/>
                </a:cubicBezTo>
                <a:cubicBezTo>
                  <a:pt x="71580" y="278592"/>
                  <a:pt x="168265" y="373637"/>
                  <a:pt x="168265" y="373637"/>
                </a:cubicBezTo>
                <a:cubicBezTo>
                  <a:pt x="178097" y="390024"/>
                  <a:pt x="109271" y="314644"/>
                  <a:pt x="109271" y="314644"/>
                </a:cubicBezTo>
                <a:cubicBezTo>
                  <a:pt x="81413" y="286786"/>
                  <a:pt x="9309" y="252373"/>
                  <a:pt x="1116" y="206489"/>
                </a:cubicBezTo>
                <a:cubicBezTo>
                  <a:pt x="-7077" y="160605"/>
                  <a:pt x="32252" y="-1627"/>
                  <a:pt x="4044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1A53C02-97AB-D5B7-F9F1-792753F739B6}"/>
              </a:ext>
            </a:extLst>
          </p:cNvPr>
          <p:cNvSpPr/>
          <p:nvPr/>
        </p:nvSpPr>
        <p:spPr>
          <a:xfrm>
            <a:off x="6115320" y="6656321"/>
            <a:ext cx="130199" cy="439697"/>
          </a:xfrm>
          <a:custGeom>
            <a:avLst/>
            <a:gdLst>
              <a:gd name="connsiteX0" fmla="*/ 49506 w 130199"/>
              <a:gd name="connsiteY0" fmla="*/ 118 h 439697"/>
              <a:gd name="connsiteX1" fmla="*/ 29841 w 130199"/>
              <a:gd name="connsiteY1" fmla="*/ 216427 h 439697"/>
              <a:gd name="connsiteX2" fmla="*/ 128164 w 130199"/>
              <a:gd name="connsiteY2" fmla="*/ 432737 h 439697"/>
              <a:gd name="connsiteX3" fmla="*/ 88835 w 130199"/>
              <a:gd name="connsiteY3" fmla="*/ 373744 h 439697"/>
              <a:gd name="connsiteX4" fmla="*/ 345 w 130199"/>
              <a:gd name="connsiteY4" fmla="*/ 245924 h 439697"/>
              <a:gd name="connsiteX5" fmla="*/ 49506 w 130199"/>
              <a:gd name="connsiteY5" fmla="*/ 118 h 4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9" h="439697">
                <a:moveTo>
                  <a:pt x="49506" y="118"/>
                </a:moveTo>
                <a:cubicBezTo>
                  <a:pt x="54422" y="-4798"/>
                  <a:pt x="16731" y="144324"/>
                  <a:pt x="29841" y="216427"/>
                </a:cubicBezTo>
                <a:cubicBezTo>
                  <a:pt x="42951" y="288530"/>
                  <a:pt x="128164" y="432737"/>
                  <a:pt x="128164" y="432737"/>
                </a:cubicBezTo>
                <a:cubicBezTo>
                  <a:pt x="137996" y="458956"/>
                  <a:pt x="110138" y="404879"/>
                  <a:pt x="88835" y="373744"/>
                </a:cubicBezTo>
                <a:cubicBezTo>
                  <a:pt x="67532" y="342609"/>
                  <a:pt x="5261" y="303279"/>
                  <a:pt x="345" y="245924"/>
                </a:cubicBezTo>
                <a:cubicBezTo>
                  <a:pt x="-4571" y="188569"/>
                  <a:pt x="44590" y="5034"/>
                  <a:pt x="4950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D0325CC-971A-EEE7-580C-010585DB18EE}"/>
              </a:ext>
            </a:extLst>
          </p:cNvPr>
          <p:cNvSpPr/>
          <p:nvPr/>
        </p:nvSpPr>
        <p:spPr>
          <a:xfrm>
            <a:off x="5692855" y="8622821"/>
            <a:ext cx="109156" cy="344275"/>
          </a:xfrm>
          <a:custGeom>
            <a:avLst/>
            <a:gdLst>
              <a:gd name="connsiteX0" fmla="*/ 22 w 109156"/>
              <a:gd name="connsiteY0" fmla="*/ 69 h 344275"/>
              <a:gd name="connsiteX1" fmla="*/ 98345 w 109156"/>
              <a:gd name="connsiteY1" fmla="*/ 167218 h 344275"/>
              <a:gd name="connsiteX2" fmla="*/ 68848 w 109156"/>
              <a:gd name="connsiteY2" fmla="*/ 344198 h 344275"/>
              <a:gd name="connsiteX3" fmla="*/ 108177 w 109156"/>
              <a:gd name="connsiteY3" fmla="*/ 186882 h 344275"/>
              <a:gd name="connsiteX4" fmla="*/ 22 w 109156"/>
              <a:gd name="connsiteY4" fmla="*/ 69 h 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56" h="344275">
                <a:moveTo>
                  <a:pt x="22" y="69"/>
                </a:moveTo>
                <a:cubicBezTo>
                  <a:pt x="-1617" y="-3208"/>
                  <a:pt x="86874" y="109863"/>
                  <a:pt x="98345" y="167218"/>
                </a:cubicBezTo>
                <a:cubicBezTo>
                  <a:pt x="109816" y="224573"/>
                  <a:pt x="67209" y="340921"/>
                  <a:pt x="68848" y="344198"/>
                </a:cubicBezTo>
                <a:cubicBezTo>
                  <a:pt x="70487" y="347475"/>
                  <a:pt x="116371" y="245876"/>
                  <a:pt x="108177" y="186882"/>
                </a:cubicBezTo>
                <a:cubicBezTo>
                  <a:pt x="99984" y="127889"/>
                  <a:pt x="1661" y="3346"/>
                  <a:pt x="2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0FFDBA4-9764-DC3F-2463-B2B5A34780EC}"/>
              </a:ext>
            </a:extLst>
          </p:cNvPr>
          <p:cNvSpPr/>
          <p:nvPr/>
        </p:nvSpPr>
        <p:spPr>
          <a:xfrm>
            <a:off x="4701889" y="3873797"/>
            <a:ext cx="219354" cy="397623"/>
          </a:xfrm>
          <a:custGeom>
            <a:avLst/>
            <a:gdLst>
              <a:gd name="connsiteX0" fmla="*/ 66756 w 219354"/>
              <a:gd name="connsiteY0" fmla="*/ 113 h 397623"/>
              <a:gd name="connsiteX1" fmla="*/ 56924 w 219354"/>
              <a:gd name="connsiteY1" fmla="*/ 216422 h 397623"/>
              <a:gd name="connsiteX2" fmla="*/ 214240 w 219354"/>
              <a:gd name="connsiteY2" fmla="*/ 393403 h 397623"/>
              <a:gd name="connsiteX3" fmla="*/ 165079 w 219354"/>
              <a:gd name="connsiteY3" fmla="*/ 334409 h 397623"/>
              <a:gd name="connsiteX4" fmla="*/ 7763 w 219354"/>
              <a:gd name="connsiteY4" fmla="*/ 245919 h 397623"/>
              <a:gd name="connsiteX5" fmla="*/ 27427 w 219354"/>
              <a:gd name="connsiteY5" fmla="*/ 245919 h 397623"/>
              <a:gd name="connsiteX6" fmla="*/ 66756 w 219354"/>
              <a:gd name="connsiteY6" fmla="*/ 113 h 39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54" h="397623">
                <a:moveTo>
                  <a:pt x="66756" y="113"/>
                </a:moveTo>
                <a:cubicBezTo>
                  <a:pt x="71672" y="-4803"/>
                  <a:pt x="32343" y="150874"/>
                  <a:pt x="56924" y="216422"/>
                </a:cubicBezTo>
                <a:cubicBezTo>
                  <a:pt x="81505" y="281970"/>
                  <a:pt x="214240" y="393403"/>
                  <a:pt x="214240" y="393403"/>
                </a:cubicBezTo>
                <a:cubicBezTo>
                  <a:pt x="232266" y="413068"/>
                  <a:pt x="199492" y="358990"/>
                  <a:pt x="165079" y="334409"/>
                </a:cubicBezTo>
                <a:cubicBezTo>
                  <a:pt x="130666" y="309828"/>
                  <a:pt x="7763" y="245919"/>
                  <a:pt x="7763" y="245919"/>
                </a:cubicBezTo>
                <a:cubicBezTo>
                  <a:pt x="-15179" y="231171"/>
                  <a:pt x="19234" y="280332"/>
                  <a:pt x="27427" y="245919"/>
                </a:cubicBezTo>
                <a:cubicBezTo>
                  <a:pt x="35620" y="211506"/>
                  <a:pt x="61840" y="5029"/>
                  <a:pt x="6675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4E6B8CB-53F4-4CF8-C591-E9469EC29D4D}"/>
              </a:ext>
            </a:extLst>
          </p:cNvPr>
          <p:cNvSpPr/>
          <p:nvPr/>
        </p:nvSpPr>
        <p:spPr>
          <a:xfrm>
            <a:off x="5112924" y="3300464"/>
            <a:ext cx="309453" cy="396624"/>
          </a:xfrm>
          <a:custGeom>
            <a:avLst/>
            <a:gdLst>
              <a:gd name="connsiteX0" fmla="*/ 78508 w 309453"/>
              <a:gd name="connsiteY0" fmla="*/ 22839 h 396624"/>
              <a:gd name="connsiteX1" fmla="*/ 275153 w 309453"/>
              <a:gd name="connsiteY1" fmla="*/ 229317 h 396624"/>
              <a:gd name="connsiteX2" fmla="*/ 294818 w 309453"/>
              <a:gd name="connsiteY2" fmla="*/ 396465 h 396624"/>
              <a:gd name="connsiteX3" fmla="*/ 284986 w 309453"/>
              <a:gd name="connsiteY3" fmla="*/ 199820 h 396624"/>
              <a:gd name="connsiteX4" fmla="*/ 9682 w 309453"/>
              <a:gd name="connsiteY4" fmla="*/ 22839 h 396624"/>
              <a:gd name="connsiteX5" fmla="*/ 78508 w 309453"/>
              <a:gd name="connsiteY5" fmla="*/ 22839 h 39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3" h="396624">
                <a:moveTo>
                  <a:pt x="78508" y="22839"/>
                </a:moveTo>
                <a:cubicBezTo>
                  <a:pt x="122753" y="57252"/>
                  <a:pt x="239101" y="167046"/>
                  <a:pt x="275153" y="229317"/>
                </a:cubicBezTo>
                <a:cubicBezTo>
                  <a:pt x="311205" y="291588"/>
                  <a:pt x="293179" y="401381"/>
                  <a:pt x="294818" y="396465"/>
                </a:cubicBezTo>
                <a:cubicBezTo>
                  <a:pt x="296457" y="391549"/>
                  <a:pt x="332509" y="262091"/>
                  <a:pt x="284986" y="199820"/>
                </a:cubicBezTo>
                <a:cubicBezTo>
                  <a:pt x="237463" y="137549"/>
                  <a:pt x="42456" y="49058"/>
                  <a:pt x="9682" y="22839"/>
                </a:cubicBezTo>
                <a:cubicBezTo>
                  <a:pt x="-23092" y="-3380"/>
                  <a:pt x="34263" y="-11574"/>
                  <a:pt x="78508" y="2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2046B7A-C979-2C52-689A-C199E7A55B96}"/>
              </a:ext>
            </a:extLst>
          </p:cNvPr>
          <p:cNvSpPr/>
          <p:nvPr/>
        </p:nvSpPr>
        <p:spPr>
          <a:xfrm>
            <a:off x="5820364" y="6774240"/>
            <a:ext cx="81350" cy="305938"/>
          </a:xfrm>
          <a:custGeom>
            <a:avLst/>
            <a:gdLst>
              <a:gd name="connsiteX0" fmla="*/ 69159 w 81350"/>
              <a:gd name="connsiteY0" fmla="*/ 186 h 305938"/>
              <a:gd name="connsiteX1" fmla="*/ 10165 w 81350"/>
              <a:gd name="connsiteY1" fmla="*/ 157502 h 305938"/>
              <a:gd name="connsiteX2" fmla="*/ 78991 w 81350"/>
              <a:gd name="connsiteY2" fmla="*/ 304986 h 305938"/>
              <a:gd name="connsiteX3" fmla="*/ 59326 w 81350"/>
              <a:gd name="connsiteY3" fmla="*/ 216495 h 305938"/>
              <a:gd name="connsiteX4" fmla="*/ 333 w 81350"/>
              <a:gd name="connsiteY4" fmla="*/ 128005 h 305938"/>
              <a:gd name="connsiteX5" fmla="*/ 69159 w 81350"/>
              <a:gd name="connsiteY5" fmla="*/ 186 h 3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50" h="305938">
                <a:moveTo>
                  <a:pt x="69159" y="186"/>
                </a:moveTo>
                <a:cubicBezTo>
                  <a:pt x="70798" y="5102"/>
                  <a:pt x="8526" y="106702"/>
                  <a:pt x="10165" y="157502"/>
                </a:cubicBezTo>
                <a:cubicBezTo>
                  <a:pt x="11804" y="208302"/>
                  <a:pt x="70798" y="295154"/>
                  <a:pt x="78991" y="304986"/>
                </a:cubicBezTo>
                <a:cubicBezTo>
                  <a:pt x="87184" y="314818"/>
                  <a:pt x="72436" y="245992"/>
                  <a:pt x="59326" y="216495"/>
                </a:cubicBezTo>
                <a:cubicBezTo>
                  <a:pt x="46216" y="186998"/>
                  <a:pt x="-4583" y="167334"/>
                  <a:pt x="333" y="128005"/>
                </a:cubicBezTo>
                <a:cubicBezTo>
                  <a:pt x="5249" y="88676"/>
                  <a:pt x="67520" y="-4730"/>
                  <a:pt x="6915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F1491FD-6BF2-70FE-193C-47496FB160BA}"/>
              </a:ext>
            </a:extLst>
          </p:cNvPr>
          <p:cNvSpPr/>
          <p:nvPr/>
        </p:nvSpPr>
        <p:spPr>
          <a:xfrm>
            <a:off x="3972117" y="6869810"/>
            <a:ext cx="103585" cy="261651"/>
          </a:xfrm>
          <a:custGeom>
            <a:avLst/>
            <a:gdLst>
              <a:gd name="connsiteX0" fmla="*/ 115 w 103585"/>
              <a:gd name="connsiteY0" fmla="*/ 2938 h 261651"/>
              <a:gd name="connsiteX1" fmla="*/ 98438 w 103585"/>
              <a:gd name="connsiteY1" fmla="*/ 179919 h 261651"/>
              <a:gd name="connsiteX2" fmla="*/ 88606 w 103585"/>
              <a:gd name="connsiteY2" fmla="*/ 258577 h 261651"/>
              <a:gd name="connsiteX3" fmla="*/ 78773 w 103585"/>
              <a:gd name="connsiteY3" fmla="*/ 81596 h 261651"/>
              <a:gd name="connsiteX4" fmla="*/ 115 w 103585"/>
              <a:gd name="connsiteY4" fmla="*/ 2938 h 2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85" h="261651">
                <a:moveTo>
                  <a:pt x="115" y="2938"/>
                </a:moveTo>
                <a:cubicBezTo>
                  <a:pt x="3393" y="19325"/>
                  <a:pt x="83689" y="137312"/>
                  <a:pt x="98438" y="179919"/>
                </a:cubicBezTo>
                <a:cubicBezTo>
                  <a:pt x="113187" y="222526"/>
                  <a:pt x="91884" y="274964"/>
                  <a:pt x="88606" y="258577"/>
                </a:cubicBezTo>
                <a:cubicBezTo>
                  <a:pt x="85329" y="242190"/>
                  <a:pt x="93522" y="120925"/>
                  <a:pt x="78773" y="81596"/>
                </a:cubicBezTo>
                <a:cubicBezTo>
                  <a:pt x="64025" y="42267"/>
                  <a:pt x="-3163" y="-13449"/>
                  <a:pt x="115" y="2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561B4E3-62BF-1ABA-5C84-FDA036F3F1EB}"/>
              </a:ext>
            </a:extLst>
          </p:cNvPr>
          <p:cNvSpPr/>
          <p:nvPr/>
        </p:nvSpPr>
        <p:spPr>
          <a:xfrm>
            <a:off x="3726391" y="7098721"/>
            <a:ext cx="79027" cy="236578"/>
          </a:xfrm>
          <a:custGeom>
            <a:avLst/>
            <a:gdLst>
              <a:gd name="connsiteX0" fmla="*/ 59028 w 79027"/>
              <a:gd name="connsiteY0" fmla="*/ 169 h 236578"/>
              <a:gd name="connsiteX1" fmla="*/ 29532 w 79027"/>
              <a:gd name="connsiteY1" fmla="*/ 137821 h 236578"/>
              <a:gd name="connsiteX2" fmla="*/ 78693 w 79027"/>
              <a:gd name="connsiteY2" fmla="*/ 236144 h 236578"/>
              <a:gd name="connsiteX3" fmla="*/ 35 w 79027"/>
              <a:gd name="connsiteY3" fmla="*/ 167318 h 236578"/>
              <a:gd name="connsiteX4" fmla="*/ 59028 w 79027"/>
              <a:gd name="connsiteY4" fmla="*/ 169 h 23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27" h="236578">
                <a:moveTo>
                  <a:pt x="59028" y="169"/>
                </a:moveTo>
                <a:cubicBezTo>
                  <a:pt x="63944" y="-4747"/>
                  <a:pt x="26255" y="98492"/>
                  <a:pt x="29532" y="137821"/>
                </a:cubicBezTo>
                <a:cubicBezTo>
                  <a:pt x="32809" y="177150"/>
                  <a:pt x="83609" y="231228"/>
                  <a:pt x="78693" y="236144"/>
                </a:cubicBezTo>
                <a:cubicBezTo>
                  <a:pt x="73777" y="241060"/>
                  <a:pt x="1674" y="203370"/>
                  <a:pt x="35" y="167318"/>
                </a:cubicBezTo>
                <a:cubicBezTo>
                  <a:pt x="-1604" y="131266"/>
                  <a:pt x="54112" y="5085"/>
                  <a:pt x="5902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608B843-504F-0878-207F-133905876C92}"/>
              </a:ext>
            </a:extLst>
          </p:cNvPr>
          <p:cNvSpPr/>
          <p:nvPr/>
        </p:nvSpPr>
        <p:spPr>
          <a:xfrm>
            <a:off x="5496056" y="3833917"/>
            <a:ext cx="409501" cy="556648"/>
          </a:xfrm>
          <a:custGeom>
            <a:avLst/>
            <a:gdLst>
              <a:gd name="connsiteX0" fmla="*/ 176 w 409501"/>
              <a:gd name="connsiteY0" fmla="*/ 664 h 556648"/>
              <a:gd name="connsiteX1" fmla="*/ 383634 w 409501"/>
              <a:gd name="connsiteY1" fmla="*/ 531606 h 556648"/>
              <a:gd name="connsiteX2" fmla="*/ 334473 w 409501"/>
              <a:gd name="connsiteY2" fmla="*/ 423451 h 556648"/>
              <a:gd name="connsiteX3" fmla="*/ 176 w 409501"/>
              <a:gd name="connsiteY3" fmla="*/ 664 h 5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01" h="556648">
                <a:moveTo>
                  <a:pt x="176" y="664"/>
                </a:moveTo>
                <a:cubicBezTo>
                  <a:pt x="8370" y="18690"/>
                  <a:pt x="327918" y="461142"/>
                  <a:pt x="383634" y="531606"/>
                </a:cubicBezTo>
                <a:cubicBezTo>
                  <a:pt x="439350" y="602071"/>
                  <a:pt x="396744" y="510303"/>
                  <a:pt x="334473" y="423451"/>
                </a:cubicBezTo>
                <a:cubicBezTo>
                  <a:pt x="272202" y="336599"/>
                  <a:pt x="-8018" y="-17362"/>
                  <a:pt x="176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69AC09-778C-C730-AFE8-0CAE16CD840F}"/>
              </a:ext>
            </a:extLst>
          </p:cNvPr>
          <p:cNvSpPr/>
          <p:nvPr/>
        </p:nvSpPr>
        <p:spPr>
          <a:xfrm>
            <a:off x="6617087" y="6449398"/>
            <a:ext cx="112590" cy="355363"/>
          </a:xfrm>
          <a:custGeom>
            <a:avLst/>
            <a:gdLst>
              <a:gd name="connsiteX0" fmla="*/ 23 w 112590"/>
              <a:gd name="connsiteY0" fmla="*/ 563 h 355363"/>
              <a:gd name="connsiteX1" fmla="*/ 98345 w 112590"/>
              <a:gd name="connsiteY1" fmla="*/ 226705 h 355363"/>
              <a:gd name="connsiteX2" fmla="*/ 88513 w 112590"/>
              <a:gd name="connsiteY2" fmla="*/ 354525 h 355363"/>
              <a:gd name="connsiteX3" fmla="*/ 108178 w 112590"/>
              <a:gd name="connsiteY3" fmla="*/ 167712 h 355363"/>
              <a:gd name="connsiteX4" fmla="*/ 23 w 112590"/>
              <a:gd name="connsiteY4" fmla="*/ 563 h 3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90" h="355363">
                <a:moveTo>
                  <a:pt x="23" y="563"/>
                </a:moveTo>
                <a:cubicBezTo>
                  <a:pt x="-1616" y="10395"/>
                  <a:pt x="83597" y="167711"/>
                  <a:pt x="98345" y="226705"/>
                </a:cubicBezTo>
                <a:cubicBezTo>
                  <a:pt x="113093" y="285699"/>
                  <a:pt x="86874" y="364357"/>
                  <a:pt x="88513" y="354525"/>
                </a:cubicBezTo>
                <a:cubicBezTo>
                  <a:pt x="90152" y="344693"/>
                  <a:pt x="124565" y="223428"/>
                  <a:pt x="108178" y="167712"/>
                </a:cubicBezTo>
                <a:cubicBezTo>
                  <a:pt x="91791" y="111996"/>
                  <a:pt x="1662" y="-9269"/>
                  <a:pt x="23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9E029C4-D461-3B1F-5FD1-716997274825}"/>
              </a:ext>
            </a:extLst>
          </p:cNvPr>
          <p:cNvSpPr/>
          <p:nvPr/>
        </p:nvSpPr>
        <p:spPr>
          <a:xfrm>
            <a:off x="3539256" y="7737769"/>
            <a:ext cx="295695" cy="305760"/>
          </a:xfrm>
          <a:custGeom>
            <a:avLst/>
            <a:gdLst>
              <a:gd name="connsiteX0" fmla="*/ 357 w 295695"/>
              <a:gd name="connsiteY0" fmla="*/ 218 h 305760"/>
              <a:gd name="connsiteX1" fmla="*/ 128176 w 295695"/>
              <a:gd name="connsiteY1" fmla="*/ 187031 h 305760"/>
              <a:gd name="connsiteX2" fmla="*/ 295325 w 295695"/>
              <a:gd name="connsiteY2" fmla="*/ 305018 h 305760"/>
              <a:gd name="connsiteX3" fmla="*/ 167505 w 295695"/>
              <a:gd name="connsiteY3" fmla="*/ 226360 h 305760"/>
              <a:gd name="connsiteX4" fmla="*/ 357 w 295695"/>
              <a:gd name="connsiteY4" fmla="*/ 218 h 3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95" h="305760">
                <a:moveTo>
                  <a:pt x="357" y="218"/>
                </a:moveTo>
                <a:cubicBezTo>
                  <a:pt x="-6198" y="-6337"/>
                  <a:pt x="79015" y="136231"/>
                  <a:pt x="128176" y="187031"/>
                </a:cubicBezTo>
                <a:cubicBezTo>
                  <a:pt x="177337" y="237831"/>
                  <a:pt x="288770" y="298463"/>
                  <a:pt x="295325" y="305018"/>
                </a:cubicBezTo>
                <a:cubicBezTo>
                  <a:pt x="301880" y="311573"/>
                  <a:pt x="219944" y="273882"/>
                  <a:pt x="167505" y="226360"/>
                </a:cubicBezTo>
                <a:cubicBezTo>
                  <a:pt x="115066" y="178838"/>
                  <a:pt x="6912" y="6773"/>
                  <a:pt x="357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01D3283-4DC3-BDDD-9D6F-562F29E99CAE}"/>
              </a:ext>
            </a:extLst>
          </p:cNvPr>
          <p:cNvSpPr/>
          <p:nvPr/>
        </p:nvSpPr>
        <p:spPr>
          <a:xfrm>
            <a:off x="4753877" y="8749600"/>
            <a:ext cx="356777" cy="338382"/>
          </a:xfrm>
          <a:custGeom>
            <a:avLst/>
            <a:gdLst>
              <a:gd name="connsiteX0" fmla="*/ 73762 w 356777"/>
              <a:gd name="connsiteY0" fmla="*/ 1110 h 338382"/>
              <a:gd name="connsiteX1" fmla="*/ 83594 w 356777"/>
              <a:gd name="connsiteY1" fmla="*/ 178090 h 338382"/>
              <a:gd name="connsiteX2" fmla="*/ 349065 w 356777"/>
              <a:gd name="connsiteY2" fmla="*/ 335406 h 338382"/>
              <a:gd name="connsiteX3" fmla="*/ 260575 w 356777"/>
              <a:gd name="connsiteY3" fmla="*/ 276413 h 338382"/>
              <a:gd name="connsiteX4" fmla="*/ 4936 w 356777"/>
              <a:gd name="connsiteY4" fmla="*/ 217419 h 338382"/>
              <a:gd name="connsiteX5" fmla="*/ 93426 w 356777"/>
              <a:gd name="connsiteY5" fmla="*/ 109265 h 338382"/>
              <a:gd name="connsiteX6" fmla="*/ 73762 w 356777"/>
              <a:gd name="connsiteY6" fmla="*/ 1110 h 3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777" h="338382">
                <a:moveTo>
                  <a:pt x="73762" y="1110"/>
                </a:moveTo>
                <a:cubicBezTo>
                  <a:pt x="72123" y="12581"/>
                  <a:pt x="37710" y="122374"/>
                  <a:pt x="83594" y="178090"/>
                </a:cubicBezTo>
                <a:cubicBezTo>
                  <a:pt x="129478" y="233806"/>
                  <a:pt x="319568" y="319019"/>
                  <a:pt x="349065" y="335406"/>
                </a:cubicBezTo>
                <a:cubicBezTo>
                  <a:pt x="378562" y="351793"/>
                  <a:pt x="317930" y="296077"/>
                  <a:pt x="260575" y="276413"/>
                </a:cubicBezTo>
                <a:cubicBezTo>
                  <a:pt x="203220" y="256749"/>
                  <a:pt x="4936" y="217419"/>
                  <a:pt x="4936" y="217419"/>
                </a:cubicBezTo>
                <a:cubicBezTo>
                  <a:pt x="-22922" y="189561"/>
                  <a:pt x="75400" y="148594"/>
                  <a:pt x="93426" y="109265"/>
                </a:cubicBezTo>
                <a:cubicBezTo>
                  <a:pt x="111452" y="69936"/>
                  <a:pt x="75401" y="-10361"/>
                  <a:pt x="73762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4E1BD7DE-09D1-2F05-66CF-EF76F3E6064F}"/>
              </a:ext>
            </a:extLst>
          </p:cNvPr>
          <p:cNvSpPr/>
          <p:nvPr/>
        </p:nvSpPr>
        <p:spPr>
          <a:xfrm>
            <a:off x="5869537" y="8149262"/>
            <a:ext cx="729345" cy="634046"/>
          </a:xfrm>
          <a:custGeom>
            <a:avLst/>
            <a:gdLst>
              <a:gd name="connsiteX0" fmla="*/ 321 w 729345"/>
              <a:gd name="connsiteY0" fmla="*/ 296648 h 634046"/>
              <a:gd name="connsiteX1" fmla="*/ 167469 w 729345"/>
              <a:gd name="connsiteY1" fmla="*/ 503125 h 634046"/>
              <a:gd name="connsiteX2" fmla="*/ 147805 w 729345"/>
              <a:gd name="connsiteY2" fmla="*/ 630944 h 634046"/>
              <a:gd name="connsiteX3" fmla="*/ 314953 w 729345"/>
              <a:gd name="connsiteY3" fmla="*/ 375306 h 634046"/>
              <a:gd name="connsiteX4" fmla="*/ 727908 w 729345"/>
              <a:gd name="connsiteY4" fmla="*/ 1680 h 634046"/>
              <a:gd name="connsiteX5" fmla="*/ 442773 w 729345"/>
              <a:gd name="connsiteY5" fmla="*/ 247486 h 634046"/>
              <a:gd name="connsiteX6" fmla="*/ 216631 w 729345"/>
              <a:gd name="connsiteY6" fmla="*/ 483461 h 634046"/>
              <a:gd name="connsiteX7" fmla="*/ 321 w 729345"/>
              <a:gd name="connsiteY7" fmla="*/ 296648 h 63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345" h="634046">
                <a:moveTo>
                  <a:pt x="321" y="296648"/>
                </a:moveTo>
                <a:cubicBezTo>
                  <a:pt x="-7873" y="299925"/>
                  <a:pt x="142888" y="447409"/>
                  <a:pt x="167469" y="503125"/>
                </a:cubicBezTo>
                <a:cubicBezTo>
                  <a:pt x="192050" y="558841"/>
                  <a:pt x="123224" y="652247"/>
                  <a:pt x="147805" y="630944"/>
                </a:cubicBezTo>
                <a:cubicBezTo>
                  <a:pt x="172386" y="609641"/>
                  <a:pt x="218269" y="480183"/>
                  <a:pt x="314953" y="375306"/>
                </a:cubicBezTo>
                <a:cubicBezTo>
                  <a:pt x="411637" y="270429"/>
                  <a:pt x="706605" y="22983"/>
                  <a:pt x="727908" y="1680"/>
                </a:cubicBezTo>
                <a:cubicBezTo>
                  <a:pt x="749211" y="-19623"/>
                  <a:pt x="527986" y="167189"/>
                  <a:pt x="442773" y="247486"/>
                </a:cubicBezTo>
                <a:cubicBezTo>
                  <a:pt x="357560" y="327783"/>
                  <a:pt x="282180" y="475267"/>
                  <a:pt x="216631" y="483461"/>
                </a:cubicBezTo>
                <a:cubicBezTo>
                  <a:pt x="151082" y="491655"/>
                  <a:pt x="8515" y="293371"/>
                  <a:pt x="321" y="296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A758015-5572-845D-5E8E-B06C69651463}"/>
              </a:ext>
            </a:extLst>
          </p:cNvPr>
          <p:cNvSpPr/>
          <p:nvPr/>
        </p:nvSpPr>
        <p:spPr>
          <a:xfrm>
            <a:off x="6931742" y="7029951"/>
            <a:ext cx="78973" cy="560974"/>
          </a:xfrm>
          <a:custGeom>
            <a:avLst/>
            <a:gdLst>
              <a:gd name="connsiteX0" fmla="*/ 29497 w 78973"/>
              <a:gd name="connsiteY0" fmla="*/ 114 h 560974"/>
              <a:gd name="connsiteX1" fmla="*/ 78658 w 78973"/>
              <a:gd name="connsiteY1" fmla="*/ 403236 h 560974"/>
              <a:gd name="connsiteX2" fmla="*/ 0 w 78973"/>
              <a:gd name="connsiteY2" fmla="*/ 560552 h 560974"/>
              <a:gd name="connsiteX3" fmla="*/ 78658 w 78973"/>
              <a:gd name="connsiteY3" fmla="*/ 363907 h 560974"/>
              <a:gd name="connsiteX4" fmla="*/ 29497 w 78973"/>
              <a:gd name="connsiteY4" fmla="*/ 114 h 5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3" h="560974">
                <a:moveTo>
                  <a:pt x="29497" y="114"/>
                </a:moveTo>
                <a:cubicBezTo>
                  <a:pt x="29497" y="6669"/>
                  <a:pt x="83574" y="309830"/>
                  <a:pt x="78658" y="403236"/>
                </a:cubicBezTo>
                <a:cubicBezTo>
                  <a:pt x="73742" y="496642"/>
                  <a:pt x="0" y="567107"/>
                  <a:pt x="0" y="560552"/>
                </a:cubicBezTo>
                <a:cubicBezTo>
                  <a:pt x="0" y="553997"/>
                  <a:pt x="75381" y="457313"/>
                  <a:pt x="78658" y="363907"/>
                </a:cubicBezTo>
                <a:cubicBezTo>
                  <a:pt x="81935" y="270501"/>
                  <a:pt x="29497" y="-6441"/>
                  <a:pt x="2949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B829402-F42F-3A9C-985D-484782804B1C}"/>
              </a:ext>
            </a:extLst>
          </p:cNvPr>
          <p:cNvSpPr/>
          <p:nvPr/>
        </p:nvSpPr>
        <p:spPr>
          <a:xfrm>
            <a:off x="3303390" y="7845933"/>
            <a:ext cx="306346" cy="445202"/>
          </a:xfrm>
          <a:custGeom>
            <a:avLst/>
            <a:gdLst>
              <a:gd name="connsiteX0" fmla="*/ 249 w 306346"/>
              <a:gd name="connsiteY0" fmla="*/ 209 h 445202"/>
              <a:gd name="connsiteX1" fmla="*/ 78907 w 306346"/>
              <a:gd name="connsiteY1" fmla="*/ 216519 h 445202"/>
              <a:gd name="connsiteX2" fmla="*/ 305049 w 306346"/>
              <a:gd name="connsiteY2" fmla="*/ 442661 h 445202"/>
              <a:gd name="connsiteX3" fmla="*/ 177229 w 306346"/>
              <a:gd name="connsiteY3" fmla="*/ 344338 h 445202"/>
              <a:gd name="connsiteX4" fmla="*/ 59242 w 306346"/>
              <a:gd name="connsiteY4" fmla="*/ 255848 h 445202"/>
              <a:gd name="connsiteX5" fmla="*/ 249 w 306346"/>
              <a:gd name="connsiteY5" fmla="*/ 209 h 44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46" h="445202">
                <a:moveTo>
                  <a:pt x="249" y="209"/>
                </a:moveTo>
                <a:cubicBezTo>
                  <a:pt x="3527" y="-6346"/>
                  <a:pt x="28107" y="142777"/>
                  <a:pt x="78907" y="216519"/>
                </a:cubicBezTo>
                <a:cubicBezTo>
                  <a:pt x="129707" y="290261"/>
                  <a:pt x="288662" y="421358"/>
                  <a:pt x="305049" y="442661"/>
                </a:cubicBezTo>
                <a:cubicBezTo>
                  <a:pt x="321436" y="463964"/>
                  <a:pt x="177229" y="344338"/>
                  <a:pt x="177229" y="344338"/>
                </a:cubicBezTo>
                <a:cubicBezTo>
                  <a:pt x="136261" y="313203"/>
                  <a:pt x="92016" y="311564"/>
                  <a:pt x="59242" y="255848"/>
                </a:cubicBezTo>
                <a:cubicBezTo>
                  <a:pt x="26468" y="200132"/>
                  <a:pt x="-3029" y="6764"/>
                  <a:pt x="249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67A4697-9709-9232-83B4-B8F867FD4C60}"/>
              </a:ext>
            </a:extLst>
          </p:cNvPr>
          <p:cNvSpPr/>
          <p:nvPr/>
        </p:nvSpPr>
        <p:spPr>
          <a:xfrm>
            <a:off x="3666952" y="8504869"/>
            <a:ext cx="747739" cy="737530"/>
          </a:xfrm>
          <a:custGeom>
            <a:avLst/>
            <a:gdLst>
              <a:gd name="connsiteX0" fmla="*/ 480 w 747739"/>
              <a:gd name="connsiteY0" fmla="*/ 34 h 737530"/>
              <a:gd name="connsiteX1" fmla="*/ 285616 w 747739"/>
              <a:gd name="connsiteY1" fmla="*/ 324499 h 737530"/>
              <a:gd name="connsiteX2" fmla="*/ 600248 w 747739"/>
              <a:gd name="connsiteY2" fmla="*/ 570305 h 737530"/>
              <a:gd name="connsiteX3" fmla="*/ 462596 w 747739"/>
              <a:gd name="connsiteY3" fmla="*/ 481815 h 737530"/>
              <a:gd name="connsiteX4" fmla="*/ 747732 w 747739"/>
              <a:gd name="connsiteY4" fmla="*/ 737454 h 737530"/>
              <a:gd name="connsiteX5" fmla="*/ 452764 w 747739"/>
              <a:gd name="connsiteY5" fmla="*/ 452318 h 737530"/>
              <a:gd name="connsiteX6" fmla="*/ 354442 w 747739"/>
              <a:gd name="connsiteY6" fmla="*/ 344163 h 737530"/>
              <a:gd name="connsiteX7" fmla="*/ 480 w 747739"/>
              <a:gd name="connsiteY7" fmla="*/ 34 h 7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739" h="737530">
                <a:moveTo>
                  <a:pt x="480" y="34"/>
                </a:moveTo>
                <a:cubicBezTo>
                  <a:pt x="-10991" y="-3243"/>
                  <a:pt x="185655" y="229454"/>
                  <a:pt x="285616" y="324499"/>
                </a:cubicBezTo>
                <a:cubicBezTo>
                  <a:pt x="385577" y="419544"/>
                  <a:pt x="570751" y="544086"/>
                  <a:pt x="600248" y="570305"/>
                </a:cubicBezTo>
                <a:cubicBezTo>
                  <a:pt x="629745" y="596524"/>
                  <a:pt x="438015" y="453957"/>
                  <a:pt x="462596" y="481815"/>
                </a:cubicBezTo>
                <a:cubicBezTo>
                  <a:pt x="487177" y="509673"/>
                  <a:pt x="749371" y="742370"/>
                  <a:pt x="747732" y="737454"/>
                </a:cubicBezTo>
                <a:cubicBezTo>
                  <a:pt x="746093" y="732538"/>
                  <a:pt x="518312" y="517867"/>
                  <a:pt x="452764" y="452318"/>
                </a:cubicBezTo>
                <a:cubicBezTo>
                  <a:pt x="387216" y="386770"/>
                  <a:pt x="433100" y="417905"/>
                  <a:pt x="354442" y="344163"/>
                </a:cubicBezTo>
                <a:cubicBezTo>
                  <a:pt x="275784" y="270421"/>
                  <a:pt x="11951" y="3311"/>
                  <a:pt x="48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36C2E28-6533-E2BB-FB93-4E9BFBF5400E}"/>
              </a:ext>
            </a:extLst>
          </p:cNvPr>
          <p:cNvSpPr/>
          <p:nvPr/>
        </p:nvSpPr>
        <p:spPr>
          <a:xfrm>
            <a:off x="4659767" y="8809703"/>
            <a:ext cx="970239" cy="393026"/>
          </a:xfrm>
          <a:custGeom>
            <a:avLst/>
            <a:gdLst>
              <a:gd name="connsiteX0" fmla="*/ 49885 w 970239"/>
              <a:gd name="connsiteY0" fmla="*/ 0 h 393026"/>
              <a:gd name="connsiteX1" fmla="*/ 59717 w 970239"/>
              <a:gd name="connsiteY1" fmla="*/ 216310 h 393026"/>
              <a:gd name="connsiteX2" fmla="*/ 570994 w 970239"/>
              <a:gd name="connsiteY2" fmla="*/ 334297 h 393026"/>
              <a:gd name="connsiteX3" fmla="*/ 482504 w 970239"/>
              <a:gd name="connsiteY3" fmla="*/ 383458 h 393026"/>
              <a:gd name="connsiteX4" fmla="*/ 964285 w 970239"/>
              <a:gd name="connsiteY4" fmla="*/ 147484 h 393026"/>
              <a:gd name="connsiteX5" fmla="*/ 718478 w 970239"/>
              <a:gd name="connsiteY5" fmla="*/ 275303 h 393026"/>
              <a:gd name="connsiteX6" fmla="*/ 236698 w 970239"/>
              <a:gd name="connsiteY6" fmla="*/ 294968 h 393026"/>
              <a:gd name="connsiteX7" fmla="*/ 10556 w 970239"/>
              <a:gd name="connsiteY7" fmla="*/ 216310 h 393026"/>
              <a:gd name="connsiteX8" fmla="*/ 49885 w 970239"/>
              <a:gd name="connsiteY8" fmla="*/ 0 h 3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239" h="393026">
                <a:moveTo>
                  <a:pt x="49885" y="0"/>
                </a:moveTo>
                <a:cubicBezTo>
                  <a:pt x="58078" y="0"/>
                  <a:pt x="-27134" y="160594"/>
                  <a:pt x="59717" y="216310"/>
                </a:cubicBezTo>
                <a:cubicBezTo>
                  <a:pt x="146568" y="272026"/>
                  <a:pt x="500529" y="306439"/>
                  <a:pt x="570994" y="334297"/>
                </a:cubicBezTo>
                <a:cubicBezTo>
                  <a:pt x="641459" y="362155"/>
                  <a:pt x="416956" y="414594"/>
                  <a:pt x="482504" y="383458"/>
                </a:cubicBezTo>
                <a:cubicBezTo>
                  <a:pt x="548053" y="352323"/>
                  <a:pt x="924956" y="165510"/>
                  <a:pt x="964285" y="147484"/>
                </a:cubicBezTo>
                <a:cubicBezTo>
                  <a:pt x="1003614" y="129458"/>
                  <a:pt x="839743" y="250722"/>
                  <a:pt x="718478" y="275303"/>
                </a:cubicBezTo>
                <a:cubicBezTo>
                  <a:pt x="597213" y="299884"/>
                  <a:pt x="354685" y="304800"/>
                  <a:pt x="236698" y="294968"/>
                </a:cubicBezTo>
                <a:cubicBezTo>
                  <a:pt x="118711" y="285136"/>
                  <a:pt x="46608" y="265471"/>
                  <a:pt x="10556" y="216310"/>
                </a:cubicBezTo>
                <a:cubicBezTo>
                  <a:pt x="-25496" y="167149"/>
                  <a:pt x="41692" y="0"/>
                  <a:pt x="498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318E20D2-3720-C141-42EE-58AE61528EE0}"/>
              </a:ext>
            </a:extLst>
          </p:cNvPr>
          <p:cNvSpPr/>
          <p:nvPr/>
        </p:nvSpPr>
        <p:spPr>
          <a:xfrm>
            <a:off x="4935768" y="7864331"/>
            <a:ext cx="1356905" cy="542543"/>
          </a:xfrm>
          <a:custGeom>
            <a:avLst/>
            <a:gdLst>
              <a:gd name="connsiteX0" fmla="*/ 26 w 1356905"/>
              <a:gd name="connsiteY0" fmla="*/ 542250 h 542543"/>
              <a:gd name="connsiteX1" fmla="*/ 806271 w 1356905"/>
              <a:gd name="connsiteY1" fmla="*/ 178456 h 542543"/>
              <a:gd name="connsiteX2" fmla="*/ 737445 w 1356905"/>
              <a:gd name="connsiteY2" fmla="*/ 257114 h 542543"/>
              <a:gd name="connsiteX3" fmla="*/ 1179897 w 1356905"/>
              <a:gd name="connsiteY3" fmla="*/ 70301 h 542543"/>
              <a:gd name="connsiteX4" fmla="*/ 1052077 w 1356905"/>
              <a:gd name="connsiteY4" fmla="*/ 188288 h 542543"/>
              <a:gd name="connsiteX5" fmla="*/ 1356877 w 1356905"/>
              <a:gd name="connsiteY5" fmla="*/ 335772 h 542543"/>
              <a:gd name="connsiteX6" fmla="*/ 1032413 w 1356905"/>
              <a:gd name="connsiteY6" fmla="*/ 178456 h 542543"/>
              <a:gd name="connsiteX7" fmla="*/ 825935 w 1356905"/>
              <a:gd name="connsiteY7" fmla="*/ 158792 h 542543"/>
              <a:gd name="connsiteX8" fmla="*/ 894761 w 1356905"/>
              <a:gd name="connsiteY8" fmla="*/ 1475 h 542543"/>
              <a:gd name="connsiteX9" fmla="*/ 835767 w 1356905"/>
              <a:gd name="connsiteY9" fmla="*/ 109630 h 542543"/>
              <a:gd name="connsiteX10" fmla="*/ 26 w 1356905"/>
              <a:gd name="connsiteY10" fmla="*/ 542250 h 5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6905" h="542543">
                <a:moveTo>
                  <a:pt x="26" y="542250"/>
                </a:moveTo>
                <a:cubicBezTo>
                  <a:pt x="-4890" y="553721"/>
                  <a:pt x="683368" y="225979"/>
                  <a:pt x="806271" y="178456"/>
                </a:cubicBezTo>
                <a:cubicBezTo>
                  <a:pt x="929174" y="130933"/>
                  <a:pt x="675174" y="275140"/>
                  <a:pt x="737445" y="257114"/>
                </a:cubicBezTo>
                <a:cubicBezTo>
                  <a:pt x="799716" y="239088"/>
                  <a:pt x="1127458" y="81772"/>
                  <a:pt x="1179897" y="70301"/>
                </a:cubicBezTo>
                <a:cubicBezTo>
                  <a:pt x="1232336" y="58830"/>
                  <a:pt x="1022580" y="144043"/>
                  <a:pt x="1052077" y="188288"/>
                </a:cubicBezTo>
                <a:cubicBezTo>
                  <a:pt x="1081574" y="232533"/>
                  <a:pt x="1360154" y="337411"/>
                  <a:pt x="1356877" y="335772"/>
                </a:cubicBezTo>
                <a:cubicBezTo>
                  <a:pt x="1353600" y="334133"/>
                  <a:pt x="1120903" y="207953"/>
                  <a:pt x="1032413" y="178456"/>
                </a:cubicBezTo>
                <a:cubicBezTo>
                  <a:pt x="943923" y="148959"/>
                  <a:pt x="848877" y="188289"/>
                  <a:pt x="825935" y="158792"/>
                </a:cubicBezTo>
                <a:cubicBezTo>
                  <a:pt x="802993" y="129295"/>
                  <a:pt x="893122" y="9669"/>
                  <a:pt x="894761" y="1475"/>
                </a:cubicBezTo>
                <a:cubicBezTo>
                  <a:pt x="896400" y="-6719"/>
                  <a:pt x="986528" y="17862"/>
                  <a:pt x="835767" y="109630"/>
                </a:cubicBezTo>
                <a:cubicBezTo>
                  <a:pt x="685006" y="201398"/>
                  <a:pt x="4942" y="530779"/>
                  <a:pt x="26" y="54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3DF97E8-E44B-E60F-8040-BAE8C9CDEC5C}"/>
              </a:ext>
            </a:extLst>
          </p:cNvPr>
          <p:cNvSpPr/>
          <p:nvPr/>
        </p:nvSpPr>
        <p:spPr>
          <a:xfrm>
            <a:off x="3441224" y="6543371"/>
            <a:ext cx="256071" cy="231724"/>
          </a:xfrm>
          <a:custGeom>
            <a:avLst/>
            <a:gdLst>
              <a:gd name="connsiteX0" fmla="*/ 66 w 256071"/>
              <a:gd name="connsiteY0" fmla="*/ 54074 h 231724"/>
              <a:gd name="connsiteX1" fmla="*/ 167215 w 256071"/>
              <a:gd name="connsiteY1" fmla="*/ 73739 h 231724"/>
              <a:gd name="connsiteX2" fmla="*/ 255705 w 256071"/>
              <a:gd name="connsiteY2" fmla="*/ 231055 h 231724"/>
              <a:gd name="connsiteX3" fmla="*/ 196711 w 256071"/>
              <a:gd name="connsiteY3" fmla="*/ 4913 h 231724"/>
              <a:gd name="connsiteX4" fmla="*/ 147550 w 256071"/>
              <a:gd name="connsiteY4" fmla="*/ 73739 h 231724"/>
              <a:gd name="connsiteX5" fmla="*/ 66 w 256071"/>
              <a:gd name="connsiteY5" fmla="*/ 54074 h 2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071" h="231724">
                <a:moveTo>
                  <a:pt x="66" y="54074"/>
                </a:moveTo>
                <a:cubicBezTo>
                  <a:pt x="3343" y="54074"/>
                  <a:pt x="124608" y="44242"/>
                  <a:pt x="167215" y="73739"/>
                </a:cubicBezTo>
                <a:cubicBezTo>
                  <a:pt x="209822" y="103236"/>
                  <a:pt x="250789" y="242526"/>
                  <a:pt x="255705" y="231055"/>
                </a:cubicBezTo>
                <a:cubicBezTo>
                  <a:pt x="260621" y="219584"/>
                  <a:pt x="214737" y="31132"/>
                  <a:pt x="196711" y="4913"/>
                </a:cubicBezTo>
                <a:cubicBezTo>
                  <a:pt x="178685" y="-21306"/>
                  <a:pt x="178685" y="65546"/>
                  <a:pt x="147550" y="73739"/>
                </a:cubicBezTo>
                <a:cubicBezTo>
                  <a:pt x="116415" y="81933"/>
                  <a:pt x="-3211" y="54074"/>
                  <a:pt x="66" y="5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03548AB-7A62-99CE-3D0F-397195690E46}"/>
              </a:ext>
            </a:extLst>
          </p:cNvPr>
          <p:cNvSpPr/>
          <p:nvPr/>
        </p:nvSpPr>
        <p:spPr>
          <a:xfrm>
            <a:off x="5794660" y="6223797"/>
            <a:ext cx="183612" cy="295008"/>
          </a:xfrm>
          <a:custGeom>
            <a:avLst/>
            <a:gdLst>
              <a:gd name="connsiteX0" fmla="*/ 183353 w 183612"/>
              <a:gd name="connsiteY0" fmla="*/ 22 h 295008"/>
              <a:gd name="connsiteX1" fmla="*/ 45701 w 183612"/>
              <a:gd name="connsiteY1" fmla="*/ 137674 h 295008"/>
              <a:gd name="connsiteX2" fmla="*/ 35869 w 183612"/>
              <a:gd name="connsiteY2" fmla="*/ 294990 h 295008"/>
              <a:gd name="connsiteX3" fmla="*/ 6372 w 183612"/>
              <a:gd name="connsiteY3" fmla="*/ 147506 h 295008"/>
              <a:gd name="connsiteX4" fmla="*/ 183353 w 183612"/>
              <a:gd name="connsiteY4" fmla="*/ 22 h 29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12" h="295008">
                <a:moveTo>
                  <a:pt x="183353" y="22"/>
                </a:moveTo>
                <a:cubicBezTo>
                  <a:pt x="189908" y="-1617"/>
                  <a:pt x="70282" y="88513"/>
                  <a:pt x="45701" y="137674"/>
                </a:cubicBezTo>
                <a:cubicBezTo>
                  <a:pt x="21120" y="186835"/>
                  <a:pt x="42424" y="293351"/>
                  <a:pt x="35869" y="294990"/>
                </a:cubicBezTo>
                <a:cubicBezTo>
                  <a:pt x="29314" y="296629"/>
                  <a:pt x="-16570" y="191751"/>
                  <a:pt x="6372" y="147506"/>
                </a:cubicBezTo>
                <a:cubicBezTo>
                  <a:pt x="29314" y="103261"/>
                  <a:pt x="176798" y="1661"/>
                  <a:pt x="18335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BAFEB87-C66D-D6DF-7A99-0B15A304D22E}"/>
              </a:ext>
            </a:extLst>
          </p:cNvPr>
          <p:cNvSpPr/>
          <p:nvPr/>
        </p:nvSpPr>
        <p:spPr>
          <a:xfrm>
            <a:off x="3027842" y="5334527"/>
            <a:ext cx="601751" cy="92909"/>
          </a:xfrm>
          <a:custGeom>
            <a:avLst/>
            <a:gdLst>
              <a:gd name="connsiteX0" fmla="*/ 493 w 601751"/>
              <a:gd name="connsiteY0" fmla="*/ 92879 h 92909"/>
              <a:gd name="connsiteX1" fmla="*/ 570764 w 601751"/>
              <a:gd name="connsiteY1" fmla="*/ 14221 h 92909"/>
              <a:gd name="connsiteX2" fmla="*/ 472442 w 601751"/>
              <a:gd name="connsiteY2" fmla="*/ 4389 h 92909"/>
              <a:gd name="connsiteX3" fmla="*/ 493 w 601751"/>
              <a:gd name="connsiteY3" fmla="*/ 92879 h 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51" h="92909">
                <a:moveTo>
                  <a:pt x="493" y="92879"/>
                </a:moveTo>
                <a:cubicBezTo>
                  <a:pt x="16880" y="94518"/>
                  <a:pt x="492106" y="28969"/>
                  <a:pt x="570764" y="14221"/>
                </a:cubicBezTo>
                <a:cubicBezTo>
                  <a:pt x="649422" y="-527"/>
                  <a:pt x="564210" y="-3805"/>
                  <a:pt x="472442" y="4389"/>
                </a:cubicBezTo>
                <a:cubicBezTo>
                  <a:pt x="380674" y="12583"/>
                  <a:pt x="-15894" y="91240"/>
                  <a:pt x="493" y="9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C75A87F-7C1D-C1C1-7DA8-466DBD78443C}"/>
              </a:ext>
            </a:extLst>
          </p:cNvPr>
          <p:cNvSpPr/>
          <p:nvPr/>
        </p:nvSpPr>
        <p:spPr>
          <a:xfrm>
            <a:off x="5033965" y="4775174"/>
            <a:ext cx="718451" cy="524573"/>
          </a:xfrm>
          <a:custGeom>
            <a:avLst/>
            <a:gdLst>
              <a:gd name="connsiteX0" fmla="*/ 151 w 718451"/>
              <a:gd name="connsiteY0" fmla="*/ 524413 h 524573"/>
              <a:gd name="connsiteX1" fmla="*/ 226293 w 718451"/>
              <a:gd name="connsiteY1" fmla="*/ 180284 h 524573"/>
              <a:gd name="connsiteX2" fmla="*/ 147635 w 718451"/>
              <a:gd name="connsiteY2" fmla="*/ 258942 h 524573"/>
              <a:gd name="connsiteX3" fmla="*/ 462267 w 718451"/>
              <a:gd name="connsiteY3" fmla="*/ 42632 h 524573"/>
              <a:gd name="connsiteX4" fmla="*/ 717906 w 718451"/>
              <a:gd name="connsiteY4" fmla="*/ 3303 h 524573"/>
              <a:gd name="connsiteX5" fmla="*/ 393441 w 718451"/>
              <a:gd name="connsiteY5" fmla="*/ 91794 h 524573"/>
              <a:gd name="connsiteX6" fmla="*/ 265622 w 718451"/>
              <a:gd name="connsiteY6" fmla="*/ 131123 h 524573"/>
              <a:gd name="connsiteX7" fmla="*/ 151 w 718451"/>
              <a:gd name="connsiteY7" fmla="*/ 524413 h 52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451" h="524573">
                <a:moveTo>
                  <a:pt x="151" y="524413"/>
                </a:moveTo>
                <a:cubicBezTo>
                  <a:pt x="-6404" y="532606"/>
                  <a:pt x="201712" y="224529"/>
                  <a:pt x="226293" y="180284"/>
                </a:cubicBezTo>
                <a:cubicBezTo>
                  <a:pt x="250874" y="136039"/>
                  <a:pt x="108306" y="281884"/>
                  <a:pt x="147635" y="258942"/>
                </a:cubicBezTo>
                <a:cubicBezTo>
                  <a:pt x="186964" y="236000"/>
                  <a:pt x="367222" y="85238"/>
                  <a:pt x="462267" y="42632"/>
                </a:cubicBezTo>
                <a:cubicBezTo>
                  <a:pt x="557312" y="26"/>
                  <a:pt x="729377" y="-4891"/>
                  <a:pt x="717906" y="3303"/>
                </a:cubicBezTo>
                <a:cubicBezTo>
                  <a:pt x="706435" y="11497"/>
                  <a:pt x="468822" y="70491"/>
                  <a:pt x="393441" y="91794"/>
                </a:cubicBezTo>
                <a:cubicBezTo>
                  <a:pt x="318060" y="113097"/>
                  <a:pt x="331170" y="60659"/>
                  <a:pt x="265622" y="131123"/>
                </a:cubicBezTo>
                <a:cubicBezTo>
                  <a:pt x="200074" y="201587"/>
                  <a:pt x="6706" y="516220"/>
                  <a:pt x="151" y="5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C1339B7-11CD-823E-C96B-3B3DE9937AFF}"/>
              </a:ext>
            </a:extLst>
          </p:cNvPr>
          <p:cNvSpPr/>
          <p:nvPr/>
        </p:nvSpPr>
        <p:spPr>
          <a:xfrm>
            <a:off x="6695768" y="6931727"/>
            <a:ext cx="101996" cy="314672"/>
          </a:xfrm>
          <a:custGeom>
            <a:avLst/>
            <a:gdLst>
              <a:gd name="connsiteX0" fmla="*/ 78658 w 101996"/>
              <a:gd name="connsiteY0" fmla="*/ 15 h 314672"/>
              <a:gd name="connsiteX1" fmla="*/ 98322 w 101996"/>
              <a:gd name="connsiteY1" fmla="*/ 176996 h 314672"/>
              <a:gd name="connsiteX2" fmla="*/ 0 w 101996"/>
              <a:gd name="connsiteY2" fmla="*/ 314647 h 314672"/>
              <a:gd name="connsiteX3" fmla="*/ 98322 w 101996"/>
              <a:gd name="connsiteY3" fmla="*/ 186828 h 314672"/>
              <a:gd name="connsiteX4" fmla="*/ 78658 w 101996"/>
              <a:gd name="connsiteY4" fmla="*/ 15 h 31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6" h="314672">
                <a:moveTo>
                  <a:pt x="78658" y="15"/>
                </a:moveTo>
                <a:cubicBezTo>
                  <a:pt x="78658" y="-1624"/>
                  <a:pt x="111432" y="124557"/>
                  <a:pt x="98322" y="176996"/>
                </a:cubicBezTo>
                <a:cubicBezTo>
                  <a:pt x="85212" y="229435"/>
                  <a:pt x="0" y="313008"/>
                  <a:pt x="0" y="314647"/>
                </a:cubicBezTo>
                <a:cubicBezTo>
                  <a:pt x="0" y="316286"/>
                  <a:pt x="83574" y="237628"/>
                  <a:pt x="98322" y="186828"/>
                </a:cubicBezTo>
                <a:cubicBezTo>
                  <a:pt x="113070" y="136028"/>
                  <a:pt x="78658" y="1654"/>
                  <a:pt x="7865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9F6BE621-56E8-F78F-DE35-37F62D4F5830}"/>
              </a:ext>
            </a:extLst>
          </p:cNvPr>
          <p:cNvSpPr/>
          <p:nvPr/>
        </p:nvSpPr>
        <p:spPr>
          <a:xfrm>
            <a:off x="6912045" y="7147821"/>
            <a:ext cx="68858" cy="482558"/>
          </a:xfrm>
          <a:custGeom>
            <a:avLst/>
            <a:gdLst>
              <a:gd name="connsiteX0" fmla="*/ 32 w 68858"/>
              <a:gd name="connsiteY0" fmla="*/ 231 h 482558"/>
              <a:gd name="connsiteX1" fmla="*/ 59026 w 68858"/>
              <a:gd name="connsiteY1" fmla="*/ 324695 h 482558"/>
              <a:gd name="connsiteX2" fmla="*/ 32 w 68858"/>
              <a:gd name="connsiteY2" fmla="*/ 482011 h 482558"/>
              <a:gd name="connsiteX3" fmla="*/ 68858 w 68858"/>
              <a:gd name="connsiteY3" fmla="*/ 275534 h 482558"/>
              <a:gd name="connsiteX4" fmla="*/ 32 w 68858"/>
              <a:gd name="connsiteY4" fmla="*/ 231 h 48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8" h="482558">
                <a:moveTo>
                  <a:pt x="32" y="231"/>
                </a:moveTo>
                <a:cubicBezTo>
                  <a:pt x="-1607" y="8424"/>
                  <a:pt x="59026" y="244398"/>
                  <a:pt x="59026" y="324695"/>
                </a:cubicBezTo>
                <a:cubicBezTo>
                  <a:pt x="59026" y="404992"/>
                  <a:pt x="-1607" y="490204"/>
                  <a:pt x="32" y="482011"/>
                </a:cubicBezTo>
                <a:cubicBezTo>
                  <a:pt x="1671" y="473818"/>
                  <a:pt x="68858" y="347637"/>
                  <a:pt x="68858" y="275534"/>
                </a:cubicBezTo>
                <a:cubicBezTo>
                  <a:pt x="68858" y="203431"/>
                  <a:pt x="1671" y="-7962"/>
                  <a:pt x="32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7685600-CB2A-013F-A83B-6C8BD275CA8F}"/>
              </a:ext>
            </a:extLst>
          </p:cNvPr>
          <p:cNvSpPr/>
          <p:nvPr/>
        </p:nvSpPr>
        <p:spPr>
          <a:xfrm>
            <a:off x="3566576" y="4414677"/>
            <a:ext cx="386660" cy="414085"/>
          </a:xfrm>
          <a:custGeom>
            <a:avLst/>
            <a:gdLst>
              <a:gd name="connsiteX0" fmla="*/ 189347 w 386660"/>
              <a:gd name="connsiteY0" fmla="*/ 7 h 414085"/>
              <a:gd name="connsiteX1" fmla="*/ 2534 w 386660"/>
              <a:gd name="connsiteY1" fmla="*/ 324471 h 414085"/>
              <a:gd name="connsiteX2" fmla="*/ 81192 w 386660"/>
              <a:gd name="connsiteY2" fmla="*/ 245813 h 414085"/>
              <a:gd name="connsiteX3" fmla="*/ 81192 w 386660"/>
              <a:gd name="connsiteY3" fmla="*/ 393297 h 414085"/>
              <a:gd name="connsiteX4" fmla="*/ 385992 w 386660"/>
              <a:gd name="connsiteY4" fmla="*/ 412962 h 414085"/>
              <a:gd name="connsiteX5" fmla="*/ 159850 w 386660"/>
              <a:gd name="connsiteY5" fmla="*/ 393297 h 414085"/>
              <a:gd name="connsiteX6" fmla="*/ 51695 w 386660"/>
              <a:gd name="connsiteY6" fmla="*/ 314639 h 414085"/>
              <a:gd name="connsiteX7" fmla="*/ 189347 w 386660"/>
              <a:gd name="connsiteY7" fmla="*/ 7 h 41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60" h="414085">
                <a:moveTo>
                  <a:pt x="189347" y="7"/>
                </a:moveTo>
                <a:cubicBezTo>
                  <a:pt x="181154" y="1646"/>
                  <a:pt x="20560" y="283503"/>
                  <a:pt x="2534" y="324471"/>
                </a:cubicBezTo>
                <a:cubicBezTo>
                  <a:pt x="-15492" y="365439"/>
                  <a:pt x="68082" y="234342"/>
                  <a:pt x="81192" y="245813"/>
                </a:cubicBezTo>
                <a:cubicBezTo>
                  <a:pt x="94302" y="257284"/>
                  <a:pt x="30392" y="365439"/>
                  <a:pt x="81192" y="393297"/>
                </a:cubicBezTo>
                <a:cubicBezTo>
                  <a:pt x="131992" y="421155"/>
                  <a:pt x="372882" y="412962"/>
                  <a:pt x="385992" y="412962"/>
                </a:cubicBezTo>
                <a:cubicBezTo>
                  <a:pt x="399102" y="412962"/>
                  <a:pt x="215566" y="409684"/>
                  <a:pt x="159850" y="393297"/>
                </a:cubicBezTo>
                <a:cubicBezTo>
                  <a:pt x="104134" y="376910"/>
                  <a:pt x="48418" y="375271"/>
                  <a:pt x="51695" y="314639"/>
                </a:cubicBezTo>
                <a:cubicBezTo>
                  <a:pt x="54972" y="254007"/>
                  <a:pt x="197540" y="-1632"/>
                  <a:pt x="18934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1AD8CF7-EA00-CAF4-4097-43C456D19254}"/>
              </a:ext>
            </a:extLst>
          </p:cNvPr>
          <p:cNvSpPr/>
          <p:nvPr/>
        </p:nvSpPr>
        <p:spPr>
          <a:xfrm>
            <a:off x="4613916" y="3163667"/>
            <a:ext cx="205264" cy="493977"/>
          </a:xfrm>
          <a:custGeom>
            <a:avLst/>
            <a:gdLst>
              <a:gd name="connsiteX0" fmla="*/ 46574 w 205264"/>
              <a:gd name="connsiteY0" fmla="*/ 51481 h 493977"/>
              <a:gd name="connsiteX1" fmla="*/ 125232 w 205264"/>
              <a:gd name="connsiteY1" fmla="*/ 277623 h 493977"/>
              <a:gd name="connsiteX2" fmla="*/ 76071 w 205264"/>
              <a:gd name="connsiteY2" fmla="*/ 493933 h 493977"/>
              <a:gd name="connsiteX3" fmla="*/ 203890 w 205264"/>
              <a:gd name="connsiteY3" fmla="*/ 297288 h 493977"/>
              <a:gd name="connsiteX4" fmla="*/ 144897 w 205264"/>
              <a:gd name="connsiteY4" fmla="*/ 366114 h 493977"/>
              <a:gd name="connsiteX5" fmla="*/ 164561 w 205264"/>
              <a:gd name="connsiteY5" fmla="*/ 257959 h 493977"/>
              <a:gd name="connsiteX6" fmla="*/ 7245 w 205264"/>
              <a:gd name="connsiteY6" fmla="*/ 12152 h 493977"/>
              <a:gd name="connsiteX7" fmla="*/ 46574 w 205264"/>
              <a:gd name="connsiteY7" fmla="*/ 51481 h 49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64" h="493977">
                <a:moveTo>
                  <a:pt x="46574" y="51481"/>
                </a:moveTo>
                <a:cubicBezTo>
                  <a:pt x="66238" y="95726"/>
                  <a:pt x="120316" y="203881"/>
                  <a:pt x="125232" y="277623"/>
                </a:cubicBezTo>
                <a:cubicBezTo>
                  <a:pt x="130148" y="351365"/>
                  <a:pt x="62961" y="490656"/>
                  <a:pt x="76071" y="493933"/>
                </a:cubicBezTo>
                <a:cubicBezTo>
                  <a:pt x="89181" y="497210"/>
                  <a:pt x="192419" y="318591"/>
                  <a:pt x="203890" y="297288"/>
                </a:cubicBezTo>
                <a:cubicBezTo>
                  <a:pt x="215361" y="275985"/>
                  <a:pt x="151452" y="372669"/>
                  <a:pt x="144897" y="366114"/>
                </a:cubicBezTo>
                <a:cubicBezTo>
                  <a:pt x="138342" y="359559"/>
                  <a:pt x="187503" y="316953"/>
                  <a:pt x="164561" y="257959"/>
                </a:cubicBezTo>
                <a:cubicBezTo>
                  <a:pt x="141619" y="198965"/>
                  <a:pt x="31825" y="40010"/>
                  <a:pt x="7245" y="12152"/>
                </a:cubicBezTo>
                <a:cubicBezTo>
                  <a:pt x="-17335" y="-15706"/>
                  <a:pt x="26910" y="7236"/>
                  <a:pt x="46574" y="5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99342A6-DC26-6506-CEC9-649FF6A046C8}"/>
              </a:ext>
            </a:extLst>
          </p:cNvPr>
          <p:cNvSpPr/>
          <p:nvPr/>
        </p:nvSpPr>
        <p:spPr>
          <a:xfrm>
            <a:off x="3529775" y="5898584"/>
            <a:ext cx="503496" cy="187584"/>
          </a:xfrm>
          <a:custGeom>
            <a:avLst/>
            <a:gdLst>
              <a:gd name="connsiteX0" fmla="*/ 6 w 503496"/>
              <a:gd name="connsiteY0" fmla="*/ 187584 h 187584"/>
              <a:gd name="connsiteX1" fmla="*/ 324470 w 503496"/>
              <a:gd name="connsiteY1" fmla="*/ 108926 h 187584"/>
              <a:gd name="connsiteX2" fmla="*/ 226148 w 503496"/>
              <a:gd name="connsiteY2" fmla="*/ 167919 h 187584"/>
              <a:gd name="connsiteX3" fmla="*/ 501451 w 503496"/>
              <a:gd name="connsiteY3" fmla="*/ 771 h 187584"/>
              <a:gd name="connsiteX4" fmla="*/ 334302 w 503496"/>
              <a:gd name="connsiteY4" fmla="*/ 108926 h 187584"/>
              <a:gd name="connsiteX5" fmla="*/ 6 w 503496"/>
              <a:gd name="connsiteY5" fmla="*/ 187584 h 1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496" h="187584">
                <a:moveTo>
                  <a:pt x="6" y="187584"/>
                </a:moveTo>
                <a:cubicBezTo>
                  <a:pt x="-1633" y="187584"/>
                  <a:pt x="286780" y="112203"/>
                  <a:pt x="324470" y="108926"/>
                </a:cubicBezTo>
                <a:cubicBezTo>
                  <a:pt x="362160" y="105648"/>
                  <a:pt x="226148" y="167919"/>
                  <a:pt x="226148" y="167919"/>
                </a:cubicBezTo>
                <a:lnTo>
                  <a:pt x="501451" y="771"/>
                </a:lnTo>
                <a:cubicBezTo>
                  <a:pt x="519477" y="-9061"/>
                  <a:pt x="414599" y="77791"/>
                  <a:pt x="334302" y="108926"/>
                </a:cubicBezTo>
                <a:cubicBezTo>
                  <a:pt x="254005" y="140061"/>
                  <a:pt x="1645" y="187584"/>
                  <a:pt x="6" y="187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CEF2B706-E10C-A195-DE48-94467ECA0448}"/>
              </a:ext>
            </a:extLst>
          </p:cNvPr>
          <p:cNvSpPr/>
          <p:nvPr/>
        </p:nvSpPr>
        <p:spPr>
          <a:xfrm>
            <a:off x="2643160" y="2472223"/>
            <a:ext cx="1829467" cy="2925903"/>
          </a:xfrm>
          <a:custGeom>
            <a:avLst/>
            <a:gdLst>
              <a:gd name="connsiteX0" fmla="*/ 1702698 w 1829467"/>
              <a:gd name="connsiteY0" fmla="*/ 93996 h 2925903"/>
              <a:gd name="connsiteX1" fmla="*/ 562156 w 1829467"/>
              <a:gd name="connsiteY1" fmla="*/ 1146048 h 2925903"/>
              <a:gd name="connsiteX2" fmla="*/ 748969 w 1829467"/>
              <a:gd name="connsiteY2" fmla="*/ 978900 h 2925903"/>
              <a:gd name="connsiteX3" fmla="*/ 326182 w 1829467"/>
              <a:gd name="connsiteY3" fmla="*/ 1686822 h 2925903"/>
              <a:gd name="connsiteX4" fmla="*/ 503163 w 1829467"/>
              <a:gd name="connsiteY4" fmla="*/ 1460680 h 2925903"/>
              <a:gd name="connsiteX5" fmla="*/ 267188 w 1829467"/>
              <a:gd name="connsiteY5" fmla="*/ 2050616 h 2925903"/>
              <a:gd name="connsiteX6" fmla="*/ 100040 w 1829467"/>
              <a:gd name="connsiteY6" fmla="*/ 2679880 h 2925903"/>
              <a:gd name="connsiteX7" fmla="*/ 129537 w 1829467"/>
              <a:gd name="connsiteY7" fmla="*/ 2276758 h 2925903"/>
              <a:gd name="connsiteX8" fmla="*/ 1717 w 1829467"/>
              <a:gd name="connsiteY8" fmla="*/ 2915854 h 2925903"/>
              <a:gd name="connsiteX9" fmla="*/ 237692 w 1829467"/>
              <a:gd name="connsiteY9" fmla="*/ 1667158 h 2925903"/>
              <a:gd name="connsiteX10" fmla="*/ 906285 w 1829467"/>
              <a:gd name="connsiteY10" fmla="*/ 733093 h 2925903"/>
              <a:gd name="connsiteX11" fmla="*/ 503163 w 1829467"/>
              <a:gd name="connsiteY11" fmla="*/ 1096887 h 2925903"/>
              <a:gd name="connsiteX12" fmla="*/ 1053769 w 1829467"/>
              <a:gd name="connsiteY12" fmla="*/ 487287 h 2925903"/>
              <a:gd name="connsiteX13" fmla="*/ 483498 w 1829467"/>
              <a:gd name="connsiteY13" fmla="*/ 851080 h 2925903"/>
              <a:gd name="connsiteX14" fmla="*/ 1663369 w 1829467"/>
              <a:gd name="connsiteY14" fmla="*/ 133325 h 2925903"/>
              <a:gd name="connsiteX15" fmla="*/ 1702698 w 1829467"/>
              <a:gd name="connsiteY15" fmla="*/ 93996 h 292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9467" h="2925903">
                <a:moveTo>
                  <a:pt x="1702698" y="93996"/>
                </a:moveTo>
                <a:lnTo>
                  <a:pt x="562156" y="1146048"/>
                </a:lnTo>
                <a:cubicBezTo>
                  <a:pt x="403201" y="1293532"/>
                  <a:pt x="788298" y="888771"/>
                  <a:pt x="748969" y="978900"/>
                </a:cubicBezTo>
                <a:cubicBezTo>
                  <a:pt x="709640" y="1069029"/>
                  <a:pt x="367150" y="1606525"/>
                  <a:pt x="326182" y="1686822"/>
                </a:cubicBezTo>
                <a:cubicBezTo>
                  <a:pt x="285214" y="1767119"/>
                  <a:pt x="512995" y="1400048"/>
                  <a:pt x="503163" y="1460680"/>
                </a:cubicBezTo>
                <a:cubicBezTo>
                  <a:pt x="493331" y="1521312"/>
                  <a:pt x="334375" y="1847416"/>
                  <a:pt x="267188" y="2050616"/>
                </a:cubicBezTo>
                <a:cubicBezTo>
                  <a:pt x="200001" y="2253816"/>
                  <a:pt x="122982" y="2642190"/>
                  <a:pt x="100040" y="2679880"/>
                </a:cubicBezTo>
                <a:cubicBezTo>
                  <a:pt x="77098" y="2717570"/>
                  <a:pt x="145924" y="2237429"/>
                  <a:pt x="129537" y="2276758"/>
                </a:cubicBezTo>
                <a:cubicBezTo>
                  <a:pt x="113150" y="2316087"/>
                  <a:pt x="-16309" y="3017454"/>
                  <a:pt x="1717" y="2915854"/>
                </a:cubicBezTo>
                <a:cubicBezTo>
                  <a:pt x="19743" y="2814254"/>
                  <a:pt x="86931" y="2030951"/>
                  <a:pt x="237692" y="1667158"/>
                </a:cubicBezTo>
                <a:cubicBezTo>
                  <a:pt x="388453" y="1303365"/>
                  <a:pt x="862040" y="828138"/>
                  <a:pt x="906285" y="733093"/>
                </a:cubicBezTo>
                <a:cubicBezTo>
                  <a:pt x="950530" y="638048"/>
                  <a:pt x="478582" y="1137855"/>
                  <a:pt x="503163" y="1096887"/>
                </a:cubicBezTo>
                <a:cubicBezTo>
                  <a:pt x="527744" y="1055919"/>
                  <a:pt x="1057046" y="528255"/>
                  <a:pt x="1053769" y="487287"/>
                </a:cubicBezTo>
                <a:cubicBezTo>
                  <a:pt x="1050491" y="446319"/>
                  <a:pt x="381898" y="910074"/>
                  <a:pt x="483498" y="851080"/>
                </a:cubicBezTo>
                <a:cubicBezTo>
                  <a:pt x="585098" y="792086"/>
                  <a:pt x="1458530" y="254590"/>
                  <a:pt x="1663369" y="133325"/>
                </a:cubicBezTo>
                <a:cubicBezTo>
                  <a:pt x="1868208" y="12060"/>
                  <a:pt x="1886233" y="-74791"/>
                  <a:pt x="1702698" y="93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964D4B9-4819-F9BB-BD8E-39A714128810}"/>
              </a:ext>
            </a:extLst>
          </p:cNvPr>
          <p:cNvSpPr/>
          <p:nvPr/>
        </p:nvSpPr>
        <p:spPr>
          <a:xfrm>
            <a:off x="2584509" y="4503172"/>
            <a:ext cx="1270152" cy="4356714"/>
          </a:xfrm>
          <a:custGeom>
            <a:avLst/>
            <a:gdLst>
              <a:gd name="connsiteX0" fmla="*/ 365168 w 1270152"/>
              <a:gd name="connsiteY0" fmla="*/ 2 h 4356714"/>
              <a:gd name="connsiteX1" fmla="*/ 217685 w 1270152"/>
              <a:gd name="connsiteY1" fmla="*/ 825912 h 4356714"/>
              <a:gd name="connsiteX2" fmla="*/ 286510 w 1270152"/>
              <a:gd name="connsiteY2" fmla="*/ 1641989 h 4356714"/>
              <a:gd name="connsiteX3" fmla="*/ 286510 w 1270152"/>
              <a:gd name="connsiteY3" fmla="*/ 1553499 h 4356714"/>
              <a:gd name="connsiteX4" fmla="*/ 227517 w 1270152"/>
              <a:gd name="connsiteY4" fmla="*/ 2104105 h 4356714"/>
              <a:gd name="connsiteX5" fmla="*/ 257014 w 1270152"/>
              <a:gd name="connsiteY5" fmla="*/ 2782531 h 4356714"/>
              <a:gd name="connsiteX6" fmla="*/ 227517 w 1270152"/>
              <a:gd name="connsiteY6" fmla="*/ 2684209 h 4356714"/>
              <a:gd name="connsiteX7" fmla="*/ 640472 w 1270152"/>
              <a:gd name="connsiteY7" fmla="*/ 3677267 h 4356714"/>
              <a:gd name="connsiteX8" fmla="*/ 1269736 w 1270152"/>
              <a:gd name="connsiteY8" fmla="*/ 4355693 h 4356714"/>
              <a:gd name="connsiteX9" fmla="*/ 542149 w 1270152"/>
              <a:gd name="connsiteY9" fmla="*/ 3529783 h 4356714"/>
              <a:gd name="connsiteX10" fmla="*/ 80033 w 1270152"/>
              <a:gd name="connsiteY10" fmla="*/ 2733370 h 4356714"/>
              <a:gd name="connsiteX11" fmla="*/ 70201 w 1270152"/>
              <a:gd name="connsiteY11" fmla="*/ 2694041 h 4356714"/>
              <a:gd name="connsiteX12" fmla="*/ 70201 w 1270152"/>
              <a:gd name="connsiteY12" fmla="*/ 1170041 h 4356714"/>
              <a:gd name="connsiteX13" fmla="*/ 80033 w 1270152"/>
              <a:gd name="connsiteY13" fmla="*/ 1553499 h 4356714"/>
              <a:gd name="connsiteX14" fmla="*/ 50536 w 1270152"/>
              <a:gd name="connsiteY14" fmla="*/ 471951 h 4356714"/>
              <a:gd name="connsiteX15" fmla="*/ 21039 w 1270152"/>
              <a:gd name="connsiteY15" fmla="*/ 816080 h 4356714"/>
              <a:gd name="connsiteX16" fmla="*/ 365168 w 1270152"/>
              <a:gd name="connsiteY16" fmla="*/ 2 h 43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0152" h="4356714">
                <a:moveTo>
                  <a:pt x="365168" y="2"/>
                </a:moveTo>
                <a:cubicBezTo>
                  <a:pt x="397942" y="1641"/>
                  <a:pt x="230795" y="552247"/>
                  <a:pt x="217685" y="825912"/>
                </a:cubicBezTo>
                <a:cubicBezTo>
                  <a:pt x="204575" y="1099577"/>
                  <a:pt x="275039" y="1520725"/>
                  <a:pt x="286510" y="1641989"/>
                </a:cubicBezTo>
                <a:cubicBezTo>
                  <a:pt x="297981" y="1763253"/>
                  <a:pt x="296342" y="1476480"/>
                  <a:pt x="286510" y="1553499"/>
                </a:cubicBezTo>
                <a:cubicBezTo>
                  <a:pt x="276678" y="1630518"/>
                  <a:pt x="232433" y="1899266"/>
                  <a:pt x="227517" y="2104105"/>
                </a:cubicBezTo>
                <a:cubicBezTo>
                  <a:pt x="222601" y="2308944"/>
                  <a:pt x="257014" y="2685847"/>
                  <a:pt x="257014" y="2782531"/>
                </a:cubicBezTo>
                <a:cubicBezTo>
                  <a:pt x="257014" y="2879215"/>
                  <a:pt x="163607" y="2535086"/>
                  <a:pt x="227517" y="2684209"/>
                </a:cubicBezTo>
                <a:cubicBezTo>
                  <a:pt x="291427" y="2833332"/>
                  <a:pt x="466769" y="3398686"/>
                  <a:pt x="640472" y="3677267"/>
                </a:cubicBezTo>
                <a:cubicBezTo>
                  <a:pt x="814175" y="3955848"/>
                  <a:pt x="1286123" y="4380274"/>
                  <a:pt x="1269736" y="4355693"/>
                </a:cubicBezTo>
                <a:cubicBezTo>
                  <a:pt x="1253349" y="4331112"/>
                  <a:pt x="740433" y="3800170"/>
                  <a:pt x="542149" y="3529783"/>
                </a:cubicBezTo>
                <a:cubicBezTo>
                  <a:pt x="343865" y="3259396"/>
                  <a:pt x="158691" y="2872660"/>
                  <a:pt x="80033" y="2733370"/>
                </a:cubicBezTo>
                <a:cubicBezTo>
                  <a:pt x="1375" y="2594080"/>
                  <a:pt x="71840" y="2954596"/>
                  <a:pt x="70201" y="2694041"/>
                </a:cubicBezTo>
                <a:cubicBezTo>
                  <a:pt x="68562" y="2433486"/>
                  <a:pt x="68562" y="1360131"/>
                  <a:pt x="70201" y="1170041"/>
                </a:cubicBezTo>
                <a:cubicBezTo>
                  <a:pt x="71840" y="979951"/>
                  <a:pt x="83310" y="1669847"/>
                  <a:pt x="80033" y="1553499"/>
                </a:cubicBezTo>
                <a:cubicBezTo>
                  <a:pt x="76756" y="1437151"/>
                  <a:pt x="60368" y="594854"/>
                  <a:pt x="50536" y="471951"/>
                </a:cubicBezTo>
                <a:cubicBezTo>
                  <a:pt x="40704" y="349048"/>
                  <a:pt x="-36316" y="891461"/>
                  <a:pt x="21039" y="816080"/>
                </a:cubicBezTo>
                <a:cubicBezTo>
                  <a:pt x="78394" y="740699"/>
                  <a:pt x="332394" y="-1637"/>
                  <a:pt x="36516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14BE910-8306-C5CF-3F57-C7CBDC3D21AA}"/>
              </a:ext>
            </a:extLst>
          </p:cNvPr>
          <p:cNvSpPr/>
          <p:nvPr/>
        </p:nvSpPr>
        <p:spPr>
          <a:xfrm>
            <a:off x="2555429" y="7027606"/>
            <a:ext cx="1627102" cy="2380453"/>
          </a:xfrm>
          <a:custGeom>
            <a:avLst/>
            <a:gdLst>
              <a:gd name="connsiteX0" fmla="*/ 207436 w 1627102"/>
              <a:gd name="connsiteY0" fmla="*/ 61452 h 2380453"/>
              <a:gd name="connsiteX1" fmla="*/ 207436 w 1627102"/>
              <a:gd name="connsiteY1" fmla="*/ 120446 h 2380453"/>
              <a:gd name="connsiteX2" fmla="*/ 10790 w 1627102"/>
              <a:gd name="connsiteY2" fmla="*/ 966020 h 2380453"/>
              <a:gd name="connsiteX3" fmla="*/ 581061 w 1627102"/>
              <a:gd name="connsiteY3" fmla="*/ 1752600 h 2380453"/>
              <a:gd name="connsiteX4" fmla="*/ 168106 w 1627102"/>
              <a:gd name="connsiteY4" fmla="*/ 1634613 h 2380453"/>
              <a:gd name="connsiteX5" fmla="*/ 1220158 w 1627102"/>
              <a:gd name="connsiteY5" fmla="*/ 2352368 h 2380453"/>
              <a:gd name="connsiteX6" fmla="*/ 984184 w 1627102"/>
              <a:gd name="connsiteY6" fmla="*/ 2244213 h 2380453"/>
              <a:gd name="connsiteX7" fmla="*/ 1170997 w 1627102"/>
              <a:gd name="connsiteY7" fmla="*/ 2332704 h 2380453"/>
              <a:gd name="connsiteX8" fmla="*/ 856365 w 1627102"/>
              <a:gd name="connsiteY8" fmla="*/ 1870588 h 2380453"/>
              <a:gd name="connsiteX9" fmla="*/ 1623281 w 1627102"/>
              <a:gd name="connsiteY9" fmla="*/ 2185220 h 2380453"/>
              <a:gd name="connsiteX10" fmla="*/ 1112003 w 1627102"/>
              <a:gd name="connsiteY10" fmla="*/ 1654278 h 2380453"/>
              <a:gd name="connsiteX11" fmla="*/ 236932 w 1627102"/>
              <a:gd name="connsiteY11" fmla="*/ 553065 h 2380453"/>
              <a:gd name="connsiteX12" fmla="*/ 482739 w 1627102"/>
              <a:gd name="connsiteY12" fmla="*/ 798871 h 2380453"/>
              <a:gd name="connsiteX13" fmla="*/ 207436 w 1627102"/>
              <a:gd name="connsiteY13" fmla="*/ 385917 h 2380453"/>
              <a:gd name="connsiteX14" fmla="*/ 118945 w 1627102"/>
              <a:gd name="connsiteY14" fmla="*/ 651388 h 2380453"/>
              <a:gd name="connsiteX15" fmla="*/ 207436 w 1627102"/>
              <a:gd name="connsiteY15" fmla="*/ 61452 h 238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7102" h="2380453">
                <a:moveTo>
                  <a:pt x="207436" y="61452"/>
                </a:moveTo>
                <a:cubicBezTo>
                  <a:pt x="222184" y="-27038"/>
                  <a:pt x="240210" y="-30315"/>
                  <a:pt x="207436" y="120446"/>
                </a:cubicBezTo>
                <a:cubicBezTo>
                  <a:pt x="174662" y="271207"/>
                  <a:pt x="-51481" y="693994"/>
                  <a:pt x="10790" y="966020"/>
                </a:cubicBezTo>
                <a:cubicBezTo>
                  <a:pt x="73061" y="1238046"/>
                  <a:pt x="554842" y="1641168"/>
                  <a:pt x="581061" y="1752600"/>
                </a:cubicBezTo>
                <a:cubicBezTo>
                  <a:pt x="607280" y="1864032"/>
                  <a:pt x="61590" y="1534652"/>
                  <a:pt x="168106" y="1634613"/>
                </a:cubicBezTo>
                <a:cubicBezTo>
                  <a:pt x="274622" y="1734574"/>
                  <a:pt x="1084145" y="2250768"/>
                  <a:pt x="1220158" y="2352368"/>
                </a:cubicBezTo>
                <a:cubicBezTo>
                  <a:pt x="1356171" y="2453968"/>
                  <a:pt x="992377" y="2247490"/>
                  <a:pt x="984184" y="2244213"/>
                </a:cubicBezTo>
                <a:cubicBezTo>
                  <a:pt x="975991" y="2240936"/>
                  <a:pt x="1192300" y="2394975"/>
                  <a:pt x="1170997" y="2332704"/>
                </a:cubicBezTo>
                <a:cubicBezTo>
                  <a:pt x="1149694" y="2270433"/>
                  <a:pt x="780984" y="1895169"/>
                  <a:pt x="856365" y="1870588"/>
                </a:cubicBezTo>
                <a:cubicBezTo>
                  <a:pt x="931746" y="1846007"/>
                  <a:pt x="1580675" y="2221272"/>
                  <a:pt x="1623281" y="2185220"/>
                </a:cubicBezTo>
                <a:cubicBezTo>
                  <a:pt x="1665887" y="2149168"/>
                  <a:pt x="1343061" y="1926304"/>
                  <a:pt x="1112003" y="1654278"/>
                </a:cubicBezTo>
                <a:cubicBezTo>
                  <a:pt x="880945" y="1382252"/>
                  <a:pt x="341809" y="695633"/>
                  <a:pt x="236932" y="553065"/>
                </a:cubicBezTo>
                <a:cubicBezTo>
                  <a:pt x="132055" y="410497"/>
                  <a:pt x="487655" y="826729"/>
                  <a:pt x="482739" y="798871"/>
                </a:cubicBezTo>
                <a:cubicBezTo>
                  <a:pt x="477823" y="771013"/>
                  <a:pt x="268068" y="410497"/>
                  <a:pt x="207436" y="385917"/>
                </a:cubicBezTo>
                <a:cubicBezTo>
                  <a:pt x="146804" y="361337"/>
                  <a:pt x="117306" y="710382"/>
                  <a:pt x="118945" y="651388"/>
                </a:cubicBezTo>
                <a:cubicBezTo>
                  <a:pt x="120584" y="592394"/>
                  <a:pt x="192688" y="149942"/>
                  <a:pt x="207436" y="61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F45B142-174B-A2CA-93B7-3FAC51A4E761}"/>
              </a:ext>
            </a:extLst>
          </p:cNvPr>
          <p:cNvSpPr/>
          <p:nvPr/>
        </p:nvSpPr>
        <p:spPr>
          <a:xfrm>
            <a:off x="1835974" y="1744225"/>
            <a:ext cx="2517050" cy="1583835"/>
          </a:xfrm>
          <a:custGeom>
            <a:avLst/>
            <a:gdLst>
              <a:gd name="connsiteX0" fmla="*/ 2509884 w 2517050"/>
              <a:gd name="connsiteY0" fmla="*/ 359878 h 1583835"/>
              <a:gd name="connsiteX1" fmla="*/ 2224749 w 2517050"/>
              <a:gd name="connsiteY1" fmla="*/ 182898 h 1583835"/>
              <a:gd name="connsiteX2" fmla="*/ 1467665 w 2517050"/>
              <a:gd name="connsiteY2" fmla="*/ 74743 h 1583835"/>
              <a:gd name="connsiteX3" fmla="*/ 1615149 w 2517050"/>
              <a:gd name="connsiteY3" fmla="*/ 133736 h 1583835"/>
              <a:gd name="connsiteX4" fmla="*/ 651587 w 2517050"/>
              <a:gd name="connsiteY4" fmla="*/ 753169 h 1583835"/>
              <a:gd name="connsiteX5" fmla="*/ 897394 w 2517050"/>
              <a:gd name="connsiteY5" fmla="*/ 605685 h 1583835"/>
              <a:gd name="connsiteX6" fmla="*/ 12491 w 2517050"/>
              <a:gd name="connsiteY6" fmla="*/ 1569246 h 1583835"/>
              <a:gd name="connsiteX7" fmla="*/ 474607 w 2517050"/>
              <a:gd name="connsiteY7" fmla="*/ 1107130 h 1583835"/>
              <a:gd name="connsiteX8" fmla="*/ 1782297 w 2517050"/>
              <a:gd name="connsiteY8" fmla="*/ 45246 h 1583835"/>
              <a:gd name="connsiteX9" fmla="*/ 2047768 w 2517050"/>
              <a:gd name="connsiteY9" fmla="*/ 182898 h 1583835"/>
              <a:gd name="connsiteX10" fmla="*/ 1969110 w 2517050"/>
              <a:gd name="connsiteY10" fmla="*/ 64910 h 1583835"/>
              <a:gd name="connsiteX11" fmla="*/ 2509884 w 2517050"/>
              <a:gd name="connsiteY11" fmla="*/ 359878 h 158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7050" h="1583835">
                <a:moveTo>
                  <a:pt x="2509884" y="359878"/>
                </a:moveTo>
                <a:cubicBezTo>
                  <a:pt x="2552490" y="379543"/>
                  <a:pt x="2398452" y="230420"/>
                  <a:pt x="2224749" y="182898"/>
                </a:cubicBezTo>
                <a:cubicBezTo>
                  <a:pt x="2051046" y="135376"/>
                  <a:pt x="1569265" y="82937"/>
                  <a:pt x="1467665" y="74743"/>
                </a:cubicBezTo>
                <a:cubicBezTo>
                  <a:pt x="1366065" y="66549"/>
                  <a:pt x="1751162" y="20665"/>
                  <a:pt x="1615149" y="133736"/>
                </a:cubicBezTo>
                <a:cubicBezTo>
                  <a:pt x="1479136" y="246807"/>
                  <a:pt x="771213" y="674511"/>
                  <a:pt x="651587" y="753169"/>
                </a:cubicBezTo>
                <a:cubicBezTo>
                  <a:pt x="531961" y="831827"/>
                  <a:pt x="1003910" y="469672"/>
                  <a:pt x="897394" y="605685"/>
                </a:cubicBezTo>
                <a:cubicBezTo>
                  <a:pt x="790878" y="741698"/>
                  <a:pt x="82955" y="1485672"/>
                  <a:pt x="12491" y="1569246"/>
                </a:cubicBezTo>
                <a:cubicBezTo>
                  <a:pt x="-57974" y="1652820"/>
                  <a:pt x="179639" y="1361130"/>
                  <a:pt x="474607" y="1107130"/>
                </a:cubicBezTo>
                <a:cubicBezTo>
                  <a:pt x="769575" y="853130"/>
                  <a:pt x="1520104" y="199285"/>
                  <a:pt x="1782297" y="45246"/>
                </a:cubicBezTo>
                <a:cubicBezTo>
                  <a:pt x="2044490" y="-108793"/>
                  <a:pt x="2016633" y="179621"/>
                  <a:pt x="2047768" y="182898"/>
                </a:cubicBezTo>
                <a:cubicBezTo>
                  <a:pt x="2078903" y="186175"/>
                  <a:pt x="1893729" y="37052"/>
                  <a:pt x="1969110" y="64910"/>
                </a:cubicBezTo>
                <a:cubicBezTo>
                  <a:pt x="2044491" y="92768"/>
                  <a:pt x="2467278" y="340213"/>
                  <a:pt x="2509884" y="35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3BD94B1-1826-9E88-D138-817610451BA8}"/>
              </a:ext>
            </a:extLst>
          </p:cNvPr>
          <p:cNvSpPr/>
          <p:nvPr/>
        </p:nvSpPr>
        <p:spPr>
          <a:xfrm>
            <a:off x="1256583" y="2403551"/>
            <a:ext cx="1693543" cy="3677382"/>
          </a:xfrm>
          <a:custGeom>
            <a:avLst/>
            <a:gdLst>
              <a:gd name="connsiteX0" fmla="*/ 1693094 w 1693543"/>
              <a:gd name="connsiteY0" fmla="*/ 84010 h 3677382"/>
              <a:gd name="connsiteX1" fmla="*/ 926178 w 1693543"/>
              <a:gd name="connsiteY1" fmla="*/ 575623 h 3677382"/>
              <a:gd name="connsiteX2" fmla="*/ 395236 w 1693543"/>
              <a:gd name="connsiteY2" fmla="*/ 1686668 h 3677382"/>
              <a:gd name="connsiteX3" fmla="*/ 473894 w 1693543"/>
              <a:gd name="connsiteY3" fmla="*/ 1490023 h 3677382"/>
              <a:gd name="connsiteX4" fmla="*/ 21611 w 1693543"/>
              <a:gd name="connsiteY4" fmla="*/ 3594126 h 3677382"/>
              <a:gd name="connsiteX5" fmla="*/ 149430 w 1693543"/>
              <a:gd name="connsiteY5" fmla="*/ 3014023 h 3677382"/>
              <a:gd name="connsiteX6" fmla="*/ 818023 w 1693543"/>
              <a:gd name="connsiteY6" fmla="*/ 782101 h 3677382"/>
              <a:gd name="connsiteX7" fmla="*/ 513223 w 1693543"/>
              <a:gd name="connsiteY7" fmla="*/ 1391701 h 3677382"/>
              <a:gd name="connsiteX8" fmla="*/ 1457120 w 1693543"/>
              <a:gd name="connsiteY8" fmla="*/ 25017 h 3677382"/>
              <a:gd name="connsiteX9" fmla="*/ 1044165 w 1693543"/>
              <a:gd name="connsiteY9" fmla="*/ 477301 h 3677382"/>
              <a:gd name="connsiteX10" fmla="*/ 1693094 w 1693543"/>
              <a:gd name="connsiteY10" fmla="*/ 84010 h 367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43" h="3677382">
                <a:moveTo>
                  <a:pt x="1693094" y="84010"/>
                </a:moveTo>
                <a:cubicBezTo>
                  <a:pt x="1673430" y="100397"/>
                  <a:pt x="1142488" y="308513"/>
                  <a:pt x="926178" y="575623"/>
                </a:cubicBezTo>
                <a:cubicBezTo>
                  <a:pt x="709868" y="842733"/>
                  <a:pt x="470617" y="1534268"/>
                  <a:pt x="395236" y="1686668"/>
                </a:cubicBezTo>
                <a:cubicBezTo>
                  <a:pt x="319855" y="1839068"/>
                  <a:pt x="536165" y="1172113"/>
                  <a:pt x="473894" y="1490023"/>
                </a:cubicBezTo>
                <a:cubicBezTo>
                  <a:pt x="411623" y="1807933"/>
                  <a:pt x="75688" y="3340126"/>
                  <a:pt x="21611" y="3594126"/>
                </a:cubicBezTo>
                <a:cubicBezTo>
                  <a:pt x="-32466" y="3848126"/>
                  <a:pt x="16695" y="3482694"/>
                  <a:pt x="149430" y="3014023"/>
                </a:cubicBezTo>
                <a:cubicBezTo>
                  <a:pt x="282165" y="2545352"/>
                  <a:pt x="757391" y="1052488"/>
                  <a:pt x="818023" y="782101"/>
                </a:cubicBezTo>
                <a:cubicBezTo>
                  <a:pt x="878655" y="511714"/>
                  <a:pt x="406707" y="1517882"/>
                  <a:pt x="513223" y="1391701"/>
                </a:cubicBezTo>
                <a:cubicBezTo>
                  <a:pt x="619739" y="1265520"/>
                  <a:pt x="1368630" y="177417"/>
                  <a:pt x="1457120" y="25017"/>
                </a:cubicBezTo>
                <a:cubicBezTo>
                  <a:pt x="1545610" y="-127383"/>
                  <a:pt x="1008113" y="465830"/>
                  <a:pt x="1044165" y="477301"/>
                </a:cubicBezTo>
                <a:cubicBezTo>
                  <a:pt x="1080217" y="488772"/>
                  <a:pt x="1712758" y="67623"/>
                  <a:pt x="1693094" y="84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747E1243-607E-F303-2E64-DC763366F634}"/>
              </a:ext>
            </a:extLst>
          </p:cNvPr>
          <p:cNvSpPr/>
          <p:nvPr/>
        </p:nvSpPr>
        <p:spPr>
          <a:xfrm>
            <a:off x="1186597" y="5230438"/>
            <a:ext cx="378214" cy="2518247"/>
          </a:xfrm>
          <a:custGeom>
            <a:avLst/>
            <a:gdLst>
              <a:gd name="connsiteX0" fmla="*/ 376732 w 378214"/>
              <a:gd name="connsiteY0" fmla="*/ 323 h 2518247"/>
              <a:gd name="connsiteX1" fmla="*/ 3106 w 378214"/>
              <a:gd name="connsiteY1" fmla="*/ 1052375 h 2518247"/>
              <a:gd name="connsiteX2" fmla="*/ 189919 w 378214"/>
              <a:gd name="connsiteY2" fmla="*/ 934388 h 2518247"/>
              <a:gd name="connsiteX3" fmla="*/ 32603 w 378214"/>
              <a:gd name="connsiteY3" fmla="*/ 1750465 h 2518247"/>
              <a:gd name="connsiteX4" fmla="*/ 22771 w 378214"/>
              <a:gd name="connsiteY4" fmla="*/ 2517381 h 2518247"/>
              <a:gd name="connsiteX5" fmla="*/ 101429 w 378214"/>
              <a:gd name="connsiteY5" fmla="*/ 1868452 h 2518247"/>
              <a:gd name="connsiteX6" fmla="*/ 347235 w 378214"/>
              <a:gd name="connsiteY6" fmla="*/ 413278 h 2518247"/>
              <a:gd name="connsiteX7" fmla="*/ 140758 w 378214"/>
              <a:gd name="connsiteY7" fmla="*/ 934388 h 2518247"/>
              <a:gd name="connsiteX8" fmla="*/ 376732 w 378214"/>
              <a:gd name="connsiteY8" fmla="*/ 323 h 251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214" h="2518247">
                <a:moveTo>
                  <a:pt x="376732" y="323"/>
                </a:moveTo>
                <a:cubicBezTo>
                  <a:pt x="353790" y="19987"/>
                  <a:pt x="34241" y="896698"/>
                  <a:pt x="3106" y="1052375"/>
                </a:cubicBezTo>
                <a:cubicBezTo>
                  <a:pt x="-28029" y="1208052"/>
                  <a:pt x="185003" y="818040"/>
                  <a:pt x="189919" y="934388"/>
                </a:cubicBezTo>
                <a:cubicBezTo>
                  <a:pt x="194835" y="1050736"/>
                  <a:pt x="60461" y="1486633"/>
                  <a:pt x="32603" y="1750465"/>
                </a:cubicBezTo>
                <a:cubicBezTo>
                  <a:pt x="4745" y="2014297"/>
                  <a:pt x="11300" y="2497717"/>
                  <a:pt x="22771" y="2517381"/>
                </a:cubicBezTo>
                <a:cubicBezTo>
                  <a:pt x="34242" y="2537045"/>
                  <a:pt x="47352" y="2219136"/>
                  <a:pt x="101429" y="1868452"/>
                </a:cubicBezTo>
                <a:cubicBezTo>
                  <a:pt x="155506" y="1517768"/>
                  <a:pt x="340680" y="568955"/>
                  <a:pt x="347235" y="413278"/>
                </a:cubicBezTo>
                <a:cubicBezTo>
                  <a:pt x="353790" y="257601"/>
                  <a:pt x="132564" y="1004852"/>
                  <a:pt x="140758" y="934388"/>
                </a:cubicBezTo>
                <a:cubicBezTo>
                  <a:pt x="148952" y="863924"/>
                  <a:pt x="399674" y="-19341"/>
                  <a:pt x="37673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FBBDDF18-5E86-ADAB-A1A4-2666C68594AD}"/>
              </a:ext>
            </a:extLst>
          </p:cNvPr>
          <p:cNvSpPr/>
          <p:nvPr/>
        </p:nvSpPr>
        <p:spPr>
          <a:xfrm>
            <a:off x="1176641" y="6926180"/>
            <a:ext cx="999580" cy="3017502"/>
          </a:xfrm>
          <a:custGeom>
            <a:avLst/>
            <a:gdLst>
              <a:gd name="connsiteX0" fmla="*/ 249036 w 999580"/>
              <a:gd name="connsiteY0" fmla="*/ 54723 h 3017502"/>
              <a:gd name="connsiteX1" fmla="*/ 160546 w 999580"/>
              <a:gd name="connsiteY1" fmla="*/ 231704 h 3017502"/>
              <a:gd name="connsiteX2" fmla="*/ 13062 w 999580"/>
              <a:gd name="connsiteY2" fmla="*/ 910130 h 3017502"/>
              <a:gd name="connsiteX3" fmla="*/ 308030 w 999580"/>
              <a:gd name="connsiteY3" fmla="*/ 1677046 h 3017502"/>
              <a:gd name="connsiteX4" fmla="*/ 62224 w 999580"/>
              <a:gd name="connsiteY4" fmla="*/ 1460736 h 3017502"/>
              <a:gd name="connsiteX5" fmla="*/ 268701 w 999580"/>
              <a:gd name="connsiteY5" fmla="*/ 2188323 h 3017502"/>
              <a:gd name="connsiteX6" fmla="*/ 249036 w 999580"/>
              <a:gd name="connsiteY6" fmla="*/ 2050672 h 3017502"/>
              <a:gd name="connsiteX7" fmla="*/ 789811 w 999580"/>
              <a:gd name="connsiteY7" fmla="*/ 2994568 h 3017502"/>
              <a:gd name="connsiteX8" fmla="*/ 563669 w 999580"/>
              <a:gd name="connsiteY8" fmla="*/ 2650439 h 3017502"/>
              <a:gd name="connsiteX9" fmla="*/ 121217 w 999580"/>
              <a:gd name="connsiteY9" fmla="*/ 1814697 h 3017502"/>
              <a:gd name="connsiteX10" fmla="*/ 986456 w 999580"/>
              <a:gd name="connsiteY10" fmla="*/ 2906078 h 3017502"/>
              <a:gd name="connsiteX11" fmla="*/ 602998 w 999580"/>
              <a:gd name="connsiteY11" fmla="*/ 2414465 h 3017502"/>
              <a:gd name="connsiteX12" fmla="*/ 52391 w 999580"/>
              <a:gd name="connsiteY12" fmla="*/ 900297 h 3017502"/>
              <a:gd name="connsiteX13" fmla="*/ 42559 w 999580"/>
              <a:gd name="connsiteY13" fmla="*/ 1116607 h 3017502"/>
              <a:gd name="connsiteX14" fmla="*/ 249036 w 999580"/>
              <a:gd name="connsiteY14" fmla="*/ 54723 h 301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9580" h="3017502">
                <a:moveTo>
                  <a:pt x="249036" y="54723"/>
                </a:moveTo>
                <a:cubicBezTo>
                  <a:pt x="268700" y="-92761"/>
                  <a:pt x="199875" y="89136"/>
                  <a:pt x="160546" y="231704"/>
                </a:cubicBezTo>
                <a:cubicBezTo>
                  <a:pt x="121217" y="374272"/>
                  <a:pt x="-11519" y="669240"/>
                  <a:pt x="13062" y="910130"/>
                </a:cubicBezTo>
                <a:cubicBezTo>
                  <a:pt x="37643" y="1151020"/>
                  <a:pt x="299836" y="1585278"/>
                  <a:pt x="308030" y="1677046"/>
                </a:cubicBezTo>
                <a:cubicBezTo>
                  <a:pt x="316224" y="1768814"/>
                  <a:pt x="68779" y="1375523"/>
                  <a:pt x="62224" y="1460736"/>
                </a:cubicBezTo>
                <a:cubicBezTo>
                  <a:pt x="55669" y="1545949"/>
                  <a:pt x="237566" y="2090000"/>
                  <a:pt x="268701" y="2188323"/>
                </a:cubicBezTo>
                <a:cubicBezTo>
                  <a:pt x="299836" y="2286646"/>
                  <a:pt x="162184" y="1916298"/>
                  <a:pt x="249036" y="2050672"/>
                </a:cubicBezTo>
                <a:cubicBezTo>
                  <a:pt x="335888" y="2185046"/>
                  <a:pt x="737372" y="2894607"/>
                  <a:pt x="789811" y="2994568"/>
                </a:cubicBezTo>
                <a:cubicBezTo>
                  <a:pt x="842250" y="3094529"/>
                  <a:pt x="675101" y="2847084"/>
                  <a:pt x="563669" y="2650439"/>
                </a:cubicBezTo>
                <a:cubicBezTo>
                  <a:pt x="452237" y="2453794"/>
                  <a:pt x="50752" y="1772090"/>
                  <a:pt x="121217" y="1814697"/>
                </a:cubicBezTo>
                <a:cubicBezTo>
                  <a:pt x="191682" y="1857304"/>
                  <a:pt x="906159" y="2806117"/>
                  <a:pt x="986456" y="2906078"/>
                </a:cubicBezTo>
                <a:cubicBezTo>
                  <a:pt x="1066753" y="3006039"/>
                  <a:pt x="758676" y="2748762"/>
                  <a:pt x="602998" y="2414465"/>
                </a:cubicBezTo>
                <a:cubicBezTo>
                  <a:pt x="447320" y="2080168"/>
                  <a:pt x="145797" y="1116607"/>
                  <a:pt x="52391" y="900297"/>
                </a:cubicBezTo>
                <a:cubicBezTo>
                  <a:pt x="-41016" y="683987"/>
                  <a:pt x="13062" y="1259175"/>
                  <a:pt x="42559" y="1116607"/>
                </a:cubicBezTo>
                <a:cubicBezTo>
                  <a:pt x="72056" y="974039"/>
                  <a:pt x="229372" y="202207"/>
                  <a:pt x="249036" y="5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AC9D244-347D-F405-F47D-5AFEDAC0A491}"/>
              </a:ext>
            </a:extLst>
          </p:cNvPr>
          <p:cNvSpPr/>
          <p:nvPr/>
        </p:nvSpPr>
        <p:spPr>
          <a:xfrm>
            <a:off x="4153245" y="1695869"/>
            <a:ext cx="2974939" cy="1436505"/>
          </a:xfrm>
          <a:custGeom>
            <a:avLst/>
            <a:gdLst>
              <a:gd name="connsiteX0" fmla="*/ 5800 w 2974939"/>
              <a:gd name="connsiteY0" fmla="*/ 260750 h 1436505"/>
              <a:gd name="connsiteX1" fmla="*/ 379426 w 2974939"/>
              <a:gd name="connsiteY1" fmla="*/ 73937 h 1436505"/>
              <a:gd name="connsiteX2" fmla="*/ 890703 w 2974939"/>
              <a:gd name="connsiteY2" fmla="*/ 162428 h 1436505"/>
              <a:gd name="connsiteX3" fmla="*/ 900536 w 2974939"/>
              <a:gd name="connsiteY3" fmla="*/ 83770 h 1436505"/>
              <a:gd name="connsiteX4" fmla="*/ 1805103 w 2974939"/>
              <a:gd name="connsiteY4" fmla="*/ 526221 h 1436505"/>
              <a:gd name="connsiteX5" fmla="*/ 1785439 w 2974939"/>
              <a:gd name="connsiteY5" fmla="*/ 418066 h 1436505"/>
              <a:gd name="connsiteX6" fmla="*/ 2945645 w 2974939"/>
              <a:gd name="connsiteY6" fmla="*/ 1420957 h 1436505"/>
              <a:gd name="connsiteX7" fmla="*/ 2483529 w 2974939"/>
              <a:gd name="connsiteY7" fmla="*/ 958841 h 1436505"/>
              <a:gd name="connsiteX8" fmla="*/ 949697 w 2974939"/>
              <a:gd name="connsiteY8" fmla="*/ 34608 h 1436505"/>
              <a:gd name="connsiteX9" fmla="*/ 989026 w 2974939"/>
              <a:gd name="connsiteY9" fmla="*/ 182092 h 1436505"/>
              <a:gd name="connsiteX10" fmla="*/ 605568 w 2974939"/>
              <a:gd name="connsiteY10" fmla="*/ 44441 h 1436505"/>
              <a:gd name="connsiteX11" fmla="*/ 163116 w 2974939"/>
              <a:gd name="connsiteY11" fmla="*/ 182092 h 1436505"/>
              <a:gd name="connsiteX12" fmla="*/ 674394 w 2974939"/>
              <a:gd name="connsiteY12" fmla="*/ 132931 h 1436505"/>
              <a:gd name="connsiteX13" fmla="*/ 5800 w 2974939"/>
              <a:gd name="connsiteY13" fmla="*/ 260750 h 143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4939" h="1436505">
                <a:moveTo>
                  <a:pt x="5800" y="260750"/>
                </a:moveTo>
                <a:cubicBezTo>
                  <a:pt x="-43361" y="250918"/>
                  <a:pt x="231942" y="90324"/>
                  <a:pt x="379426" y="73937"/>
                </a:cubicBezTo>
                <a:cubicBezTo>
                  <a:pt x="526910" y="57550"/>
                  <a:pt x="803851" y="160789"/>
                  <a:pt x="890703" y="162428"/>
                </a:cubicBezTo>
                <a:cubicBezTo>
                  <a:pt x="977555" y="164067"/>
                  <a:pt x="748136" y="23138"/>
                  <a:pt x="900536" y="83770"/>
                </a:cubicBezTo>
                <a:cubicBezTo>
                  <a:pt x="1052936" y="144402"/>
                  <a:pt x="1657619" y="470505"/>
                  <a:pt x="1805103" y="526221"/>
                </a:cubicBezTo>
                <a:cubicBezTo>
                  <a:pt x="1952587" y="581937"/>
                  <a:pt x="1595349" y="268943"/>
                  <a:pt x="1785439" y="418066"/>
                </a:cubicBezTo>
                <a:cubicBezTo>
                  <a:pt x="1975529" y="567189"/>
                  <a:pt x="2829297" y="1330828"/>
                  <a:pt x="2945645" y="1420957"/>
                </a:cubicBezTo>
                <a:cubicBezTo>
                  <a:pt x="3061993" y="1511086"/>
                  <a:pt x="2816187" y="1189899"/>
                  <a:pt x="2483529" y="958841"/>
                </a:cubicBezTo>
                <a:cubicBezTo>
                  <a:pt x="2150871" y="727783"/>
                  <a:pt x="1198781" y="164066"/>
                  <a:pt x="949697" y="34608"/>
                </a:cubicBezTo>
                <a:cubicBezTo>
                  <a:pt x="700613" y="-94850"/>
                  <a:pt x="1046381" y="180453"/>
                  <a:pt x="989026" y="182092"/>
                </a:cubicBezTo>
                <a:cubicBezTo>
                  <a:pt x="931671" y="183731"/>
                  <a:pt x="743220" y="44441"/>
                  <a:pt x="605568" y="44441"/>
                </a:cubicBezTo>
                <a:cubicBezTo>
                  <a:pt x="467916" y="44441"/>
                  <a:pt x="151645" y="167344"/>
                  <a:pt x="163116" y="182092"/>
                </a:cubicBezTo>
                <a:cubicBezTo>
                  <a:pt x="174587" y="196840"/>
                  <a:pt x="698975" y="119821"/>
                  <a:pt x="674394" y="132931"/>
                </a:cubicBezTo>
                <a:cubicBezTo>
                  <a:pt x="649813" y="146041"/>
                  <a:pt x="54961" y="270582"/>
                  <a:pt x="5800" y="26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A8FE28B-6BEE-4B70-D16A-BE84B1E69F48}"/>
              </a:ext>
            </a:extLst>
          </p:cNvPr>
          <p:cNvSpPr/>
          <p:nvPr/>
        </p:nvSpPr>
        <p:spPr>
          <a:xfrm>
            <a:off x="4352052" y="2288531"/>
            <a:ext cx="2068345" cy="3344202"/>
          </a:xfrm>
          <a:custGeom>
            <a:avLst/>
            <a:gdLst>
              <a:gd name="connsiteX0" fmla="*/ 3638 w 2068345"/>
              <a:gd name="connsiteY0" fmla="*/ 90875 h 3344202"/>
              <a:gd name="connsiteX1" fmla="*/ 977032 w 2068345"/>
              <a:gd name="connsiteY1" fmla="*/ 720140 h 3344202"/>
              <a:gd name="connsiteX2" fmla="*/ 1006529 w 2068345"/>
              <a:gd name="connsiteY2" fmla="*/ 710308 h 3344202"/>
              <a:gd name="connsiteX3" fmla="*/ 1547303 w 2068345"/>
              <a:gd name="connsiteY3" fmla="*/ 1998334 h 3344202"/>
              <a:gd name="connsiteX4" fmla="*/ 1645625 w 2068345"/>
              <a:gd name="connsiteY4" fmla="*/ 2165482 h 3344202"/>
              <a:gd name="connsiteX5" fmla="*/ 2058580 w 2068345"/>
              <a:gd name="connsiteY5" fmla="*/ 3296192 h 3344202"/>
              <a:gd name="connsiteX6" fmla="*/ 1881600 w 2068345"/>
              <a:gd name="connsiteY6" fmla="*/ 2932398 h 3344202"/>
              <a:gd name="connsiteX7" fmla="*/ 1262167 w 2068345"/>
              <a:gd name="connsiteY7" fmla="*/ 1123263 h 3344202"/>
              <a:gd name="connsiteX8" fmla="*/ 1301496 w 2068345"/>
              <a:gd name="connsiteY8" fmla="*/ 1260914 h 3344202"/>
              <a:gd name="connsiteX9" fmla="*/ 996696 w 2068345"/>
              <a:gd name="connsiteY9" fmla="*/ 631650 h 3344202"/>
              <a:gd name="connsiteX10" fmla="*/ 308438 w 2068345"/>
              <a:gd name="connsiteY10" fmla="*/ 2385 h 3344202"/>
              <a:gd name="connsiteX11" fmla="*/ 632903 w 2068345"/>
              <a:gd name="connsiteY11" fmla="*/ 405508 h 3344202"/>
              <a:gd name="connsiteX12" fmla="*/ 3638 w 2068345"/>
              <a:gd name="connsiteY12" fmla="*/ 90875 h 33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8345" h="3344202">
                <a:moveTo>
                  <a:pt x="3638" y="90875"/>
                </a:moveTo>
                <a:cubicBezTo>
                  <a:pt x="60993" y="143314"/>
                  <a:pt x="809884" y="616901"/>
                  <a:pt x="977032" y="720140"/>
                </a:cubicBezTo>
                <a:cubicBezTo>
                  <a:pt x="1144180" y="823379"/>
                  <a:pt x="911484" y="497276"/>
                  <a:pt x="1006529" y="710308"/>
                </a:cubicBezTo>
                <a:cubicBezTo>
                  <a:pt x="1101574" y="923340"/>
                  <a:pt x="1440787" y="1755805"/>
                  <a:pt x="1547303" y="1998334"/>
                </a:cubicBezTo>
                <a:cubicBezTo>
                  <a:pt x="1653819" y="2240863"/>
                  <a:pt x="1560412" y="1949172"/>
                  <a:pt x="1645625" y="2165482"/>
                </a:cubicBezTo>
                <a:cubicBezTo>
                  <a:pt x="1730838" y="2381792"/>
                  <a:pt x="2019251" y="3168373"/>
                  <a:pt x="2058580" y="3296192"/>
                </a:cubicBezTo>
                <a:cubicBezTo>
                  <a:pt x="2097909" y="3424011"/>
                  <a:pt x="2014335" y="3294553"/>
                  <a:pt x="1881600" y="2932398"/>
                </a:cubicBezTo>
                <a:cubicBezTo>
                  <a:pt x="1748865" y="2570243"/>
                  <a:pt x="1358851" y="1401844"/>
                  <a:pt x="1262167" y="1123263"/>
                </a:cubicBezTo>
                <a:cubicBezTo>
                  <a:pt x="1165483" y="844682"/>
                  <a:pt x="1345741" y="1342849"/>
                  <a:pt x="1301496" y="1260914"/>
                </a:cubicBezTo>
                <a:cubicBezTo>
                  <a:pt x="1257251" y="1178979"/>
                  <a:pt x="1162206" y="841405"/>
                  <a:pt x="996696" y="631650"/>
                </a:cubicBezTo>
                <a:cubicBezTo>
                  <a:pt x="831186" y="421895"/>
                  <a:pt x="369070" y="40075"/>
                  <a:pt x="308438" y="2385"/>
                </a:cubicBezTo>
                <a:cubicBezTo>
                  <a:pt x="247806" y="-35305"/>
                  <a:pt x="680425" y="385844"/>
                  <a:pt x="632903" y="405508"/>
                </a:cubicBezTo>
                <a:cubicBezTo>
                  <a:pt x="585381" y="425172"/>
                  <a:pt x="-53717" y="38436"/>
                  <a:pt x="3638" y="90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1443FF04-4707-3B73-59F0-00E8A4D90D21}"/>
              </a:ext>
            </a:extLst>
          </p:cNvPr>
          <p:cNvSpPr/>
          <p:nvPr/>
        </p:nvSpPr>
        <p:spPr>
          <a:xfrm>
            <a:off x="6171387" y="6015801"/>
            <a:ext cx="161401" cy="229383"/>
          </a:xfrm>
          <a:custGeom>
            <a:avLst/>
            <a:gdLst>
              <a:gd name="connsiteX0" fmla="*/ 3271 w 161401"/>
              <a:gd name="connsiteY0" fmla="*/ 227683 h 229383"/>
              <a:gd name="connsiteX1" fmla="*/ 62265 w 161401"/>
              <a:gd name="connsiteY1" fmla="*/ 99864 h 229383"/>
              <a:gd name="connsiteX2" fmla="*/ 160587 w 161401"/>
              <a:gd name="connsiteY2" fmla="*/ 1541 h 229383"/>
              <a:gd name="connsiteX3" fmla="*/ 3271 w 161401"/>
              <a:gd name="connsiteY3" fmla="*/ 227683 h 22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01" h="229383">
                <a:moveTo>
                  <a:pt x="3271" y="227683"/>
                </a:moveTo>
                <a:cubicBezTo>
                  <a:pt x="-13116" y="244070"/>
                  <a:pt x="36046" y="137554"/>
                  <a:pt x="62265" y="99864"/>
                </a:cubicBezTo>
                <a:cubicBezTo>
                  <a:pt x="88484" y="62174"/>
                  <a:pt x="170419" y="-11568"/>
                  <a:pt x="160587" y="1541"/>
                </a:cubicBezTo>
                <a:cubicBezTo>
                  <a:pt x="150755" y="14650"/>
                  <a:pt x="19658" y="211296"/>
                  <a:pt x="3271" y="227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2E6DE8A-4261-D2D4-E1DD-F276DD2CE782}"/>
              </a:ext>
            </a:extLst>
          </p:cNvPr>
          <p:cNvSpPr/>
          <p:nvPr/>
        </p:nvSpPr>
        <p:spPr>
          <a:xfrm>
            <a:off x="5485641" y="6312209"/>
            <a:ext cx="119149" cy="265662"/>
          </a:xfrm>
          <a:custGeom>
            <a:avLst/>
            <a:gdLst>
              <a:gd name="connsiteX0" fmla="*/ 118746 w 119149"/>
              <a:gd name="connsiteY0" fmla="*/ 101 h 265662"/>
              <a:gd name="connsiteX1" fmla="*/ 40088 w 119149"/>
              <a:gd name="connsiteY1" fmla="*/ 137752 h 265662"/>
              <a:gd name="connsiteX2" fmla="*/ 59753 w 119149"/>
              <a:gd name="connsiteY2" fmla="*/ 265572 h 265662"/>
              <a:gd name="connsiteX3" fmla="*/ 759 w 119149"/>
              <a:gd name="connsiteY3" fmla="*/ 118088 h 265662"/>
              <a:gd name="connsiteX4" fmla="*/ 118746 w 119149"/>
              <a:gd name="connsiteY4" fmla="*/ 101 h 2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49" h="265662">
                <a:moveTo>
                  <a:pt x="118746" y="101"/>
                </a:moveTo>
                <a:cubicBezTo>
                  <a:pt x="125301" y="3378"/>
                  <a:pt x="49920" y="93507"/>
                  <a:pt x="40088" y="137752"/>
                </a:cubicBezTo>
                <a:cubicBezTo>
                  <a:pt x="30256" y="181997"/>
                  <a:pt x="66308" y="268849"/>
                  <a:pt x="59753" y="265572"/>
                </a:cubicBezTo>
                <a:cubicBezTo>
                  <a:pt x="53198" y="262295"/>
                  <a:pt x="-7435" y="162333"/>
                  <a:pt x="759" y="118088"/>
                </a:cubicBezTo>
                <a:cubicBezTo>
                  <a:pt x="8952" y="73843"/>
                  <a:pt x="112191" y="-3176"/>
                  <a:pt x="118746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9BCEB27-AC36-179F-BCDD-686E34F9C312}"/>
              </a:ext>
            </a:extLst>
          </p:cNvPr>
          <p:cNvSpPr/>
          <p:nvPr/>
        </p:nvSpPr>
        <p:spPr>
          <a:xfrm>
            <a:off x="5958134" y="5726659"/>
            <a:ext cx="208699" cy="280871"/>
          </a:xfrm>
          <a:custGeom>
            <a:avLst/>
            <a:gdLst>
              <a:gd name="connsiteX0" fmla="*/ 214 w 208699"/>
              <a:gd name="connsiteY0" fmla="*/ 280851 h 280871"/>
              <a:gd name="connsiteX1" fmla="*/ 167363 w 208699"/>
              <a:gd name="connsiteY1" fmla="*/ 143199 h 280871"/>
              <a:gd name="connsiteX2" fmla="*/ 167363 w 208699"/>
              <a:gd name="connsiteY2" fmla="*/ 35044 h 280871"/>
              <a:gd name="connsiteX3" fmla="*/ 88705 w 208699"/>
              <a:gd name="connsiteY3" fmla="*/ 5547 h 280871"/>
              <a:gd name="connsiteX4" fmla="*/ 206692 w 208699"/>
              <a:gd name="connsiteY4" fmla="*/ 133367 h 280871"/>
              <a:gd name="connsiteX5" fmla="*/ 214 w 208699"/>
              <a:gd name="connsiteY5" fmla="*/ 280851 h 28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9" h="280871">
                <a:moveTo>
                  <a:pt x="214" y="280851"/>
                </a:moveTo>
                <a:cubicBezTo>
                  <a:pt x="-6341" y="282490"/>
                  <a:pt x="139505" y="184167"/>
                  <a:pt x="167363" y="143199"/>
                </a:cubicBezTo>
                <a:cubicBezTo>
                  <a:pt x="195221" y="102231"/>
                  <a:pt x="180473" y="57986"/>
                  <a:pt x="167363" y="35044"/>
                </a:cubicBezTo>
                <a:cubicBezTo>
                  <a:pt x="154253" y="12102"/>
                  <a:pt x="82150" y="-10840"/>
                  <a:pt x="88705" y="5547"/>
                </a:cubicBezTo>
                <a:cubicBezTo>
                  <a:pt x="95260" y="21934"/>
                  <a:pt x="226356" y="89122"/>
                  <a:pt x="206692" y="133367"/>
                </a:cubicBezTo>
                <a:cubicBezTo>
                  <a:pt x="187028" y="177612"/>
                  <a:pt x="6769" y="279212"/>
                  <a:pt x="214" y="280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3F21A50-AFE4-6EB3-64C1-CE0BFF204980}"/>
              </a:ext>
            </a:extLst>
          </p:cNvPr>
          <p:cNvSpPr/>
          <p:nvPr/>
        </p:nvSpPr>
        <p:spPr>
          <a:xfrm>
            <a:off x="3490424" y="6980884"/>
            <a:ext cx="68886" cy="275348"/>
          </a:xfrm>
          <a:custGeom>
            <a:avLst/>
            <a:gdLst>
              <a:gd name="connsiteX0" fmla="*/ 59021 w 68886"/>
              <a:gd name="connsiteY0" fmla="*/ 19 h 275348"/>
              <a:gd name="connsiteX1" fmla="*/ 9860 w 68886"/>
              <a:gd name="connsiteY1" fmla="*/ 147503 h 275348"/>
              <a:gd name="connsiteX2" fmla="*/ 68853 w 68886"/>
              <a:gd name="connsiteY2" fmla="*/ 275322 h 275348"/>
              <a:gd name="connsiteX3" fmla="*/ 28 w 68886"/>
              <a:gd name="connsiteY3" fmla="*/ 157335 h 275348"/>
              <a:gd name="connsiteX4" fmla="*/ 59021 w 68886"/>
              <a:gd name="connsiteY4" fmla="*/ 19 h 2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86" h="275348">
                <a:moveTo>
                  <a:pt x="59021" y="19"/>
                </a:moveTo>
                <a:cubicBezTo>
                  <a:pt x="60660" y="-1620"/>
                  <a:pt x="8221" y="101619"/>
                  <a:pt x="9860" y="147503"/>
                </a:cubicBezTo>
                <a:cubicBezTo>
                  <a:pt x="11499" y="193387"/>
                  <a:pt x="70492" y="273683"/>
                  <a:pt x="68853" y="275322"/>
                </a:cubicBezTo>
                <a:cubicBezTo>
                  <a:pt x="67214" y="276961"/>
                  <a:pt x="-1611" y="201580"/>
                  <a:pt x="28" y="157335"/>
                </a:cubicBezTo>
                <a:cubicBezTo>
                  <a:pt x="1667" y="113090"/>
                  <a:pt x="57382" y="1658"/>
                  <a:pt x="5902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BC4B082-259B-6DDC-3C60-937C8222950D}"/>
              </a:ext>
            </a:extLst>
          </p:cNvPr>
          <p:cNvSpPr/>
          <p:nvPr/>
        </p:nvSpPr>
        <p:spPr>
          <a:xfrm>
            <a:off x="3952192" y="3623963"/>
            <a:ext cx="215579" cy="341445"/>
          </a:xfrm>
          <a:custGeom>
            <a:avLst/>
            <a:gdLst>
              <a:gd name="connsiteX0" fmla="*/ 376 w 215579"/>
              <a:gd name="connsiteY0" fmla="*/ 338437 h 341445"/>
              <a:gd name="connsiteX1" fmla="*/ 206853 w 215579"/>
              <a:gd name="connsiteY1" fmla="*/ 4140 h 341445"/>
              <a:gd name="connsiteX2" fmla="*/ 157692 w 215579"/>
              <a:gd name="connsiteY2" fmla="*/ 161456 h 341445"/>
              <a:gd name="connsiteX3" fmla="*/ 376 w 215579"/>
              <a:gd name="connsiteY3" fmla="*/ 338437 h 3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79" h="341445">
                <a:moveTo>
                  <a:pt x="376" y="338437"/>
                </a:moveTo>
                <a:cubicBezTo>
                  <a:pt x="8570" y="312218"/>
                  <a:pt x="180634" y="33637"/>
                  <a:pt x="206853" y="4140"/>
                </a:cubicBezTo>
                <a:cubicBezTo>
                  <a:pt x="233072" y="-25357"/>
                  <a:pt x="195382" y="110656"/>
                  <a:pt x="157692" y="161456"/>
                </a:cubicBezTo>
                <a:cubicBezTo>
                  <a:pt x="120002" y="212256"/>
                  <a:pt x="-7818" y="364656"/>
                  <a:pt x="376" y="338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B274386-7DAB-1988-4F97-A67AAF67ADB0}"/>
              </a:ext>
            </a:extLst>
          </p:cNvPr>
          <p:cNvSpPr/>
          <p:nvPr/>
        </p:nvSpPr>
        <p:spPr>
          <a:xfrm>
            <a:off x="5004463" y="3696439"/>
            <a:ext cx="69316" cy="266814"/>
          </a:xfrm>
          <a:custGeom>
            <a:avLst/>
            <a:gdLst>
              <a:gd name="connsiteX0" fmla="*/ 156 w 69316"/>
              <a:gd name="connsiteY0" fmla="*/ 490 h 266814"/>
              <a:gd name="connsiteX1" fmla="*/ 49318 w 69316"/>
              <a:gd name="connsiteY1" fmla="*/ 177471 h 266814"/>
              <a:gd name="connsiteX2" fmla="*/ 19821 w 69316"/>
              <a:gd name="connsiteY2" fmla="*/ 265961 h 266814"/>
              <a:gd name="connsiteX3" fmla="*/ 68982 w 69316"/>
              <a:gd name="connsiteY3" fmla="*/ 128309 h 266814"/>
              <a:gd name="connsiteX4" fmla="*/ 156 w 69316"/>
              <a:gd name="connsiteY4" fmla="*/ 490 h 2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6" h="266814">
                <a:moveTo>
                  <a:pt x="156" y="490"/>
                </a:moveTo>
                <a:cubicBezTo>
                  <a:pt x="-3121" y="8684"/>
                  <a:pt x="46041" y="133226"/>
                  <a:pt x="49318" y="177471"/>
                </a:cubicBezTo>
                <a:cubicBezTo>
                  <a:pt x="52596" y="221716"/>
                  <a:pt x="16544" y="274155"/>
                  <a:pt x="19821" y="265961"/>
                </a:cubicBezTo>
                <a:cubicBezTo>
                  <a:pt x="23098" y="257767"/>
                  <a:pt x="73898" y="167638"/>
                  <a:pt x="68982" y="128309"/>
                </a:cubicBezTo>
                <a:cubicBezTo>
                  <a:pt x="64066" y="88980"/>
                  <a:pt x="3433" y="-7704"/>
                  <a:pt x="156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AB7FBFB-F51A-0EB3-7AC5-F008F5E3B306}"/>
              </a:ext>
            </a:extLst>
          </p:cNvPr>
          <p:cNvSpPr/>
          <p:nvPr/>
        </p:nvSpPr>
        <p:spPr>
          <a:xfrm>
            <a:off x="6428688" y="5616956"/>
            <a:ext cx="847533" cy="3035453"/>
          </a:xfrm>
          <a:custGeom>
            <a:avLst/>
            <a:gdLst>
              <a:gd name="connsiteX0" fmla="*/ 1609 w 847533"/>
              <a:gd name="connsiteY0" fmla="*/ 7096 h 3035453"/>
              <a:gd name="connsiteX1" fmla="*/ 591544 w 847533"/>
              <a:gd name="connsiteY1" fmla="*/ 1442605 h 3035453"/>
              <a:gd name="connsiteX2" fmla="*/ 542383 w 847533"/>
              <a:gd name="connsiteY2" fmla="*/ 1295121 h 3035453"/>
              <a:gd name="connsiteX3" fmla="*/ 788189 w 847533"/>
              <a:gd name="connsiteY3" fmla="*/ 1835896 h 3035453"/>
              <a:gd name="connsiteX4" fmla="*/ 827518 w 847533"/>
              <a:gd name="connsiteY4" fmla="*/ 2012876 h 3035453"/>
              <a:gd name="connsiteX5" fmla="*/ 581712 w 847533"/>
              <a:gd name="connsiteY5" fmla="*/ 2504489 h 3035453"/>
              <a:gd name="connsiteX6" fmla="*/ 847183 w 847533"/>
              <a:gd name="connsiteY6" fmla="*/ 2288179 h 3035453"/>
              <a:gd name="connsiteX7" fmla="*/ 512886 w 847533"/>
              <a:gd name="connsiteY7" fmla="*/ 2661805 h 3035453"/>
              <a:gd name="connsiteX8" fmla="*/ 70435 w 847533"/>
              <a:gd name="connsiteY8" fmla="*/ 3035431 h 3035453"/>
              <a:gd name="connsiteX9" fmla="*/ 237583 w 847533"/>
              <a:gd name="connsiteY9" fmla="*/ 2681470 h 3035453"/>
              <a:gd name="connsiteX10" fmla="*/ 699699 w 847533"/>
              <a:gd name="connsiteY10" fmla="*/ 1708076 h 3035453"/>
              <a:gd name="connsiteX11" fmla="*/ 552215 w 847533"/>
              <a:gd name="connsiteY11" fmla="*/ 1177134 h 3035453"/>
              <a:gd name="connsiteX12" fmla="*/ 326073 w 847533"/>
              <a:gd name="connsiteY12" fmla="*/ 420050 h 3035453"/>
              <a:gd name="connsiteX13" fmla="*/ 414564 w 847533"/>
              <a:gd name="connsiteY13" fmla="*/ 872334 h 3035453"/>
              <a:gd name="connsiteX14" fmla="*/ 1609 w 847533"/>
              <a:gd name="connsiteY14" fmla="*/ 7096 h 30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7533" h="3035453">
                <a:moveTo>
                  <a:pt x="1609" y="7096"/>
                </a:moveTo>
                <a:cubicBezTo>
                  <a:pt x="31106" y="102141"/>
                  <a:pt x="501415" y="1227934"/>
                  <a:pt x="591544" y="1442605"/>
                </a:cubicBezTo>
                <a:cubicBezTo>
                  <a:pt x="681673" y="1657276"/>
                  <a:pt x="509609" y="1229573"/>
                  <a:pt x="542383" y="1295121"/>
                </a:cubicBezTo>
                <a:cubicBezTo>
                  <a:pt x="575157" y="1360669"/>
                  <a:pt x="740667" y="1716270"/>
                  <a:pt x="788189" y="1835896"/>
                </a:cubicBezTo>
                <a:cubicBezTo>
                  <a:pt x="835712" y="1955522"/>
                  <a:pt x="861931" y="1901444"/>
                  <a:pt x="827518" y="2012876"/>
                </a:cubicBezTo>
                <a:cubicBezTo>
                  <a:pt x="793105" y="2124308"/>
                  <a:pt x="578435" y="2458605"/>
                  <a:pt x="581712" y="2504489"/>
                </a:cubicBezTo>
                <a:cubicBezTo>
                  <a:pt x="584989" y="2550373"/>
                  <a:pt x="858654" y="2261960"/>
                  <a:pt x="847183" y="2288179"/>
                </a:cubicBezTo>
                <a:cubicBezTo>
                  <a:pt x="835712" y="2314398"/>
                  <a:pt x="642344" y="2537263"/>
                  <a:pt x="512886" y="2661805"/>
                </a:cubicBezTo>
                <a:cubicBezTo>
                  <a:pt x="383428" y="2786347"/>
                  <a:pt x="116319" y="3032154"/>
                  <a:pt x="70435" y="3035431"/>
                </a:cubicBezTo>
                <a:cubicBezTo>
                  <a:pt x="24551" y="3038708"/>
                  <a:pt x="237583" y="2681470"/>
                  <a:pt x="237583" y="2681470"/>
                </a:cubicBezTo>
                <a:cubicBezTo>
                  <a:pt x="342460" y="2460244"/>
                  <a:pt x="647260" y="1958799"/>
                  <a:pt x="699699" y="1708076"/>
                </a:cubicBezTo>
                <a:cubicBezTo>
                  <a:pt x="752138" y="1457353"/>
                  <a:pt x="614486" y="1391805"/>
                  <a:pt x="552215" y="1177134"/>
                </a:cubicBezTo>
                <a:cubicBezTo>
                  <a:pt x="489944" y="962463"/>
                  <a:pt x="349015" y="470850"/>
                  <a:pt x="326073" y="420050"/>
                </a:cubicBezTo>
                <a:cubicBezTo>
                  <a:pt x="303131" y="369250"/>
                  <a:pt x="471919" y="942798"/>
                  <a:pt x="414564" y="872334"/>
                </a:cubicBezTo>
                <a:cubicBezTo>
                  <a:pt x="357209" y="801870"/>
                  <a:pt x="-27888" y="-87949"/>
                  <a:pt x="1609" y="70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C41F089-8F9C-6830-7139-01B893C2DA1C}"/>
              </a:ext>
            </a:extLst>
          </p:cNvPr>
          <p:cNvSpPr/>
          <p:nvPr/>
        </p:nvSpPr>
        <p:spPr>
          <a:xfrm>
            <a:off x="6508874" y="6961155"/>
            <a:ext cx="153104" cy="196978"/>
          </a:xfrm>
          <a:custGeom>
            <a:avLst/>
            <a:gdLst>
              <a:gd name="connsiteX0" fmla="*/ 147565 w 153104"/>
              <a:gd name="connsiteY0" fmla="*/ 84 h 196978"/>
              <a:gd name="connsiteX1" fmla="*/ 118068 w 153104"/>
              <a:gd name="connsiteY1" fmla="*/ 137735 h 196978"/>
              <a:gd name="connsiteX2" fmla="*/ 81 w 153104"/>
              <a:gd name="connsiteY2" fmla="*/ 196729 h 196978"/>
              <a:gd name="connsiteX3" fmla="*/ 137732 w 153104"/>
              <a:gd name="connsiteY3" fmla="*/ 118071 h 196978"/>
              <a:gd name="connsiteX4" fmla="*/ 147565 w 153104"/>
              <a:gd name="connsiteY4" fmla="*/ 84 h 1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04" h="196978">
                <a:moveTo>
                  <a:pt x="147565" y="84"/>
                </a:moveTo>
                <a:cubicBezTo>
                  <a:pt x="144288" y="3361"/>
                  <a:pt x="142649" y="104961"/>
                  <a:pt x="118068" y="137735"/>
                </a:cubicBezTo>
                <a:cubicBezTo>
                  <a:pt x="93487" y="170509"/>
                  <a:pt x="-3196" y="200006"/>
                  <a:pt x="81" y="196729"/>
                </a:cubicBezTo>
                <a:cubicBezTo>
                  <a:pt x="3358" y="193452"/>
                  <a:pt x="113151" y="145929"/>
                  <a:pt x="137732" y="118071"/>
                </a:cubicBezTo>
                <a:cubicBezTo>
                  <a:pt x="162313" y="90213"/>
                  <a:pt x="150842" y="-3193"/>
                  <a:pt x="14756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A82597A-C588-D84C-C009-308654E25717}"/>
              </a:ext>
            </a:extLst>
          </p:cNvPr>
          <p:cNvSpPr/>
          <p:nvPr/>
        </p:nvSpPr>
        <p:spPr>
          <a:xfrm>
            <a:off x="6084384" y="7393840"/>
            <a:ext cx="268382" cy="187028"/>
          </a:xfrm>
          <a:custGeom>
            <a:avLst/>
            <a:gdLst>
              <a:gd name="connsiteX0" fmla="*/ 1784 w 268382"/>
              <a:gd name="connsiteY0" fmla="*/ 18 h 187028"/>
              <a:gd name="connsiteX1" fmla="*/ 80442 w 268382"/>
              <a:gd name="connsiteY1" fmla="*/ 137670 h 187028"/>
              <a:gd name="connsiteX2" fmla="*/ 267255 w 268382"/>
              <a:gd name="connsiteY2" fmla="*/ 186831 h 187028"/>
              <a:gd name="connsiteX3" fmla="*/ 149268 w 268382"/>
              <a:gd name="connsiteY3" fmla="*/ 147502 h 187028"/>
              <a:gd name="connsiteX4" fmla="*/ 1784 w 268382"/>
              <a:gd name="connsiteY4" fmla="*/ 18 h 1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2" h="187028">
                <a:moveTo>
                  <a:pt x="1784" y="18"/>
                </a:moveTo>
                <a:cubicBezTo>
                  <a:pt x="-9687" y="-1621"/>
                  <a:pt x="36197" y="106534"/>
                  <a:pt x="80442" y="137670"/>
                </a:cubicBezTo>
                <a:cubicBezTo>
                  <a:pt x="124687" y="168806"/>
                  <a:pt x="255784" y="185192"/>
                  <a:pt x="267255" y="186831"/>
                </a:cubicBezTo>
                <a:cubicBezTo>
                  <a:pt x="278726" y="188470"/>
                  <a:pt x="200068" y="180276"/>
                  <a:pt x="149268" y="147502"/>
                </a:cubicBezTo>
                <a:cubicBezTo>
                  <a:pt x="98468" y="114728"/>
                  <a:pt x="13255" y="1657"/>
                  <a:pt x="178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6DF35BB-0D4C-82CF-6B4D-7BAB97F352E5}"/>
              </a:ext>
            </a:extLst>
          </p:cNvPr>
          <p:cNvSpPr/>
          <p:nvPr/>
        </p:nvSpPr>
        <p:spPr>
          <a:xfrm>
            <a:off x="6253155" y="7718046"/>
            <a:ext cx="88764" cy="266139"/>
          </a:xfrm>
          <a:custGeom>
            <a:avLst/>
            <a:gdLst>
              <a:gd name="connsiteX0" fmla="*/ 68987 w 88764"/>
              <a:gd name="connsiteY0" fmla="*/ 277 h 266139"/>
              <a:gd name="connsiteX1" fmla="*/ 49322 w 88764"/>
              <a:gd name="connsiteY1" fmla="*/ 177257 h 266139"/>
              <a:gd name="connsiteX2" fmla="*/ 88651 w 88764"/>
              <a:gd name="connsiteY2" fmla="*/ 265748 h 266139"/>
              <a:gd name="connsiteX3" fmla="*/ 59155 w 88764"/>
              <a:gd name="connsiteY3" fmla="*/ 206754 h 266139"/>
              <a:gd name="connsiteX4" fmla="*/ 161 w 88764"/>
              <a:gd name="connsiteY4" fmla="*/ 137928 h 266139"/>
              <a:gd name="connsiteX5" fmla="*/ 68987 w 88764"/>
              <a:gd name="connsiteY5" fmla="*/ 277 h 2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64" h="266139">
                <a:moveTo>
                  <a:pt x="68987" y="277"/>
                </a:moveTo>
                <a:cubicBezTo>
                  <a:pt x="77180" y="6832"/>
                  <a:pt x="46045" y="133012"/>
                  <a:pt x="49322" y="177257"/>
                </a:cubicBezTo>
                <a:cubicBezTo>
                  <a:pt x="52599" y="221502"/>
                  <a:pt x="88651" y="265748"/>
                  <a:pt x="88651" y="265748"/>
                </a:cubicBezTo>
                <a:cubicBezTo>
                  <a:pt x="90290" y="270664"/>
                  <a:pt x="73903" y="228057"/>
                  <a:pt x="59155" y="206754"/>
                </a:cubicBezTo>
                <a:cubicBezTo>
                  <a:pt x="44407" y="185451"/>
                  <a:pt x="-3116" y="170702"/>
                  <a:pt x="161" y="137928"/>
                </a:cubicBezTo>
                <a:cubicBezTo>
                  <a:pt x="3438" y="105154"/>
                  <a:pt x="60794" y="-6278"/>
                  <a:pt x="6898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95BC48D-C095-AC3F-89C6-59D26B78F94A}"/>
              </a:ext>
            </a:extLst>
          </p:cNvPr>
          <p:cNvSpPr/>
          <p:nvPr/>
        </p:nvSpPr>
        <p:spPr>
          <a:xfrm>
            <a:off x="6499029" y="7295530"/>
            <a:ext cx="285266" cy="641085"/>
          </a:xfrm>
          <a:custGeom>
            <a:avLst/>
            <a:gdLst>
              <a:gd name="connsiteX0" fmla="*/ 94 w 285266"/>
              <a:gd name="connsiteY0" fmla="*/ 127825 h 641085"/>
              <a:gd name="connsiteX1" fmla="*/ 206571 w 285266"/>
              <a:gd name="connsiteY1" fmla="*/ 403128 h 641085"/>
              <a:gd name="connsiteX2" fmla="*/ 137745 w 285266"/>
              <a:gd name="connsiteY2" fmla="*/ 639102 h 641085"/>
              <a:gd name="connsiteX3" fmla="*/ 216403 w 285266"/>
              <a:gd name="connsiteY3" fmla="*/ 511283 h 641085"/>
              <a:gd name="connsiteX4" fmla="*/ 285229 w 285266"/>
              <a:gd name="connsiteY4" fmla="*/ 422793 h 641085"/>
              <a:gd name="connsiteX5" fmla="*/ 226236 w 285266"/>
              <a:gd name="connsiteY5" fmla="*/ 5 h 641085"/>
              <a:gd name="connsiteX6" fmla="*/ 236068 w 285266"/>
              <a:gd name="connsiteY6" fmla="*/ 412960 h 641085"/>
              <a:gd name="connsiteX7" fmla="*/ 94 w 285266"/>
              <a:gd name="connsiteY7" fmla="*/ 127825 h 6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266" h="641085">
                <a:moveTo>
                  <a:pt x="94" y="127825"/>
                </a:moveTo>
                <a:cubicBezTo>
                  <a:pt x="-4822" y="126186"/>
                  <a:pt x="183629" y="317915"/>
                  <a:pt x="206571" y="403128"/>
                </a:cubicBezTo>
                <a:cubicBezTo>
                  <a:pt x="229513" y="488341"/>
                  <a:pt x="136106" y="621076"/>
                  <a:pt x="137745" y="639102"/>
                </a:cubicBezTo>
                <a:cubicBezTo>
                  <a:pt x="139384" y="657128"/>
                  <a:pt x="191822" y="547334"/>
                  <a:pt x="216403" y="511283"/>
                </a:cubicBezTo>
                <a:cubicBezTo>
                  <a:pt x="240984" y="475232"/>
                  <a:pt x="283590" y="508006"/>
                  <a:pt x="285229" y="422793"/>
                </a:cubicBezTo>
                <a:cubicBezTo>
                  <a:pt x="286868" y="337580"/>
                  <a:pt x="234429" y="1644"/>
                  <a:pt x="226236" y="5"/>
                </a:cubicBezTo>
                <a:cubicBezTo>
                  <a:pt x="218043" y="-1634"/>
                  <a:pt x="277036" y="388379"/>
                  <a:pt x="236068" y="412960"/>
                </a:cubicBezTo>
                <a:cubicBezTo>
                  <a:pt x="195100" y="437541"/>
                  <a:pt x="5010" y="129464"/>
                  <a:pt x="94" y="127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EAEA2DA-A2D9-D59E-E68E-38E8675974F6}"/>
              </a:ext>
            </a:extLst>
          </p:cNvPr>
          <p:cNvSpPr/>
          <p:nvPr/>
        </p:nvSpPr>
        <p:spPr>
          <a:xfrm>
            <a:off x="5140375" y="8337248"/>
            <a:ext cx="542731" cy="631507"/>
          </a:xfrm>
          <a:custGeom>
            <a:avLst/>
            <a:gdLst>
              <a:gd name="connsiteX0" fmla="*/ 1896 w 542731"/>
              <a:gd name="connsiteY0" fmla="*/ 157823 h 631507"/>
              <a:gd name="connsiteX1" fmla="*/ 414851 w 542731"/>
              <a:gd name="connsiteY1" fmla="*/ 507 h 631507"/>
              <a:gd name="connsiteX2" fmla="*/ 395186 w 542731"/>
              <a:gd name="connsiteY2" fmla="*/ 108662 h 631507"/>
              <a:gd name="connsiteX3" fmla="*/ 542670 w 542731"/>
              <a:gd name="connsiteY3" fmla="*/ 138158 h 631507"/>
              <a:gd name="connsiteX4" fmla="*/ 375522 w 542731"/>
              <a:gd name="connsiteY4" fmla="*/ 265978 h 631507"/>
              <a:gd name="connsiteX5" fmla="*/ 355857 w 542731"/>
              <a:gd name="connsiteY5" fmla="*/ 629771 h 631507"/>
              <a:gd name="connsiteX6" fmla="*/ 326360 w 542731"/>
              <a:gd name="connsiteY6" fmla="*/ 393797 h 631507"/>
              <a:gd name="connsiteX7" fmla="*/ 444348 w 542731"/>
              <a:gd name="connsiteY7" fmla="*/ 167655 h 631507"/>
              <a:gd name="connsiteX8" fmla="*/ 267367 w 542731"/>
              <a:gd name="connsiteY8" fmla="*/ 69333 h 631507"/>
              <a:gd name="connsiteX9" fmla="*/ 1896 w 542731"/>
              <a:gd name="connsiteY9" fmla="*/ 157823 h 63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31" h="631507">
                <a:moveTo>
                  <a:pt x="1896" y="157823"/>
                </a:moveTo>
                <a:cubicBezTo>
                  <a:pt x="26477" y="146352"/>
                  <a:pt x="349303" y="8700"/>
                  <a:pt x="414851" y="507"/>
                </a:cubicBezTo>
                <a:cubicBezTo>
                  <a:pt x="480399" y="-7687"/>
                  <a:pt x="373883" y="85720"/>
                  <a:pt x="395186" y="108662"/>
                </a:cubicBezTo>
                <a:cubicBezTo>
                  <a:pt x="416489" y="131604"/>
                  <a:pt x="545947" y="111939"/>
                  <a:pt x="542670" y="138158"/>
                </a:cubicBezTo>
                <a:cubicBezTo>
                  <a:pt x="539393" y="164377"/>
                  <a:pt x="406658" y="184042"/>
                  <a:pt x="375522" y="265978"/>
                </a:cubicBezTo>
                <a:cubicBezTo>
                  <a:pt x="344386" y="347914"/>
                  <a:pt x="364051" y="608468"/>
                  <a:pt x="355857" y="629771"/>
                </a:cubicBezTo>
                <a:cubicBezTo>
                  <a:pt x="347663" y="651074"/>
                  <a:pt x="311612" y="470816"/>
                  <a:pt x="326360" y="393797"/>
                </a:cubicBezTo>
                <a:cubicBezTo>
                  <a:pt x="341109" y="316778"/>
                  <a:pt x="454180" y="221732"/>
                  <a:pt x="444348" y="167655"/>
                </a:cubicBezTo>
                <a:cubicBezTo>
                  <a:pt x="434516" y="113578"/>
                  <a:pt x="336193" y="72610"/>
                  <a:pt x="267367" y="69333"/>
                </a:cubicBezTo>
                <a:cubicBezTo>
                  <a:pt x="198541" y="66056"/>
                  <a:pt x="-22685" y="169294"/>
                  <a:pt x="1896" y="157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7B96E27-E890-172A-8785-C7E30E2EC6ED}"/>
              </a:ext>
            </a:extLst>
          </p:cNvPr>
          <p:cNvSpPr/>
          <p:nvPr/>
        </p:nvSpPr>
        <p:spPr>
          <a:xfrm>
            <a:off x="4506734" y="8848932"/>
            <a:ext cx="497885" cy="433790"/>
          </a:xfrm>
          <a:custGeom>
            <a:avLst/>
            <a:gdLst>
              <a:gd name="connsiteX0" fmla="*/ 6272 w 497885"/>
              <a:gd name="connsiteY0" fmla="*/ 100 h 433790"/>
              <a:gd name="connsiteX1" fmla="*/ 25937 w 497885"/>
              <a:gd name="connsiteY1" fmla="*/ 226242 h 433790"/>
              <a:gd name="connsiteX2" fmla="*/ 202918 w 497885"/>
              <a:gd name="connsiteY2" fmla="*/ 324565 h 433790"/>
              <a:gd name="connsiteX3" fmla="*/ 173421 w 497885"/>
              <a:gd name="connsiteY3" fmla="*/ 363894 h 433790"/>
              <a:gd name="connsiteX4" fmla="*/ 497885 w 497885"/>
              <a:gd name="connsiteY4" fmla="*/ 432720 h 433790"/>
              <a:gd name="connsiteX5" fmla="*/ 173421 w 497885"/>
              <a:gd name="connsiteY5" fmla="*/ 304900 h 433790"/>
              <a:gd name="connsiteX6" fmla="*/ 16105 w 497885"/>
              <a:gd name="connsiteY6" fmla="*/ 255739 h 433790"/>
              <a:gd name="connsiteX7" fmla="*/ 6272 w 497885"/>
              <a:gd name="connsiteY7" fmla="*/ 100 h 43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885" h="433790">
                <a:moveTo>
                  <a:pt x="6272" y="100"/>
                </a:moveTo>
                <a:cubicBezTo>
                  <a:pt x="7911" y="-4816"/>
                  <a:pt x="-6837" y="172164"/>
                  <a:pt x="25937" y="226242"/>
                </a:cubicBezTo>
                <a:cubicBezTo>
                  <a:pt x="58711" y="280320"/>
                  <a:pt x="178337" y="301623"/>
                  <a:pt x="202918" y="324565"/>
                </a:cubicBezTo>
                <a:cubicBezTo>
                  <a:pt x="227499" y="347507"/>
                  <a:pt x="124260" y="345868"/>
                  <a:pt x="173421" y="363894"/>
                </a:cubicBezTo>
                <a:cubicBezTo>
                  <a:pt x="222582" y="381920"/>
                  <a:pt x="497885" y="442552"/>
                  <a:pt x="497885" y="432720"/>
                </a:cubicBezTo>
                <a:cubicBezTo>
                  <a:pt x="497885" y="422888"/>
                  <a:pt x="253718" y="334397"/>
                  <a:pt x="173421" y="304900"/>
                </a:cubicBezTo>
                <a:cubicBezTo>
                  <a:pt x="93124" y="275403"/>
                  <a:pt x="43963" y="301623"/>
                  <a:pt x="16105" y="255739"/>
                </a:cubicBezTo>
                <a:cubicBezTo>
                  <a:pt x="-11753" y="209855"/>
                  <a:pt x="4633" y="5016"/>
                  <a:pt x="6272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8F00CDA-161A-4A48-B3C5-99832F4A3B86}"/>
              </a:ext>
            </a:extLst>
          </p:cNvPr>
          <p:cNvSpPr/>
          <p:nvPr/>
        </p:nvSpPr>
        <p:spPr>
          <a:xfrm>
            <a:off x="5593821" y="6655455"/>
            <a:ext cx="109492" cy="405925"/>
          </a:xfrm>
          <a:custGeom>
            <a:avLst/>
            <a:gdLst>
              <a:gd name="connsiteX0" fmla="*/ 40063 w 109492"/>
              <a:gd name="connsiteY0" fmla="*/ 984 h 405925"/>
              <a:gd name="connsiteX1" fmla="*/ 40063 w 109492"/>
              <a:gd name="connsiteY1" fmla="*/ 236958 h 405925"/>
              <a:gd name="connsiteX2" fmla="*/ 108889 w 109492"/>
              <a:gd name="connsiteY2" fmla="*/ 404106 h 405925"/>
              <a:gd name="connsiteX3" fmla="*/ 69560 w 109492"/>
              <a:gd name="connsiteY3" fmla="*/ 315616 h 405925"/>
              <a:gd name="connsiteX4" fmla="*/ 734 w 109492"/>
              <a:gd name="connsiteY4" fmla="*/ 158300 h 405925"/>
              <a:gd name="connsiteX5" fmla="*/ 40063 w 109492"/>
              <a:gd name="connsiteY5" fmla="*/ 984 h 4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92" h="405925">
                <a:moveTo>
                  <a:pt x="40063" y="984"/>
                </a:moveTo>
                <a:cubicBezTo>
                  <a:pt x="46618" y="14094"/>
                  <a:pt x="28592" y="169771"/>
                  <a:pt x="40063" y="236958"/>
                </a:cubicBezTo>
                <a:cubicBezTo>
                  <a:pt x="51534" y="304145"/>
                  <a:pt x="103973" y="390996"/>
                  <a:pt x="108889" y="404106"/>
                </a:cubicBezTo>
                <a:cubicBezTo>
                  <a:pt x="113805" y="417216"/>
                  <a:pt x="87586" y="356584"/>
                  <a:pt x="69560" y="315616"/>
                </a:cubicBezTo>
                <a:cubicBezTo>
                  <a:pt x="51534" y="274648"/>
                  <a:pt x="7289" y="207461"/>
                  <a:pt x="734" y="158300"/>
                </a:cubicBezTo>
                <a:cubicBezTo>
                  <a:pt x="-5821" y="109139"/>
                  <a:pt x="33508" y="-12126"/>
                  <a:pt x="40063" y="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225F9C7-86EB-D315-783C-5B8A42510B88}"/>
              </a:ext>
            </a:extLst>
          </p:cNvPr>
          <p:cNvSpPr/>
          <p:nvPr/>
        </p:nvSpPr>
        <p:spPr>
          <a:xfrm>
            <a:off x="4334867" y="3052908"/>
            <a:ext cx="212050" cy="975559"/>
          </a:xfrm>
          <a:custGeom>
            <a:avLst/>
            <a:gdLst>
              <a:gd name="connsiteX0" fmla="*/ 207636 w 212050"/>
              <a:gd name="connsiteY0" fmla="*/ 14757 h 975559"/>
              <a:gd name="connsiteX1" fmla="*/ 1159 w 212050"/>
              <a:gd name="connsiteY1" fmla="*/ 968486 h 975559"/>
              <a:gd name="connsiteX2" fmla="*/ 128978 w 212050"/>
              <a:gd name="connsiteY2" fmla="*/ 427711 h 975559"/>
              <a:gd name="connsiteX3" fmla="*/ 207636 w 212050"/>
              <a:gd name="connsiteY3" fmla="*/ 14757 h 97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50" h="975559">
                <a:moveTo>
                  <a:pt x="207636" y="14757"/>
                </a:moveTo>
                <a:cubicBezTo>
                  <a:pt x="186333" y="104886"/>
                  <a:pt x="14269" y="899660"/>
                  <a:pt x="1159" y="968486"/>
                </a:cubicBezTo>
                <a:cubicBezTo>
                  <a:pt x="-11951" y="1037312"/>
                  <a:pt x="89649" y="585027"/>
                  <a:pt x="128978" y="427711"/>
                </a:cubicBezTo>
                <a:cubicBezTo>
                  <a:pt x="168307" y="270395"/>
                  <a:pt x="228939" y="-75372"/>
                  <a:pt x="207636" y="14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F00B4A8-AEED-ABC2-3F96-1BF61BB96554}"/>
              </a:ext>
            </a:extLst>
          </p:cNvPr>
          <p:cNvSpPr/>
          <p:nvPr/>
        </p:nvSpPr>
        <p:spPr>
          <a:xfrm>
            <a:off x="2919071" y="4542445"/>
            <a:ext cx="522596" cy="609782"/>
          </a:xfrm>
          <a:custGeom>
            <a:avLst/>
            <a:gdLst>
              <a:gd name="connsiteX0" fmla="*/ 522219 w 522596"/>
              <a:gd name="connsiteY0" fmla="*/ 58 h 609782"/>
              <a:gd name="connsiteX1" fmla="*/ 404232 w 522596"/>
              <a:gd name="connsiteY1" fmla="*/ 373684 h 609782"/>
              <a:gd name="connsiteX2" fmla="*/ 256748 w 522596"/>
              <a:gd name="connsiteY2" fmla="*/ 432678 h 609782"/>
              <a:gd name="connsiteX3" fmla="*/ 1110 w 522596"/>
              <a:gd name="connsiteY3" fmla="*/ 609658 h 609782"/>
              <a:gd name="connsiteX4" fmla="*/ 364903 w 522596"/>
              <a:gd name="connsiteY4" fmla="*/ 403181 h 609782"/>
              <a:gd name="connsiteX5" fmla="*/ 522219 w 522596"/>
              <a:gd name="connsiteY5" fmla="*/ 58 h 6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96" h="609782">
                <a:moveTo>
                  <a:pt x="522219" y="58"/>
                </a:moveTo>
                <a:cubicBezTo>
                  <a:pt x="528774" y="-4858"/>
                  <a:pt x="448477" y="301581"/>
                  <a:pt x="404232" y="373684"/>
                </a:cubicBezTo>
                <a:cubicBezTo>
                  <a:pt x="359987" y="445787"/>
                  <a:pt x="323935" y="393349"/>
                  <a:pt x="256748" y="432678"/>
                </a:cubicBezTo>
                <a:cubicBezTo>
                  <a:pt x="189561" y="472007"/>
                  <a:pt x="-16916" y="614574"/>
                  <a:pt x="1110" y="609658"/>
                </a:cubicBezTo>
                <a:cubicBezTo>
                  <a:pt x="19136" y="604742"/>
                  <a:pt x="276413" y="498226"/>
                  <a:pt x="364903" y="403181"/>
                </a:cubicBezTo>
                <a:cubicBezTo>
                  <a:pt x="453393" y="308136"/>
                  <a:pt x="515664" y="4974"/>
                  <a:pt x="52221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DDC5C84-E617-F210-83A5-C2CDE8B8D6D2}"/>
              </a:ext>
            </a:extLst>
          </p:cNvPr>
          <p:cNvSpPr/>
          <p:nvPr/>
        </p:nvSpPr>
        <p:spPr>
          <a:xfrm>
            <a:off x="4786465" y="4228903"/>
            <a:ext cx="858219" cy="415597"/>
          </a:xfrm>
          <a:custGeom>
            <a:avLst/>
            <a:gdLst>
              <a:gd name="connsiteX0" fmla="*/ 277148 w 858219"/>
              <a:gd name="connsiteY0" fmla="*/ 8800 h 415597"/>
              <a:gd name="connsiteX1" fmla="*/ 11677 w 858219"/>
              <a:gd name="connsiteY1" fmla="*/ 402091 h 415597"/>
              <a:gd name="connsiteX2" fmla="*/ 90335 w 858219"/>
              <a:gd name="connsiteY2" fmla="*/ 313600 h 415597"/>
              <a:gd name="connsiteX3" fmla="*/ 473793 w 858219"/>
              <a:gd name="connsiteY3" fmla="*/ 205445 h 415597"/>
              <a:gd name="connsiteX4" fmla="*/ 365638 w 858219"/>
              <a:gd name="connsiteY4" fmla="*/ 264439 h 415597"/>
              <a:gd name="connsiteX5" fmla="*/ 857251 w 858219"/>
              <a:gd name="connsiteY5" fmla="*/ 116955 h 415597"/>
              <a:gd name="connsiteX6" fmla="*/ 483625 w 858219"/>
              <a:gd name="connsiteY6" fmla="*/ 195613 h 415597"/>
              <a:gd name="connsiteX7" fmla="*/ 208322 w 858219"/>
              <a:gd name="connsiteY7" fmla="*/ 284103 h 415597"/>
              <a:gd name="connsiteX8" fmla="*/ 60838 w 858219"/>
              <a:gd name="connsiteY8" fmla="*/ 372594 h 415597"/>
              <a:gd name="connsiteX9" fmla="*/ 188658 w 858219"/>
              <a:gd name="connsiteY9" fmla="*/ 146452 h 415597"/>
              <a:gd name="connsiteX10" fmla="*/ 277148 w 858219"/>
              <a:gd name="connsiteY10" fmla="*/ 8800 h 4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219" h="415597">
                <a:moveTo>
                  <a:pt x="277148" y="8800"/>
                </a:moveTo>
                <a:cubicBezTo>
                  <a:pt x="247651" y="51407"/>
                  <a:pt x="42812" y="351291"/>
                  <a:pt x="11677" y="402091"/>
                </a:cubicBezTo>
                <a:cubicBezTo>
                  <a:pt x="-19458" y="452891"/>
                  <a:pt x="13316" y="346374"/>
                  <a:pt x="90335" y="313600"/>
                </a:cubicBezTo>
                <a:cubicBezTo>
                  <a:pt x="167354" y="280826"/>
                  <a:pt x="427909" y="213638"/>
                  <a:pt x="473793" y="205445"/>
                </a:cubicBezTo>
                <a:cubicBezTo>
                  <a:pt x="519677" y="197252"/>
                  <a:pt x="301728" y="279187"/>
                  <a:pt x="365638" y="264439"/>
                </a:cubicBezTo>
                <a:cubicBezTo>
                  <a:pt x="429548" y="249691"/>
                  <a:pt x="837587" y="128426"/>
                  <a:pt x="857251" y="116955"/>
                </a:cubicBezTo>
                <a:cubicBezTo>
                  <a:pt x="876915" y="105484"/>
                  <a:pt x="591780" y="167755"/>
                  <a:pt x="483625" y="195613"/>
                </a:cubicBezTo>
                <a:cubicBezTo>
                  <a:pt x="375470" y="223471"/>
                  <a:pt x="278787" y="254606"/>
                  <a:pt x="208322" y="284103"/>
                </a:cubicBezTo>
                <a:cubicBezTo>
                  <a:pt x="137857" y="313600"/>
                  <a:pt x="64115" y="395536"/>
                  <a:pt x="60838" y="372594"/>
                </a:cubicBezTo>
                <a:cubicBezTo>
                  <a:pt x="57561" y="349652"/>
                  <a:pt x="150968" y="203807"/>
                  <a:pt x="188658" y="146452"/>
                </a:cubicBezTo>
                <a:cubicBezTo>
                  <a:pt x="226348" y="89097"/>
                  <a:pt x="306645" y="-33807"/>
                  <a:pt x="277148" y="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94BF936-F093-8354-0F6B-DE646F732C1B}"/>
              </a:ext>
            </a:extLst>
          </p:cNvPr>
          <p:cNvSpPr/>
          <p:nvPr/>
        </p:nvSpPr>
        <p:spPr>
          <a:xfrm>
            <a:off x="3297561" y="6990240"/>
            <a:ext cx="178126" cy="429567"/>
          </a:xfrm>
          <a:custGeom>
            <a:avLst/>
            <a:gdLst>
              <a:gd name="connsiteX0" fmla="*/ 35574 w 178126"/>
              <a:gd name="connsiteY0" fmla="*/ 495 h 429567"/>
              <a:gd name="connsiteX1" fmla="*/ 6078 w 178126"/>
              <a:gd name="connsiteY1" fmla="*/ 157812 h 429567"/>
              <a:gd name="connsiteX2" fmla="*/ 173226 w 178126"/>
              <a:gd name="connsiteY2" fmla="*/ 423283 h 429567"/>
              <a:gd name="connsiteX3" fmla="*/ 124065 w 178126"/>
              <a:gd name="connsiteY3" fmla="*/ 334792 h 429567"/>
              <a:gd name="connsiteX4" fmla="*/ 25742 w 178126"/>
              <a:gd name="connsiteY4" fmla="*/ 206973 h 429567"/>
              <a:gd name="connsiteX5" fmla="*/ 35574 w 178126"/>
              <a:gd name="connsiteY5" fmla="*/ 495 h 42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26" h="429567">
                <a:moveTo>
                  <a:pt x="35574" y="495"/>
                </a:moveTo>
                <a:cubicBezTo>
                  <a:pt x="32297" y="-7698"/>
                  <a:pt x="-16864" y="87347"/>
                  <a:pt x="6078" y="157812"/>
                </a:cubicBezTo>
                <a:cubicBezTo>
                  <a:pt x="29020" y="228277"/>
                  <a:pt x="153562" y="393786"/>
                  <a:pt x="173226" y="423283"/>
                </a:cubicBezTo>
                <a:cubicBezTo>
                  <a:pt x="192891" y="452780"/>
                  <a:pt x="148646" y="370844"/>
                  <a:pt x="124065" y="334792"/>
                </a:cubicBezTo>
                <a:cubicBezTo>
                  <a:pt x="99484" y="298740"/>
                  <a:pt x="40490" y="257773"/>
                  <a:pt x="25742" y="206973"/>
                </a:cubicBezTo>
                <a:cubicBezTo>
                  <a:pt x="10994" y="156173"/>
                  <a:pt x="38851" y="8688"/>
                  <a:pt x="35574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41CE64-AC57-35E9-EB74-9F6EDCB6D382}"/>
              </a:ext>
            </a:extLst>
          </p:cNvPr>
          <p:cNvSpPr/>
          <p:nvPr/>
        </p:nvSpPr>
        <p:spPr>
          <a:xfrm>
            <a:off x="4079742" y="7973937"/>
            <a:ext cx="217155" cy="393315"/>
          </a:xfrm>
          <a:custGeom>
            <a:avLst/>
            <a:gdLst>
              <a:gd name="connsiteX0" fmla="*/ 645 w 217155"/>
              <a:gd name="connsiteY0" fmla="*/ 24 h 393315"/>
              <a:gd name="connsiteX1" fmla="*/ 89135 w 217155"/>
              <a:gd name="connsiteY1" fmla="*/ 127844 h 393315"/>
              <a:gd name="connsiteX2" fmla="*/ 148129 w 217155"/>
              <a:gd name="connsiteY2" fmla="*/ 265495 h 393315"/>
              <a:gd name="connsiteX3" fmla="*/ 69471 w 217155"/>
              <a:gd name="connsiteY3" fmla="*/ 393315 h 393315"/>
              <a:gd name="connsiteX4" fmla="*/ 157961 w 217155"/>
              <a:gd name="connsiteY4" fmla="*/ 265495 h 393315"/>
              <a:gd name="connsiteX5" fmla="*/ 216955 w 217155"/>
              <a:gd name="connsiteY5" fmla="*/ 206502 h 393315"/>
              <a:gd name="connsiteX6" fmla="*/ 138297 w 217155"/>
              <a:gd name="connsiteY6" fmla="*/ 118011 h 393315"/>
              <a:gd name="connsiteX7" fmla="*/ 645 w 217155"/>
              <a:gd name="connsiteY7" fmla="*/ 24 h 3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155" h="393315">
                <a:moveTo>
                  <a:pt x="645" y="24"/>
                </a:moveTo>
                <a:cubicBezTo>
                  <a:pt x="-7549" y="1663"/>
                  <a:pt x="64554" y="83599"/>
                  <a:pt x="89135" y="127844"/>
                </a:cubicBezTo>
                <a:cubicBezTo>
                  <a:pt x="113716" y="172089"/>
                  <a:pt x="151406" y="221250"/>
                  <a:pt x="148129" y="265495"/>
                </a:cubicBezTo>
                <a:cubicBezTo>
                  <a:pt x="144852" y="309740"/>
                  <a:pt x="67832" y="393315"/>
                  <a:pt x="69471" y="393315"/>
                </a:cubicBezTo>
                <a:cubicBezTo>
                  <a:pt x="71110" y="393315"/>
                  <a:pt x="133380" y="296630"/>
                  <a:pt x="157961" y="265495"/>
                </a:cubicBezTo>
                <a:cubicBezTo>
                  <a:pt x="182542" y="234360"/>
                  <a:pt x="220232" y="231083"/>
                  <a:pt x="216955" y="206502"/>
                </a:cubicBezTo>
                <a:cubicBezTo>
                  <a:pt x="213678" y="181921"/>
                  <a:pt x="172710" y="155701"/>
                  <a:pt x="138297" y="118011"/>
                </a:cubicBezTo>
                <a:cubicBezTo>
                  <a:pt x="103884" y="80321"/>
                  <a:pt x="8839" y="-1615"/>
                  <a:pt x="64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3DB14BC-A2A2-2D42-27BF-6D095F965403}"/>
              </a:ext>
            </a:extLst>
          </p:cNvPr>
          <p:cNvSpPr/>
          <p:nvPr/>
        </p:nvSpPr>
        <p:spPr>
          <a:xfrm>
            <a:off x="5544740" y="7685724"/>
            <a:ext cx="398333" cy="288735"/>
          </a:xfrm>
          <a:custGeom>
            <a:avLst/>
            <a:gdLst>
              <a:gd name="connsiteX0" fmla="*/ 118641 w 398333"/>
              <a:gd name="connsiteY0" fmla="*/ 3102 h 288735"/>
              <a:gd name="connsiteX1" fmla="*/ 325118 w 398333"/>
              <a:gd name="connsiteY1" fmla="*/ 32599 h 288735"/>
              <a:gd name="connsiteX2" fmla="*/ 216963 w 398333"/>
              <a:gd name="connsiteY2" fmla="*/ 121089 h 288735"/>
              <a:gd name="connsiteX3" fmla="*/ 654 w 398333"/>
              <a:gd name="connsiteY3" fmla="*/ 288237 h 288735"/>
              <a:gd name="connsiteX4" fmla="*/ 157970 w 398333"/>
              <a:gd name="connsiteY4" fmla="*/ 170250 h 288735"/>
              <a:gd name="connsiteX5" fmla="*/ 384112 w 398333"/>
              <a:gd name="connsiteY5" fmla="*/ 101424 h 288735"/>
              <a:gd name="connsiteX6" fmla="*/ 334950 w 398333"/>
              <a:gd name="connsiteY6" fmla="*/ 12934 h 288735"/>
              <a:gd name="connsiteX7" fmla="*/ 10486 w 398333"/>
              <a:gd name="connsiteY7" fmla="*/ 3102 h 288735"/>
              <a:gd name="connsiteX8" fmla="*/ 118641 w 398333"/>
              <a:gd name="connsiteY8" fmla="*/ 3102 h 28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333" h="288735">
                <a:moveTo>
                  <a:pt x="118641" y="3102"/>
                </a:moveTo>
                <a:cubicBezTo>
                  <a:pt x="171080" y="8018"/>
                  <a:pt x="308731" y="12935"/>
                  <a:pt x="325118" y="32599"/>
                </a:cubicBezTo>
                <a:cubicBezTo>
                  <a:pt x="341505" y="52263"/>
                  <a:pt x="271040" y="78483"/>
                  <a:pt x="216963" y="121089"/>
                </a:cubicBezTo>
                <a:cubicBezTo>
                  <a:pt x="162886" y="163695"/>
                  <a:pt x="10486" y="280044"/>
                  <a:pt x="654" y="288237"/>
                </a:cubicBezTo>
                <a:cubicBezTo>
                  <a:pt x="-9178" y="296430"/>
                  <a:pt x="94060" y="201385"/>
                  <a:pt x="157970" y="170250"/>
                </a:cubicBezTo>
                <a:cubicBezTo>
                  <a:pt x="221880" y="139115"/>
                  <a:pt x="354615" y="127643"/>
                  <a:pt x="384112" y="101424"/>
                </a:cubicBezTo>
                <a:cubicBezTo>
                  <a:pt x="413609" y="75205"/>
                  <a:pt x="397221" y="29321"/>
                  <a:pt x="334950" y="12934"/>
                </a:cubicBezTo>
                <a:cubicBezTo>
                  <a:pt x="272679" y="-3453"/>
                  <a:pt x="48176" y="6379"/>
                  <a:pt x="10486" y="3102"/>
                </a:cubicBezTo>
                <a:cubicBezTo>
                  <a:pt x="-27204" y="-175"/>
                  <a:pt x="66202" y="-1814"/>
                  <a:pt x="118641" y="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C5E37A3-23E8-6C52-69BF-7CB122E3116F}"/>
              </a:ext>
            </a:extLst>
          </p:cNvPr>
          <p:cNvSpPr/>
          <p:nvPr/>
        </p:nvSpPr>
        <p:spPr>
          <a:xfrm>
            <a:off x="3701695" y="6455849"/>
            <a:ext cx="261285" cy="191225"/>
          </a:xfrm>
          <a:custGeom>
            <a:avLst/>
            <a:gdLst>
              <a:gd name="connsiteX0" fmla="*/ 5066 w 261285"/>
              <a:gd name="connsiteY0" fmla="*/ 3945 h 191225"/>
              <a:gd name="connsiteX1" fmla="*/ 211544 w 261285"/>
              <a:gd name="connsiteY1" fmla="*/ 102267 h 191225"/>
              <a:gd name="connsiteX2" fmla="*/ 260705 w 261285"/>
              <a:gd name="connsiteY2" fmla="*/ 190757 h 191225"/>
              <a:gd name="connsiteX3" fmla="*/ 191879 w 261285"/>
              <a:gd name="connsiteY3" fmla="*/ 62938 h 191225"/>
              <a:gd name="connsiteX4" fmla="*/ 73892 w 261285"/>
              <a:gd name="connsiteY4" fmla="*/ 23609 h 191225"/>
              <a:gd name="connsiteX5" fmla="*/ 5066 w 261285"/>
              <a:gd name="connsiteY5" fmla="*/ 3945 h 1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85" h="191225">
                <a:moveTo>
                  <a:pt x="5066" y="3945"/>
                </a:moveTo>
                <a:cubicBezTo>
                  <a:pt x="28008" y="17055"/>
                  <a:pt x="168938" y="71132"/>
                  <a:pt x="211544" y="102267"/>
                </a:cubicBezTo>
                <a:cubicBezTo>
                  <a:pt x="254151" y="133402"/>
                  <a:pt x="263983" y="197312"/>
                  <a:pt x="260705" y="190757"/>
                </a:cubicBezTo>
                <a:cubicBezTo>
                  <a:pt x="257428" y="184202"/>
                  <a:pt x="223015" y="90796"/>
                  <a:pt x="191879" y="62938"/>
                </a:cubicBezTo>
                <a:cubicBezTo>
                  <a:pt x="160744" y="35080"/>
                  <a:pt x="105028" y="33441"/>
                  <a:pt x="73892" y="23609"/>
                </a:cubicBezTo>
                <a:cubicBezTo>
                  <a:pt x="42757" y="13777"/>
                  <a:pt x="-17876" y="-9165"/>
                  <a:pt x="5066" y="3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EDB0BFA2-D360-FF79-19D8-2F05A7FECA68}"/>
              </a:ext>
            </a:extLst>
          </p:cNvPr>
          <p:cNvSpPr/>
          <p:nvPr/>
        </p:nvSpPr>
        <p:spPr>
          <a:xfrm>
            <a:off x="5422789" y="5850194"/>
            <a:ext cx="537124" cy="335427"/>
          </a:xfrm>
          <a:custGeom>
            <a:avLst/>
            <a:gdLst>
              <a:gd name="connsiteX0" fmla="*/ 34114 w 537124"/>
              <a:gd name="connsiteY0" fmla="*/ 334296 h 335427"/>
              <a:gd name="connsiteX1" fmla="*/ 102940 w 537124"/>
              <a:gd name="connsiteY1" fmla="*/ 216309 h 335427"/>
              <a:gd name="connsiteX2" fmla="*/ 279921 w 537124"/>
              <a:gd name="connsiteY2" fmla="*/ 147483 h 335427"/>
              <a:gd name="connsiteX3" fmla="*/ 535559 w 537124"/>
              <a:gd name="connsiteY3" fmla="*/ 157316 h 335427"/>
              <a:gd name="connsiteX4" fmla="*/ 378243 w 537124"/>
              <a:gd name="connsiteY4" fmla="*/ 98322 h 335427"/>
              <a:gd name="connsiteX5" fmla="*/ 191430 w 537124"/>
              <a:gd name="connsiteY5" fmla="*/ 0 h 335427"/>
              <a:gd name="connsiteX6" fmla="*/ 358579 w 537124"/>
              <a:gd name="connsiteY6" fmla="*/ 98322 h 335427"/>
              <a:gd name="connsiteX7" fmla="*/ 230759 w 537124"/>
              <a:gd name="connsiteY7" fmla="*/ 117987 h 335427"/>
              <a:gd name="connsiteX8" fmla="*/ 14450 w 537124"/>
              <a:gd name="connsiteY8" fmla="*/ 265471 h 335427"/>
              <a:gd name="connsiteX9" fmla="*/ 34114 w 537124"/>
              <a:gd name="connsiteY9" fmla="*/ 334296 h 33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124" h="335427">
                <a:moveTo>
                  <a:pt x="34114" y="334296"/>
                </a:moveTo>
                <a:cubicBezTo>
                  <a:pt x="48862" y="326102"/>
                  <a:pt x="61972" y="247444"/>
                  <a:pt x="102940" y="216309"/>
                </a:cubicBezTo>
                <a:cubicBezTo>
                  <a:pt x="143908" y="185174"/>
                  <a:pt x="207818" y="157315"/>
                  <a:pt x="279921" y="147483"/>
                </a:cubicBezTo>
                <a:cubicBezTo>
                  <a:pt x="352024" y="137651"/>
                  <a:pt x="519172" y="165509"/>
                  <a:pt x="535559" y="157316"/>
                </a:cubicBezTo>
                <a:cubicBezTo>
                  <a:pt x="551946" y="149122"/>
                  <a:pt x="435598" y="124541"/>
                  <a:pt x="378243" y="98322"/>
                </a:cubicBezTo>
                <a:cubicBezTo>
                  <a:pt x="320888" y="72103"/>
                  <a:pt x="194707" y="0"/>
                  <a:pt x="191430" y="0"/>
                </a:cubicBezTo>
                <a:cubicBezTo>
                  <a:pt x="188153" y="0"/>
                  <a:pt x="352024" y="78657"/>
                  <a:pt x="358579" y="98322"/>
                </a:cubicBezTo>
                <a:cubicBezTo>
                  <a:pt x="365134" y="117987"/>
                  <a:pt x="288114" y="90129"/>
                  <a:pt x="230759" y="117987"/>
                </a:cubicBezTo>
                <a:cubicBezTo>
                  <a:pt x="173404" y="145845"/>
                  <a:pt x="50501" y="226142"/>
                  <a:pt x="14450" y="265471"/>
                </a:cubicBezTo>
                <a:cubicBezTo>
                  <a:pt x="-21601" y="304800"/>
                  <a:pt x="19366" y="342490"/>
                  <a:pt x="34114" y="33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4F374E47-24F9-6BBF-274C-17289582BDA2}"/>
              </a:ext>
            </a:extLst>
          </p:cNvPr>
          <p:cNvSpPr/>
          <p:nvPr/>
        </p:nvSpPr>
        <p:spPr>
          <a:xfrm>
            <a:off x="6923860" y="3021274"/>
            <a:ext cx="1089890" cy="2200046"/>
          </a:xfrm>
          <a:custGeom>
            <a:avLst/>
            <a:gdLst>
              <a:gd name="connsiteX0" fmla="*/ 27546 w 1089890"/>
              <a:gd name="connsiteY0" fmla="*/ 16894 h 2200046"/>
              <a:gd name="connsiteX1" fmla="*/ 1069766 w 1089890"/>
              <a:gd name="connsiteY1" fmla="*/ 1855526 h 2200046"/>
              <a:gd name="connsiteX2" fmla="*/ 489663 w 1089890"/>
              <a:gd name="connsiteY2" fmla="*/ 882132 h 2200046"/>
              <a:gd name="connsiteX3" fmla="*/ 1089430 w 1089890"/>
              <a:gd name="connsiteY3" fmla="*/ 2199655 h 2200046"/>
              <a:gd name="connsiteX4" fmla="*/ 371675 w 1089890"/>
              <a:gd name="connsiteY4" fmla="*/ 1009952 h 2200046"/>
              <a:gd name="connsiteX5" fmla="*/ 27546 w 1089890"/>
              <a:gd name="connsiteY5" fmla="*/ 16894 h 22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90" h="2200046">
                <a:moveTo>
                  <a:pt x="27546" y="16894"/>
                </a:moveTo>
                <a:cubicBezTo>
                  <a:pt x="143895" y="157823"/>
                  <a:pt x="992747" y="1711320"/>
                  <a:pt x="1069766" y="1855526"/>
                </a:cubicBezTo>
                <a:cubicBezTo>
                  <a:pt x="1146786" y="1999732"/>
                  <a:pt x="486386" y="824777"/>
                  <a:pt x="489663" y="882132"/>
                </a:cubicBezTo>
                <a:cubicBezTo>
                  <a:pt x="492940" y="939487"/>
                  <a:pt x="1109095" y="2178352"/>
                  <a:pt x="1089430" y="2199655"/>
                </a:cubicBezTo>
                <a:cubicBezTo>
                  <a:pt x="1069765" y="2220958"/>
                  <a:pt x="553572" y="1367191"/>
                  <a:pt x="371675" y="1009952"/>
                </a:cubicBezTo>
                <a:cubicBezTo>
                  <a:pt x="189778" y="652713"/>
                  <a:pt x="-88803" y="-124035"/>
                  <a:pt x="27546" y="16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00F3D982-A090-E17D-68BE-D3BE33C51E20}"/>
              </a:ext>
            </a:extLst>
          </p:cNvPr>
          <p:cNvSpPr/>
          <p:nvPr/>
        </p:nvSpPr>
        <p:spPr>
          <a:xfrm>
            <a:off x="7717137" y="5091168"/>
            <a:ext cx="752049" cy="3820575"/>
          </a:xfrm>
          <a:custGeom>
            <a:avLst/>
            <a:gdLst>
              <a:gd name="connsiteX0" fmla="*/ 266657 w 752049"/>
              <a:gd name="connsiteY0" fmla="*/ 159258 h 3820575"/>
              <a:gd name="connsiteX1" fmla="*/ 296153 w 752049"/>
              <a:gd name="connsiteY1" fmla="*/ 237916 h 3820575"/>
              <a:gd name="connsiteX2" fmla="*/ 728773 w 752049"/>
              <a:gd name="connsiteY2" fmla="*/ 1221142 h 3820575"/>
              <a:gd name="connsiteX3" fmla="*/ 699276 w 752049"/>
              <a:gd name="connsiteY3" fmla="*/ 1191645 h 3820575"/>
              <a:gd name="connsiteX4" fmla="*/ 748437 w 752049"/>
              <a:gd name="connsiteY4" fmla="*/ 1968393 h 3820575"/>
              <a:gd name="connsiteX5" fmla="*/ 748437 w 752049"/>
              <a:gd name="connsiteY5" fmla="*/ 1968393 h 3820575"/>
              <a:gd name="connsiteX6" fmla="*/ 728773 w 752049"/>
              <a:gd name="connsiteY6" fmla="*/ 2548497 h 3820575"/>
              <a:gd name="connsiteX7" fmla="*/ 561624 w 752049"/>
              <a:gd name="connsiteY7" fmla="*/ 3059774 h 3820575"/>
              <a:gd name="connsiteX8" fmla="*/ 217495 w 752049"/>
              <a:gd name="connsiteY8" fmla="*/ 3816858 h 3820575"/>
              <a:gd name="connsiteX9" fmla="*/ 355147 w 752049"/>
              <a:gd name="connsiteY9" fmla="*/ 3285916 h 3820575"/>
              <a:gd name="connsiteX10" fmla="*/ 551792 w 752049"/>
              <a:gd name="connsiteY10" fmla="*/ 1929064 h 3820575"/>
              <a:gd name="connsiteX11" fmla="*/ 482966 w 752049"/>
              <a:gd name="connsiteY11" fmla="*/ 1112987 h 3820575"/>
              <a:gd name="connsiteX12" fmla="*/ 1186 w 752049"/>
              <a:gd name="connsiteY12" fmla="*/ 1942 h 3820575"/>
              <a:gd name="connsiteX13" fmla="*/ 640282 w 752049"/>
              <a:gd name="connsiteY13" fmla="*/ 1398122 h 3820575"/>
              <a:gd name="connsiteX14" fmla="*/ 266657 w 752049"/>
              <a:gd name="connsiteY14" fmla="*/ 159258 h 38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2049" h="3820575">
                <a:moveTo>
                  <a:pt x="266657" y="159258"/>
                </a:moveTo>
                <a:cubicBezTo>
                  <a:pt x="209302" y="-34110"/>
                  <a:pt x="219134" y="60935"/>
                  <a:pt x="296153" y="237916"/>
                </a:cubicBezTo>
                <a:cubicBezTo>
                  <a:pt x="373172" y="414897"/>
                  <a:pt x="661586" y="1062187"/>
                  <a:pt x="728773" y="1221142"/>
                </a:cubicBezTo>
                <a:cubicBezTo>
                  <a:pt x="795960" y="1380097"/>
                  <a:pt x="695999" y="1067103"/>
                  <a:pt x="699276" y="1191645"/>
                </a:cubicBezTo>
                <a:cubicBezTo>
                  <a:pt x="702553" y="1316187"/>
                  <a:pt x="748437" y="1968393"/>
                  <a:pt x="748437" y="1968393"/>
                </a:cubicBezTo>
                <a:lnTo>
                  <a:pt x="748437" y="1968393"/>
                </a:lnTo>
                <a:cubicBezTo>
                  <a:pt x="745160" y="2065077"/>
                  <a:pt x="759908" y="2366600"/>
                  <a:pt x="728773" y="2548497"/>
                </a:cubicBezTo>
                <a:cubicBezTo>
                  <a:pt x="697638" y="2730394"/>
                  <a:pt x="646837" y="2848381"/>
                  <a:pt x="561624" y="3059774"/>
                </a:cubicBezTo>
                <a:cubicBezTo>
                  <a:pt x="476411" y="3271168"/>
                  <a:pt x="251908" y="3779168"/>
                  <a:pt x="217495" y="3816858"/>
                </a:cubicBezTo>
                <a:cubicBezTo>
                  <a:pt x="183082" y="3854548"/>
                  <a:pt x="299431" y="3600548"/>
                  <a:pt x="355147" y="3285916"/>
                </a:cubicBezTo>
                <a:cubicBezTo>
                  <a:pt x="410863" y="2971284"/>
                  <a:pt x="530489" y="2291219"/>
                  <a:pt x="551792" y="1929064"/>
                </a:cubicBezTo>
                <a:cubicBezTo>
                  <a:pt x="573095" y="1566909"/>
                  <a:pt x="574734" y="1434174"/>
                  <a:pt x="482966" y="1112987"/>
                </a:cubicBezTo>
                <a:cubicBezTo>
                  <a:pt x="391198" y="791800"/>
                  <a:pt x="-25033" y="-45580"/>
                  <a:pt x="1186" y="1942"/>
                </a:cubicBezTo>
                <a:cubicBezTo>
                  <a:pt x="27405" y="49464"/>
                  <a:pt x="589482" y="1371903"/>
                  <a:pt x="640282" y="1398122"/>
                </a:cubicBezTo>
                <a:cubicBezTo>
                  <a:pt x="691082" y="1424341"/>
                  <a:pt x="324012" y="352626"/>
                  <a:pt x="266657" y="15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54ECF91-8D3F-E88B-384E-AC0D2059505F}"/>
              </a:ext>
            </a:extLst>
          </p:cNvPr>
          <p:cNvSpPr/>
          <p:nvPr/>
        </p:nvSpPr>
        <p:spPr>
          <a:xfrm>
            <a:off x="6587504" y="5404312"/>
            <a:ext cx="1393233" cy="3434901"/>
          </a:xfrm>
          <a:custGeom>
            <a:avLst/>
            <a:gdLst>
              <a:gd name="connsiteX0" fmla="*/ 521219 w 1393233"/>
              <a:gd name="connsiteY0" fmla="*/ 3430 h 3434901"/>
              <a:gd name="connsiteX1" fmla="*/ 1258638 w 1393233"/>
              <a:gd name="connsiteY1" fmla="*/ 1773236 h 3434901"/>
              <a:gd name="connsiteX2" fmla="*/ 413064 w 1393233"/>
              <a:gd name="connsiteY2" fmla="*/ 2776127 h 3434901"/>
              <a:gd name="connsiteX3" fmla="*/ 934173 w 1393233"/>
              <a:gd name="connsiteY3" fmla="*/ 2549985 h 3434901"/>
              <a:gd name="connsiteX4" fmla="*/ 109 w 1393233"/>
              <a:gd name="connsiteY4" fmla="*/ 3434888 h 3434901"/>
              <a:gd name="connsiteX5" fmla="*/ 875180 w 1393233"/>
              <a:gd name="connsiteY5" fmla="*/ 2569649 h 3434901"/>
              <a:gd name="connsiteX6" fmla="*/ 1386457 w 1393233"/>
              <a:gd name="connsiteY6" fmla="*/ 1773236 h 3434901"/>
              <a:gd name="connsiteX7" fmla="*/ 521219 w 1393233"/>
              <a:gd name="connsiteY7" fmla="*/ 445882 h 3434901"/>
              <a:gd name="connsiteX8" fmla="*/ 472057 w 1393233"/>
              <a:gd name="connsiteY8" fmla="*/ 485211 h 3434901"/>
              <a:gd name="connsiteX9" fmla="*/ 1130819 w 1393233"/>
              <a:gd name="connsiteY9" fmla="*/ 1301288 h 3434901"/>
              <a:gd name="connsiteX10" fmla="*/ 521219 w 1393233"/>
              <a:gd name="connsiteY10" fmla="*/ 3430 h 3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3233" h="3434901">
                <a:moveTo>
                  <a:pt x="521219" y="3430"/>
                </a:moveTo>
                <a:cubicBezTo>
                  <a:pt x="542522" y="82088"/>
                  <a:pt x="1276664" y="1311120"/>
                  <a:pt x="1258638" y="1773236"/>
                </a:cubicBezTo>
                <a:cubicBezTo>
                  <a:pt x="1240612" y="2235352"/>
                  <a:pt x="467141" y="2646669"/>
                  <a:pt x="413064" y="2776127"/>
                </a:cubicBezTo>
                <a:cubicBezTo>
                  <a:pt x="358986" y="2905585"/>
                  <a:pt x="1002999" y="2440191"/>
                  <a:pt x="934173" y="2549985"/>
                </a:cubicBezTo>
                <a:cubicBezTo>
                  <a:pt x="865347" y="2659779"/>
                  <a:pt x="9941" y="3431611"/>
                  <a:pt x="109" y="3434888"/>
                </a:cubicBezTo>
                <a:cubicBezTo>
                  <a:pt x="-9723" y="3438165"/>
                  <a:pt x="644122" y="2846591"/>
                  <a:pt x="875180" y="2569649"/>
                </a:cubicBezTo>
                <a:cubicBezTo>
                  <a:pt x="1106238" y="2292707"/>
                  <a:pt x="1445451" y="2127197"/>
                  <a:pt x="1386457" y="1773236"/>
                </a:cubicBezTo>
                <a:cubicBezTo>
                  <a:pt x="1327464" y="1419275"/>
                  <a:pt x="673619" y="660553"/>
                  <a:pt x="521219" y="445882"/>
                </a:cubicBezTo>
                <a:cubicBezTo>
                  <a:pt x="368819" y="231211"/>
                  <a:pt x="370457" y="342643"/>
                  <a:pt x="472057" y="485211"/>
                </a:cubicBezTo>
                <a:cubicBezTo>
                  <a:pt x="573657" y="627779"/>
                  <a:pt x="1116071" y="1378308"/>
                  <a:pt x="1130819" y="1301288"/>
                </a:cubicBezTo>
                <a:cubicBezTo>
                  <a:pt x="1145568" y="1224269"/>
                  <a:pt x="499916" y="-75228"/>
                  <a:pt x="521219" y="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5EAA666-DF6F-BFC7-3E24-FAA1436CCD12}"/>
              </a:ext>
            </a:extLst>
          </p:cNvPr>
          <p:cNvSpPr/>
          <p:nvPr/>
        </p:nvSpPr>
        <p:spPr>
          <a:xfrm>
            <a:off x="2320146" y="2040693"/>
            <a:ext cx="1878367" cy="2660582"/>
          </a:xfrm>
          <a:custGeom>
            <a:avLst/>
            <a:gdLst>
              <a:gd name="connsiteX0" fmla="*/ 1878228 w 1878367"/>
              <a:gd name="connsiteY0" fmla="*/ 24081 h 2660582"/>
              <a:gd name="connsiteX1" fmla="*/ 1101480 w 1878367"/>
              <a:gd name="connsiteY1" fmla="*/ 378042 h 2660582"/>
              <a:gd name="connsiteX2" fmla="*/ 501712 w 1878367"/>
              <a:gd name="connsiteY2" fmla="*/ 1312107 h 2660582"/>
              <a:gd name="connsiteX3" fmla="*/ 590202 w 1878367"/>
              <a:gd name="connsiteY3" fmla="*/ 1036804 h 2660582"/>
              <a:gd name="connsiteX4" fmla="*/ 267 w 1878367"/>
              <a:gd name="connsiteY4" fmla="*/ 2659126 h 2660582"/>
              <a:gd name="connsiteX5" fmla="*/ 521377 w 1878367"/>
              <a:gd name="connsiteY5" fmla="*/ 1302275 h 2660582"/>
              <a:gd name="connsiteX6" fmla="*/ 1032654 w 1878367"/>
              <a:gd name="connsiteY6" fmla="*/ 102739 h 2660582"/>
              <a:gd name="connsiteX7" fmla="*/ 550873 w 1878367"/>
              <a:gd name="connsiteY7" fmla="*/ 869655 h 2660582"/>
              <a:gd name="connsiteX8" fmla="*/ 1160473 w 1878367"/>
              <a:gd name="connsiteY8" fmla="*/ 122404 h 2660582"/>
              <a:gd name="connsiteX9" fmla="*/ 1878228 w 1878367"/>
              <a:gd name="connsiteY9" fmla="*/ 24081 h 266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367" h="2660582">
                <a:moveTo>
                  <a:pt x="1878228" y="24081"/>
                </a:moveTo>
                <a:cubicBezTo>
                  <a:pt x="1868396" y="66687"/>
                  <a:pt x="1330899" y="163371"/>
                  <a:pt x="1101480" y="378042"/>
                </a:cubicBezTo>
                <a:cubicBezTo>
                  <a:pt x="872061" y="592713"/>
                  <a:pt x="586925" y="1202313"/>
                  <a:pt x="501712" y="1312107"/>
                </a:cubicBezTo>
                <a:cubicBezTo>
                  <a:pt x="416499" y="1421901"/>
                  <a:pt x="673776" y="812301"/>
                  <a:pt x="590202" y="1036804"/>
                </a:cubicBezTo>
                <a:cubicBezTo>
                  <a:pt x="506628" y="1261307"/>
                  <a:pt x="11738" y="2614881"/>
                  <a:pt x="267" y="2659126"/>
                </a:cubicBezTo>
                <a:cubicBezTo>
                  <a:pt x="-11204" y="2703371"/>
                  <a:pt x="349313" y="1728339"/>
                  <a:pt x="521377" y="1302275"/>
                </a:cubicBezTo>
                <a:cubicBezTo>
                  <a:pt x="693441" y="876211"/>
                  <a:pt x="1027738" y="174842"/>
                  <a:pt x="1032654" y="102739"/>
                </a:cubicBezTo>
                <a:cubicBezTo>
                  <a:pt x="1037570" y="30636"/>
                  <a:pt x="529570" y="866377"/>
                  <a:pt x="550873" y="869655"/>
                </a:cubicBezTo>
                <a:cubicBezTo>
                  <a:pt x="572176" y="872933"/>
                  <a:pt x="945802" y="260055"/>
                  <a:pt x="1160473" y="122404"/>
                </a:cubicBezTo>
                <a:cubicBezTo>
                  <a:pt x="1375144" y="-15247"/>
                  <a:pt x="1888060" y="-18525"/>
                  <a:pt x="1878228" y="24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3534F39-B6F7-549A-8249-605219A9D450}"/>
              </a:ext>
            </a:extLst>
          </p:cNvPr>
          <p:cNvSpPr/>
          <p:nvPr/>
        </p:nvSpPr>
        <p:spPr>
          <a:xfrm>
            <a:off x="1942658" y="2537554"/>
            <a:ext cx="1194429" cy="3246069"/>
          </a:xfrm>
          <a:custGeom>
            <a:avLst/>
            <a:gdLst>
              <a:gd name="connsiteX0" fmla="*/ 1193832 w 1194429"/>
              <a:gd name="connsiteY0" fmla="*/ 9001 h 3246069"/>
              <a:gd name="connsiteX1" fmla="*/ 269600 w 1194429"/>
              <a:gd name="connsiteY1" fmla="*/ 1493672 h 3246069"/>
              <a:gd name="connsiteX2" fmla="*/ 4129 w 1194429"/>
              <a:gd name="connsiteY2" fmla="*/ 3204485 h 3246069"/>
              <a:gd name="connsiteX3" fmla="*/ 151613 w 1194429"/>
              <a:gd name="connsiteY3" fmla="*/ 2526059 h 3246069"/>
              <a:gd name="connsiteX4" fmla="*/ 702219 w 1194429"/>
              <a:gd name="connsiteY4" fmla="*/ 431788 h 3246069"/>
              <a:gd name="connsiteX5" fmla="*/ 230271 w 1194429"/>
              <a:gd name="connsiteY5" fmla="*/ 1336356 h 3246069"/>
              <a:gd name="connsiteX6" fmla="*/ 849703 w 1194429"/>
              <a:gd name="connsiteY6" fmla="*/ 48330 h 3246069"/>
              <a:gd name="connsiteX7" fmla="*/ 417084 w 1194429"/>
              <a:gd name="connsiteY7" fmla="*/ 834911 h 3246069"/>
              <a:gd name="connsiteX8" fmla="*/ 1193832 w 1194429"/>
              <a:gd name="connsiteY8" fmla="*/ 9001 h 3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29" h="3246069">
                <a:moveTo>
                  <a:pt x="1193832" y="9001"/>
                </a:moveTo>
                <a:cubicBezTo>
                  <a:pt x="1169251" y="118795"/>
                  <a:pt x="467884" y="961092"/>
                  <a:pt x="269600" y="1493672"/>
                </a:cubicBezTo>
                <a:cubicBezTo>
                  <a:pt x="71316" y="2026252"/>
                  <a:pt x="23794" y="3032420"/>
                  <a:pt x="4129" y="3204485"/>
                </a:cubicBezTo>
                <a:cubicBezTo>
                  <a:pt x="-15536" y="3376550"/>
                  <a:pt x="35265" y="2988175"/>
                  <a:pt x="151613" y="2526059"/>
                </a:cubicBezTo>
                <a:cubicBezTo>
                  <a:pt x="267961" y="2063943"/>
                  <a:pt x="689109" y="630072"/>
                  <a:pt x="702219" y="431788"/>
                </a:cubicBezTo>
                <a:cubicBezTo>
                  <a:pt x="715329" y="233504"/>
                  <a:pt x="205690" y="1400266"/>
                  <a:pt x="230271" y="1336356"/>
                </a:cubicBezTo>
                <a:cubicBezTo>
                  <a:pt x="254852" y="1272446"/>
                  <a:pt x="818567" y="131904"/>
                  <a:pt x="849703" y="48330"/>
                </a:cubicBezTo>
                <a:cubicBezTo>
                  <a:pt x="880839" y="-35244"/>
                  <a:pt x="358090" y="839827"/>
                  <a:pt x="417084" y="834911"/>
                </a:cubicBezTo>
                <a:cubicBezTo>
                  <a:pt x="476078" y="829995"/>
                  <a:pt x="1218413" y="-100793"/>
                  <a:pt x="1193832" y="9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E190F87F-0C71-D8AB-8D0B-930704DA585A}"/>
              </a:ext>
            </a:extLst>
          </p:cNvPr>
          <p:cNvSpPr/>
          <p:nvPr/>
        </p:nvSpPr>
        <p:spPr>
          <a:xfrm>
            <a:off x="2686411" y="2300873"/>
            <a:ext cx="1660034" cy="2575985"/>
          </a:xfrm>
          <a:custGeom>
            <a:avLst/>
            <a:gdLst>
              <a:gd name="connsiteX0" fmla="*/ 1659447 w 1660034"/>
              <a:gd name="connsiteY0" fmla="*/ 9708 h 2575985"/>
              <a:gd name="connsiteX1" fmla="*/ 951524 w 1660034"/>
              <a:gd name="connsiteY1" fmla="*/ 353837 h 2575985"/>
              <a:gd name="connsiteX2" fmla="*/ 263266 w 1660034"/>
              <a:gd name="connsiteY2" fmla="*/ 1494379 h 2575985"/>
              <a:gd name="connsiteX3" fmla="*/ 381254 w 1660034"/>
              <a:gd name="connsiteY3" fmla="*/ 1238740 h 2575985"/>
              <a:gd name="connsiteX4" fmla="*/ 7628 w 1660034"/>
              <a:gd name="connsiteY4" fmla="*/ 2566095 h 2575985"/>
              <a:gd name="connsiteX5" fmla="*/ 204273 w 1660034"/>
              <a:gd name="connsiteY5" fmla="*/ 1750017 h 2575985"/>
              <a:gd name="connsiteX6" fmla="*/ 1040015 w 1660034"/>
              <a:gd name="connsiteY6" fmla="*/ 49037 h 2575985"/>
              <a:gd name="connsiteX7" fmla="*/ 332092 w 1660034"/>
              <a:gd name="connsiteY7" fmla="*/ 1032262 h 2575985"/>
              <a:gd name="connsiteX8" fmla="*/ 1059679 w 1660034"/>
              <a:gd name="connsiteY8" fmla="*/ 176856 h 2575985"/>
              <a:gd name="connsiteX9" fmla="*/ 1659447 w 1660034"/>
              <a:gd name="connsiteY9" fmla="*/ 9708 h 25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0034" h="2575985">
                <a:moveTo>
                  <a:pt x="1659447" y="9708"/>
                </a:moveTo>
                <a:cubicBezTo>
                  <a:pt x="1641421" y="39205"/>
                  <a:pt x="1184221" y="106392"/>
                  <a:pt x="951524" y="353837"/>
                </a:cubicBezTo>
                <a:cubicBezTo>
                  <a:pt x="718827" y="601282"/>
                  <a:pt x="358311" y="1346895"/>
                  <a:pt x="263266" y="1494379"/>
                </a:cubicBezTo>
                <a:cubicBezTo>
                  <a:pt x="168221" y="1641863"/>
                  <a:pt x="423860" y="1060121"/>
                  <a:pt x="381254" y="1238740"/>
                </a:cubicBezTo>
                <a:cubicBezTo>
                  <a:pt x="338648" y="1417359"/>
                  <a:pt x="37125" y="2480882"/>
                  <a:pt x="7628" y="2566095"/>
                </a:cubicBezTo>
                <a:cubicBezTo>
                  <a:pt x="-21869" y="2651308"/>
                  <a:pt x="32209" y="2169527"/>
                  <a:pt x="204273" y="1750017"/>
                </a:cubicBezTo>
                <a:cubicBezTo>
                  <a:pt x="376337" y="1330507"/>
                  <a:pt x="1018712" y="168663"/>
                  <a:pt x="1040015" y="49037"/>
                </a:cubicBezTo>
                <a:cubicBezTo>
                  <a:pt x="1061318" y="-70589"/>
                  <a:pt x="328815" y="1010959"/>
                  <a:pt x="332092" y="1032262"/>
                </a:cubicBezTo>
                <a:cubicBezTo>
                  <a:pt x="335369" y="1053565"/>
                  <a:pt x="843369" y="340727"/>
                  <a:pt x="1059679" y="176856"/>
                </a:cubicBezTo>
                <a:cubicBezTo>
                  <a:pt x="1275989" y="12985"/>
                  <a:pt x="1677473" y="-19789"/>
                  <a:pt x="1659447" y="9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5E65C6C-09B8-8822-3462-C589D31B6E70}"/>
              </a:ext>
            </a:extLst>
          </p:cNvPr>
          <p:cNvSpPr/>
          <p:nvPr/>
        </p:nvSpPr>
        <p:spPr>
          <a:xfrm>
            <a:off x="2211129" y="3735571"/>
            <a:ext cx="703333" cy="4096190"/>
          </a:xfrm>
          <a:custGeom>
            <a:avLst/>
            <a:gdLst>
              <a:gd name="connsiteX0" fmla="*/ 699219 w 703333"/>
              <a:gd name="connsiteY0" fmla="*/ 687 h 4096190"/>
              <a:gd name="connsiteX1" fmla="*/ 305929 w 703333"/>
              <a:gd name="connsiteY1" fmla="*/ 1219887 h 4096190"/>
              <a:gd name="connsiteX2" fmla="*/ 325594 w 703333"/>
              <a:gd name="connsiteY2" fmla="*/ 2527577 h 4096190"/>
              <a:gd name="connsiteX3" fmla="*/ 374755 w 703333"/>
              <a:gd name="connsiteY3" fmla="*/ 1947474 h 4096190"/>
              <a:gd name="connsiteX4" fmla="*/ 364923 w 703333"/>
              <a:gd name="connsiteY4" fmla="*/ 3137177 h 4096190"/>
              <a:gd name="connsiteX5" fmla="*/ 119116 w 703333"/>
              <a:gd name="connsiteY5" fmla="*/ 4051577 h 4096190"/>
              <a:gd name="connsiteX6" fmla="*/ 217439 w 703333"/>
              <a:gd name="connsiteY6" fmla="*/ 3786106 h 4096190"/>
              <a:gd name="connsiteX7" fmla="*/ 266600 w 703333"/>
              <a:gd name="connsiteY7" fmla="*/ 2340764 h 4096190"/>
              <a:gd name="connsiteX8" fmla="*/ 178110 w 703333"/>
              <a:gd name="connsiteY8" fmla="*/ 659448 h 4096190"/>
              <a:gd name="connsiteX9" fmla="*/ 20794 w 703333"/>
              <a:gd name="connsiteY9" fmla="*/ 1387035 h 4096190"/>
              <a:gd name="connsiteX10" fmla="*/ 699219 w 703333"/>
              <a:gd name="connsiteY10" fmla="*/ 687 h 409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333" h="4096190">
                <a:moveTo>
                  <a:pt x="699219" y="687"/>
                </a:moveTo>
                <a:cubicBezTo>
                  <a:pt x="746741" y="-27171"/>
                  <a:pt x="368200" y="798739"/>
                  <a:pt x="305929" y="1219887"/>
                </a:cubicBezTo>
                <a:cubicBezTo>
                  <a:pt x="243658" y="1641035"/>
                  <a:pt x="314123" y="2406313"/>
                  <a:pt x="325594" y="2527577"/>
                </a:cubicBezTo>
                <a:cubicBezTo>
                  <a:pt x="337065" y="2648841"/>
                  <a:pt x="368200" y="1845874"/>
                  <a:pt x="374755" y="1947474"/>
                </a:cubicBezTo>
                <a:cubicBezTo>
                  <a:pt x="381310" y="2049074"/>
                  <a:pt x="407529" y="2786493"/>
                  <a:pt x="364923" y="3137177"/>
                </a:cubicBezTo>
                <a:cubicBezTo>
                  <a:pt x="322317" y="3487861"/>
                  <a:pt x="143697" y="3943422"/>
                  <a:pt x="119116" y="4051577"/>
                </a:cubicBezTo>
                <a:cubicBezTo>
                  <a:pt x="94535" y="4159732"/>
                  <a:pt x="192858" y="4071241"/>
                  <a:pt x="217439" y="3786106"/>
                </a:cubicBezTo>
                <a:cubicBezTo>
                  <a:pt x="242020" y="3500971"/>
                  <a:pt x="273155" y="2861874"/>
                  <a:pt x="266600" y="2340764"/>
                </a:cubicBezTo>
                <a:cubicBezTo>
                  <a:pt x="260045" y="1819654"/>
                  <a:pt x="219078" y="818403"/>
                  <a:pt x="178110" y="659448"/>
                </a:cubicBezTo>
                <a:cubicBezTo>
                  <a:pt x="137142" y="500493"/>
                  <a:pt x="-64419" y="1493551"/>
                  <a:pt x="20794" y="1387035"/>
                </a:cubicBezTo>
                <a:cubicBezTo>
                  <a:pt x="106007" y="1280519"/>
                  <a:pt x="651697" y="28545"/>
                  <a:pt x="699219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8687BB6-E008-CD86-FCBD-01828E376947}"/>
              </a:ext>
            </a:extLst>
          </p:cNvPr>
          <p:cNvSpPr/>
          <p:nvPr/>
        </p:nvSpPr>
        <p:spPr>
          <a:xfrm>
            <a:off x="2215336" y="7608480"/>
            <a:ext cx="1661702" cy="2058985"/>
          </a:xfrm>
          <a:custGeom>
            <a:avLst/>
            <a:gdLst>
              <a:gd name="connsiteX0" fmla="*/ 350883 w 1661702"/>
              <a:gd name="connsiteY0" fmla="*/ 1688 h 2058985"/>
              <a:gd name="connsiteX1" fmla="*/ 321387 w 1661702"/>
              <a:gd name="connsiteY1" fmla="*/ 916088 h 2058985"/>
              <a:gd name="connsiteX2" fmla="*/ 1029309 w 1661702"/>
              <a:gd name="connsiteY2" fmla="*/ 1476526 h 2058985"/>
              <a:gd name="connsiteX3" fmla="*/ 596690 w 1661702"/>
              <a:gd name="connsiteY3" fmla="*/ 1319210 h 2058985"/>
              <a:gd name="connsiteX4" fmla="*/ 1658574 w 1661702"/>
              <a:gd name="connsiteY4" fmla="*/ 2056630 h 2058985"/>
              <a:gd name="connsiteX5" fmla="*/ 891658 w 1661702"/>
              <a:gd name="connsiteY5" fmla="*/ 1525688 h 2058985"/>
              <a:gd name="connsiteX6" fmla="*/ 16587 w 1661702"/>
              <a:gd name="connsiteY6" fmla="*/ 768604 h 2058985"/>
              <a:gd name="connsiteX7" fmla="*/ 301722 w 1661702"/>
              <a:gd name="connsiteY7" fmla="*/ 945585 h 2058985"/>
              <a:gd name="connsiteX8" fmla="*/ 95245 w 1661702"/>
              <a:gd name="connsiteY8" fmla="*/ 345817 h 2058985"/>
              <a:gd name="connsiteX9" fmla="*/ 75580 w 1661702"/>
              <a:gd name="connsiteY9" fmla="*/ 680114 h 2058985"/>
              <a:gd name="connsiteX10" fmla="*/ 350883 w 1661702"/>
              <a:gd name="connsiteY10" fmla="*/ 1688 h 20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702" h="2058985">
                <a:moveTo>
                  <a:pt x="350883" y="1688"/>
                </a:moveTo>
                <a:cubicBezTo>
                  <a:pt x="391851" y="41017"/>
                  <a:pt x="208316" y="670282"/>
                  <a:pt x="321387" y="916088"/>
                </a:cubicBezTo>
                <a:cubicBezTo>
                  <a:pt x="434458" y="1161894"/>
                  <a:pt x="983425" y="1409339"/>
                  <a:pt x="1029309" y="1476526"/>
                </a:cubicBezTo>
                <a:cubicBezTo>
                  <a:pt x="1075193" y="1543713"/>
                  <a:pt x="491813" y="1222526"/>
                  <a:pt x="596690" y="1319210"/>
                </a:cubicBezTo>
                <a:cubicBezTo>
                  <a:pt x="701568" y="1415894"/>
                  <a:pt x="1658574" y="2056630"/>
                  <a:pt x="1658574" y="2056630"/>
                </a:cubicBezTo>
                <a:cubicBezTo>
                  <a:pt x="1707735" y="2091043"/>
                  <a:pt x="1165323" y="1740359"/>
                  <a:pt x="891658" y="1525688"/>
                </a:cubicBezTo>
                <a:cubicBezTo>
                  <a:pt x="617994" y="1311017"/>
                  <a:pt x="114910" y="865288"/>
                  <a:pt x="16587" y="768604"/>
                </a:cubicBezTo>
                <a:cubicBezTo>
                  <a:pt x="-81736" y="671920"/>
                  <a:pt x="288612" y="1016049"/>
                  <a:pt x="301722" y="945585"/>
                </a:cubicBezTo>
                <a:cubicBezTo>
                  <a:pt x="314832" y="875121"/>
                  <a:pt x="132935" y="390062"/>
                  <a:pt x="95245" y="345817"/>
                </a:cubicBezTo>
                <a:cubicBezTo>
                  <a:pt x="57555" y="301572"/>
                  <a:pt x="32974" y="737469"/>
                  <a:pt x="75580" y="680114"/>
                </a:cubicBezTo>
                <a:cubicBezTo>
                  <a:pt x="118186" y="622759"/>
                  <a:pt x="309915" y="-37641"/>
                  <a:pt x="350883" y="1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255AA2D-47E0-C20E-71E8-F78D1DF65404}"/>
              </a:ext>
            </a:extLst>
          </p:cNvPr>
          <p:cNvSpPr/>
          <p:nvPr/>
        </p:nvSpPr>
        <p:spPr>
          <a:xfrm>
            <a:off x="1424387" y="3526469"/>
            <a:ext cx="788437" cy="3837902"/>
          </a:xfrm>
          <a:custGeom>
            <a:avLst/>
            <a:gdLst>
              <a:gd name="connsiteX0" fmla="*/ 787871 w 788437"/>
              <a:gd name="connsiteY0" fmla="*/ 3312 h 3837902"/>
              <a:gd name="connsiteX1" fmla="*/ 315923 w 788437"/>
              <a:gd name="connsiteY1" fmla="*/ 1193015 h 3837902"/>
              <a:gd name="connsiteX2" fmla="*/ 335587 w 788437"/>
              <a:gd name="connsiteY2" fmla="*/ 2903828 h 3837902"/>
              <a:gd name="connsiteX3" fmla="*/ 197936 w 788437"/>
              <a:gd name="connsiteY3" fmla="*/ 2697350 h 3837902"/>
              <a:gd name="connsiteX4" fmla="*/ 1290 w 788437"/>
              <a:gd name="connsiteY4" fmla="*/ 3837892 h 3837902"/>
              <a:gd name="connsiteX5" fmla="*/ 109445 w 788437"/>
              <a:gd name="connsiteY5" fmla="*/ 2717015 h 3837902"/>
              <a:gd name="connsiteX6" fmla="*/ 40619 w 788437"/>
              <a:gd name="connsiteY6" fmla="*/ 1546976 h 3837902"/>
              <a:gd name="connsiteX7" fmla="*/ 79948 w 788437"/>
              <a:gd name="connsiteY7" fmla="*/ 1861608 h 3837902"/>
              <a:gd name="connsiteX8" fmla="*/ 512568 w 788437"/>
              <a:gd name="connsiteY8" fmla="*/ 278615 h 3837902"/>
              <a:gd name="connsiteX9" fmla="*/ 414245 w 788437"/>
              <a:gd name="connsiteY9" fmla="*/ 819389 h 3837902"/>
              <a:gd name="connsiteX10" fmla="*/ 787871 w 788437"/>
              <a:gd name="connsiteY10" fmla="*/ 3312 h 38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437" h="3837902">
                <a:moveTo>
                  <a:pt x="787871" y="3312"/>
                </a:moveTo>
                <a:cubicBezTo>
                  <a:pt x="771484" y="65583"/>
                  <a:pt x="391304" y="709596"/>
                  <a:pt x="315923" y="1193015"/>
                </a:cubicBezTo>
                <a:cubicBezTo>
                  <a:pt x="240542" y="1676434"/>
                  <a:pt x="355251" y="2653106"/>
                  <a:pt x="335587" y="2903828"/>
                </a:cubicBezTo>
                <a:cubicBezTo>
                  <a:pt x="315923" y="3154550"/>
                  <a:pt x="253652" y="2541673"/>
                  <a:pt x="197936" y="2697350"/>
                </a:cubicBezTo>
                <a:cubicBezTo>
                  <a:pt x="142220" y="2853027"/>
                  <a:pt x="16038" y="3834615"/>
                  <a:pt x="1290" y="3837892"/>
                </a:cubicBezTo>
                <a:cubicBezTo>
                  <a:pt x="-13458" y="3841169"/>
                  <a:pt x="102890" y="3098834"/>
                  <a:pt x="109445" y="2717015"/>
                </a:cubicBezTo>
                <a:cubicBezTo>
                  <a:pt x="116000" y="2335196"/>
                  <a:pt x="45535" y="1689544"/>
                  <a:pt x="40619" y="1546976"/>
                </a:cubicBezTo>
                <a:cubicBezTo>
                  <a:pt x="35703" y="1404408"/>
                  <a:pt x="1290" y="2073002"/>
                  <a:pt x="79948" y="1861608"/>
                </a:cubicBezTo>
                <a:cubicBezTo>
                  <a:pt x="158606" y="1650214"/>
                  <a:pt x="456852" y="452318"/>
                  <a:pt x="512568" y="278615"/>
                </a:cubicBezTo>
                <a:cubicBezTo>
                  <a:pt x="568284" y="104912"/>
                  <a:pt x="368361" y="861996"/>
                  <a:pt x="414245" y="819389"/>
                </a:cubicBezTo>
                <a:cubicBezTo>
                  <a:pt x="460129" y="776782"/>
                  <a:pt x="804258" y="-58959"/>
                  <a:pt x="787871" y="3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91B3190-A405-3599-741E-DFBC88485B1F}"/>
              </a:ext>
            </a:extLst>
          </p:cNvPr>
          <p:cNvSpPr/>
          <p:nvPr/>
        </p:nvSpPr>
        <p:spPr>
          <a:xfrm>
            <a:off x="1807696" y="5482229"/>
            <a:ext cx="693784" cy="3571368"/>
          </a:xfrm>
          <a:custGeom>
            <a:avLst/>
            <a:gdLst>
              <a:gd name="connsiteX0" fmla="*/ 611039 w 693784"/>
              <a:gd name="connsiteY0" fmla="*/ 92661 h 3571368"/>
              <a:gd name="connsiteX1" fmla="*/ 591375 w 693784"/>
              <a:gd name="connsiteY1" fmla="*/ 240145 h 3571368"/>
              <a:gd name="connsiteX2" fmla="*/ 168588 w 693784"/>
              <a:gd name="connsiteY2" fmla="*/ 1655990 h 3571368"/>
              <a:gd name="connsiteX3" fmla="*/ 670033 w 693784"/>
              <a:gd name="connsiteY3" fmla="*/ 3504455 h 3571368"/>
              <a:gd name="connsiteX4" fmla="*/ 552046 w 693784"/>
              <a:gd name="connsiteY4" fmla="*/ 2983345 h 3571368"/>
              <a:gd name="connsiteX5" fmla="*/ 21104 w 693784"/>
              <a:gd name="connsiteY5" fmla="*/ 1252868 h 3571368"/>
              <a:gd name="connsiteX6" fmla="*/ 119427 w 693784"/>
              <a:gd name="connsiteY6" fmla="*/ 1626494 h 3571368"/>
              <a:gd name="connsiteX7" fmla="*/ 247246 w 693784"/>
              <a:gd name="connsiteY7" fmla="*/ 771087 h 3571368"/>
              <a:gd name="connsiteX8" fmla="*/ 80098 w 693784"/>
              <a:gd name="connsiteY8" fmla="*/ 1203706 h 3571368"/>
              <a:gd name="connsiteX9" fmla="*/ 611039 w 693784"/>
              <a:gd name="connsiteY9" fmla="*/ 92661 h 357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784" h="3571368">
                <a:moveTo>
                  <a:pt x="611039" y="92661"/>
                </a:moveTo>
                <a:cubicBezTo>
                  <a:pt x="696252" y="-67933"/>
                  <a:pt x="665117" y="-20410"/>
                  <a:pt x="591375" y="240145"/>
                </a:cubicBezTo>
                <a:cubicBezTo>
                  <a:pt x="517633" y="500700"/>
                  <a:pt x="155478" y="1111939"/>
                  <a:pt x="168588" y="1655990"/>
                </a:cubicBezTo>
                <a:cubicBezTo>
                  <a:pt x="181698" y="2200041"/>
                  <a:pt x="606123" y="3283229"/>
                  <a:pt x="670033" y="3504455"/>
                </a:cubicBezTo>
                <a:cubicBezTo>
                  <a:pt x="733943" y="3725681"/>
                  <a:pt x="660201" y="3358610"/>
                  <a:pt x="552046" y="2983345"/>
                </a:cubicBezTo>
                <a:cubicBezTo>
                  <a:pt x="443891" y="2608080"/>
                  <a:pt x="93207" y="1479010"/>
                  <a:pt x="21104" y="1252868"/>
                </a:cubicBezTo>
                <a:cubicBezTo>
                  <a:pt x="-50999" y="1026726"/>
                  <a:pt x="81737" y="1706791"/>
                  <a:pt x="119427" y="1626494"/>
                </a:cubicBezTo>
                <a:cubicBezTo>
                  <a:pt x="157117" y="1546197"/>
                  <a:pt x="253801" y="841552"/>
                  <a:pt x="247246" y="771087"/>
                </a:cubicBezTo>
                <a:cubicBezTo>
                  <a:pt x="240691" y="700622"/>
                  <a:pt x="21105" y="1315138"/>
                  <a:pt x="80098" y="1203706"/>
                </a:cubicBezTo>
                <a:cubicBezTo>
                  <a:pt x="139091" y="1092274"/>
                  <a:pt x="525826" y="253255"/>
                  <a:pt x="611039" y="92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7816D67-DCD8-0A94-BB0F-6198A819C88E}"/>
              </a:ext>
            </a:extLst>
          </p:cNvPr>
          <p:cNvSpPr/>
          <p:nvPr/>
        </p:nvSpPr>
        <p:spPr>
          <a:xfrm>
            <a:off x="1759108" y="6809998"/>
            <a:ext cx="1776206" cy="2846550"/>
          </a:xfrm>
          <a:custGeom>
            <a:avLst/>
            <a:gdLst>
              <a:gd name="connsiteX0" fmla="*/ 10698 w 1776206"/>
              <a:gd name="connsiteY0" fmla="*/ 3757 h 2846550"/>
              <a:gd name="connsiteX1" fmla="*/ 276169 w 1776206"/>
              <a:gd name="connsiteY1" fmla="*/ 1675241 h 2846550"/>
              <a:gd name="connsiteX2" fmla="*/ 1082415 w 1776206"/>
              <a:gd name="connsiteY2" fmla="*/ 2619137 h 2846550"/>
              <a:gd name="connsiteX3" fmla="*/ 728453 w 1776206"/>
              <a:gd name="connsiteY3" fmla="*/ 2471654 h 2846550"/>
              <a:gd name="connsiteX4" fmla="*/ 1770673 w 1776206"/>
              <a:gd name="connsiteY4" fmla="*/ 2845279 h 2846550"/>
              <a:gd name="connsiteX5" fmla="*/ 1111911 w 1776206"/>
              <a:gd name="connsiteY5" fmla="*/ 2560144 h 2846550"/>
              <a:gd name="connsiteX6" fmla="*/ 472815 w 1776206"/>
              <a:gd name="connsiteY6" fmla="*/ 1734234 h 2846550"/>
              <a:gd name="connsiteX7" fmla="*/ 40195 w 1776206"/>
              <a:gd name="connsiteY7" fmla="*/ 977150 h 2846550"/>
              <a:gd name="connsiteX8" fmla="*/ 50027 w 1776206"/>
              <a:gd name="connsiteY8" fmla="*/ 1213125 h 2846550"/>
              <a:gd name="connsiteX9" fmla="*/ 10698 w 1776206"/>
              <a:gd name="connsiteY9" fmla="*/ 3757 h 28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6206" h="2846550">
                <a:moveTo>
                  <a:pt x="10698" y="3757"/>
                </a:moveTo>
                <a:cubicBezTo>
                  <a:pt x="48388" y="80776"/>
                  <a:pt x="97550" y="1239344"/>
                  <a:pt x="276169" y="1675241"/>
                </a:cubicBezTo>
                <a:cubicBezTo>
                  <a:pt x="454788" y="2111138"/>
                  <a:pt x="1007034" y="2486402"/>
                  <a:pt x="1082415" y="2619137"/>
                </a:cubicBezTo>
                <a:cubicBezTo>
                  <a:pt x="1157796" y="2751873"/>
                  <a:pt x="613743" y="2433964"/>
                  <a:pt x="728453" y="2471654"/>
                </a:cubicBezTo>
                <a:cubicBezTo>
                  <a:pt x="843163" y="2509344"/>
                  <a:pt x="1706763" y="2830531"/>
                  <a:pt x="1770673" y="2845279"/>
                </a:cubicBezTo>
                <a:cubicBezTo>
                  <a:pt x="1834583" y="2860027"/>
                  <a:pt x="1328221" y="2745318"/>
                  <a:pt x="1111911" y="2560144"/>
                </a:cubicBezTo>
                <a:cubicBezTo>
                  <a:pt x="895601" y="2374970"/>
                  <a:pt x="651434" y="1998066"/>
                  <a:pt x="472815" y="1734234"/>
                </a:cubicBezTo>
                <a:cubicBezTo>
                  <a:pt x="294196" y="1470402"/>
                  <a:pt x="110660" y="1064001"/>
                  <a:pt x="40195" y="977150"/>
                </a:cubicBezTo>
                <a:cubicBezTo>
                  <a:pt x="-30270" y="890299"/>
                  <a:pt x="53304" y="1368802"/>
                  <a:pt x="50027" y="1213125"/>
                </a:cubicBezTo>
                <a:cubicBezTo>
                  <a:pt x="46750" y="1057448"/>
                  <a:pt x="-26992" y="-73262"/>
                  <a:pt x="10698" y="3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72E88F4-ADC2-1DEF-E228-623B22234E26}"/>
              </a:ext>
            </a:extLst>
          </p:cNvPr>
          <p:cNvSpPr/>
          <p:nvPr/>
        </p:nvSpPr>
        <p:spPr>
          <a:xfrm>
            <a:off x="1283542" y="6480558"/>
            <a:ext cx="1489212" cy="3263322"/>
          </a:xfrm>
          <a:custGeom>
            <a:avLst/>
            <a:gdLst>
              <a:gd name="connsiteX0" fmla="*/ 545258 w 1489212"/>
              <a:gd name="connsiteY0" fmla="*/ 38229 h 3263322"/>
              <a:gd name="connsiteX1" fmla="*/ 505929 w 1489212"/>
              <a:gd name="connsiteY1" fmla="*/ 175881 h 3263322"/>
              <a:gd name="connsiteX2" fmla="*/ 348613 w 1489212"/>
              <a:gd name="connsiteY2" fmla="*/ 1522900 h 3263322"/>
              <a:gd name="connsiteX3" fmla="*/ 1312174 w 1489212"/>
              <a:gd name="connsiteY3" fmla="*/ 2820758 h 3263322"/>
              <a:gd name="connsiteX4" fmla="*/ 1154858 w 1489212"/>
              <a:gd name="connsiteY4" fmla="*/ 2879752 h 3263322"/>
              <a:gd name="connsiteX5" fmla="*/ 1489155 w 1489212"/>
              <a:gd name="connsiteY5" fmla="*/ 3263210 h 3263322"/>
              <a:gd name="connsiteX6" fmla="*/ 1125361 w 1489212"/>
              <a:gd name="connsiteY6" fmla="*/ 2899416 h 3263322"/>
              <a:gd name="connsiteX7" fmla="*/ 14316 w 1489212"/>
              <a:gd name="connsiteY7" fmla="*/ 1463907 h 3263322"/>
              <a:gd name="connsiteX8" fmla="*/ 476432 w 1489212"/>
              <a:gd name="connsiteY8" fmla="*/ 1817868 h 3263322"/>
              <a:gd name="connsiteX9" fmla="*/ 201129 w 1489212"/>
              <a:gd name="connsiteY9" fmla="*/ 1277094 h 3263322"/>
              <a:gd name="connsiteX10" fmla="*/ 181464 w 1489212"/>
              <a:gd name="connsiteY10" fmla="*/ 225042 h 3263322"/>
              <a:gd name="connsiteX11" fmla="*/ 122471 w 1489212"/>
              <a:gd name="connsiteY11" fmla="*/ 1267261 h 3263322"/>
              <a:gd name="connsiteX12" fmla="*/ 486264 w 1489212"/>
              <a:gd name="connsiteY12" fmla="*/ 382358 h 3263322"/>
              <a:gd name="connsiteX13" fmla="*/ 545258 w 1489212"/>
              <a:gd name="connsiteY13" fmla="*/ 38229 h 326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9212" h="3263322">
                <a:moveTo>
                  <a:pt x="545258" y="38229"/>
                </a:moveTo>
                <a:cubicBezTo>
                  <a:pt x="548536" y="3816"/>
                  <a:pt x="538703" y="-71564"/>
                  <a:pt x="505929" y="175881"/>
                </a:cubicBezTo>
                <a:cubicBezTo>
                  <a:pt x="473155" y="423326"/>
                  <a:pt x="214239" y="1082087"/>
                  <a:pt x="348613" y="1522900"/>
                </a:cubicBezTo>
                <a:cubicBezTo>
                  <a:pt x="482987" y="1963713"/>
                  <a:pt x="1177800" y="2594616"/>
                  <a:pt x="1312174" y="2820758"/>
                </a:cubicBezTo>
                <a:cubicBezTo>
                  <a:pt x="1446548" y="3046900"/>
                  <a:pt x="1125361" y="2806010"/>
                  <a:pt x="1154858" y="2879752"/>
                </a:cubicBezTo>
                <a:cubicBezTo>
                  <a:pt x="1184355" y="2953494"/>
                  <a:pt x="1494071" y="3259933"/>
                  <a:pt x="1489155" y="3263210"/>
                </a:cubicBezTo>
                <a:cubicBezTo>
                  <a:pt x="1484239" y="3266487"/>
                  <a:pt x="1371168" y="3199300"/>
                  <a:pt x="1125361" y="2899416"/>
                </a:cubicBezTo>
                <a:cubicBezTo>
                  <a:pt x="879555" y="2599532"/>
                  <a:pt x="122471" y="1644165"/>
                  <a:pt x="14316" y="1463907"/>
                </a:cubicBezTo>
                <a:cubicBezTo>
                  <a:pt x="-93839" y="1283649"/>
                  <a:pt x="445297" y="1849003"/>
                  <a:pt x="476432" y="1817868"/>
                </a:cubicBezTo>
                <a:cubicBezTo>
                  <a:pt x="507567" y="1786733"/>
                  <a:pt x="250290" y="1542565"/>
                  <a:pt x="201129" y="1277094"/>
                </a:cubicBezTo>
                <a:cubicBezTo>
                  <a:pt x="151968" y="1011623"/>
                  <a:pt x="194574" y="226681"/>
                  <a:pt x="181464" y="225042"/>
                </a:cubicBezTo>
                <a:cubicBezTo>
                  <a:pt x="168354" y="223403"/>
                  <a:pt x="71671" y="1241042"/>
                  <a:pt x="122471" y="1267261"/>
                </a:cubicBezTo>
                <a:cubicBezTo>
                  <a:pt x="173271" y="1293480"/>
                  <a:pt x="415799" y="592113"/>
                  <a:pt x="486264" y="382358"/>
                </a:cubicBezTo>
                <a:cubicBezTo>
                  <a:pt x="556729" y="172603"/>
                  <a:pt x="541980" y="72642"/>
                  <a:pt x="545258" y="3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923DCBD-E897-A379-1A72-843910D5D697}"/>
              </a:ext>
            </a:extLst>
          </p:cNvPr>
          <p:cNvSpPr/>
          <p:nvPr/>
        </p:nvSpPr>
        <p:spPr>
          <a:xfrm>
            <a:off x="4674794" y="1764873"/>
            <a:ext cx="3322253" cy="4671803"/>
          </a:xfrm>
          <a:custGeom>
            <a:avLst/>
            <a:gdLst>
              <a:gd name="connsiteX0" fmla="*/ 4782 w 3322253"/>
              <a:gd name="connsiteY0" fmla="*/ 10139 h 4671803"/>
              <a:gd name="connsiteX1" fmla="*/ 2299747 w 3322253"/>
              <a:gd name="connsiteY1" fmla="*/ 1856868 h 4671803"/>
              <a:gd name="connsiteX2" fmla="*/ 2245959 w 3322253"/>
              <a:gd name="connsiteY2" fmla="*/ 1785151 h 4671803"/>
              <a:gd name="connsiteX3" fmla="*/ 2927277 w 3322253"/>
              <a:gd name="connsiteY3" fmla="*/ 3811174 h 4671803"/>
              <a:gd name="connsiteX4" fmla="*/ 3321724 w 3322253"/>
              <a:gd name="connsiteY4" fmla="*/ 4671786 h 4671803"/>
              <a:gd name="connsiteX5" fmla="*/ 2981065 w 3322253"/>
              <a:gd name="connsiteY5" fmla="*/ 3793245 h 4671803"/>
              <a:gd name="connsiteX6" fmla="*/ 1851512 w 3322253"/>
              <a:gd name="connsiteY6" fmla="*/ 1552068 h 4671803"/>
              <a:gd name="connsiteX7" fmla="*/ 2066665 w 3322253"/>
              <a:gd name="connsiteY7" fmla="*/ 1695503 h 4671803"/>
              <a:gd name="connsiteX8" fmla="*/ 1708077 w 3322253"/>
              <a:gd name="connsiteY8" fmla="*/ 1139692 h 4671803"/>
              <a:gd name="connsiteX9" fmla="*/ 4782 w 3322253"/>
              <a:gd name="connsiteY9" fmla="*/ 10139 h 46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2253" h="4671803">
                <a:moveTo>
                  <a:pt x="4782" y="10139"/>
                </a:moveTo>
                <a:cubicBezTo>
                  <a:pt x="103394" y="129668"/>
                  <a:pt x="1926218" y="1561033"/>
                  <a:pt x="2299747" y="1856868"/>
                </a:cubicBezTo>
                <a:cubicBezTo>
                  <a:pt x="2673276" y="2152703"/>
                  <a:pt x="2141371" y="1459433"/>
                  <a:pt x="2245959" y="1785151"/>
                </a:cubicBezTo>
                <a:cubicBezTo>
                  <a:pt x="2350547" y="2110869"/>
                  <a:pt x="2747983" y="3330068"/>
                  <a:pt x="2927277" y="3811174"/>
                </a:cubicBezTo>
                <a:cubicBezTo>
                  <a:pt x="3106571" y="4292280"/>
                  <a:pt x="3312759" y="4674774"/>
                  <a:pt x="3321724" y="4671786"/>
                </a:cubicBezTo>
                <a:cubicBezTo>
                  <a:pt x="3330689" y="4668798"/>
                  <a:pt x="3226100" y="4313198"/>
                  <a:pt x="2981065" y="3793245"/>
                </a:cubicBezTo>
                <a:cubicBezTo>
                  <a:pt x="2736030" y="3273292"/>
                  <a:pt x="2003912" y="1901692"/>
                  <a:pt x="1851512" y="1552068"/>
                </a:cubicBezTo>
                <a:cubicBezTo>
                  <a:pt x="1699112" y="1202444"/>
                  <a:pt x="2090571" y="1764232"/>
                  <a:pt x="2066665" y="1695503"/>
                </a:cubicBezTo>
                <a:cubicBezTo>
                  <a:pt x="2042759" y="1626774"/>
                  <a:pt x="2054712" y="1417598"/>
                  <a:pt x="1708077" y="1139692"/>
                </a:cubicBezTo>
                <a:cubicBezTo>
                  <a:pt x="1361442" y="861786"/>
                  <a:pt x="-93830" y="-109390"/>
                  <a:pt x="4782" y="10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FF99FFFC-D5D8-E426-F69A-EFE7D10FF3B6}"/>
              </a:ext>
            </a:extLst>
          </p:cNvPr>
          <p:cNvSpPr/>
          <p:nvPr/>
        </p:nvSpPr>
        <p:spPr>
          <a:xfrm>
            <a:off x="4469667" y="1995569"/>
            <a:ext cx="2310618" cy="3510636"/>
          </a:xfrm>
          <a:custGeom>
            <a:avLst/>
            <a:gdLst>
              <a:gd name="connsiteX0" fmla="*/ 66474 w 2310618"/>
              <a:gd name="connsiteY0" fmla="*/ 48384 h 3510636"/>
              <a:gd name="connsiteX1" fmla="*/ 980874 w 2310618"/>
              <a:gd name="connsiteY1" fmla="*/ 1124149 h 3510636"/>
              <a:gd name="connsiteX2" fmla="*/ 1518757 w 2310618"/>
              <a:gd name="connsiteY2" fmla="*/ 1877184 h 3510636"/>
              <a:gd name="connsiteX3" fmla="*/ 1447039 w 2310618"/>
              <a:gd name="connsiteY3" fmla="*/ 1482737 h 3510636"/>
              <a:gd name="connsiteX4" fmla="*/ 1949062 w 2310618"/>
              <a:gd name="connsiteY4" fmla="*/ 2988807 h 3510636"/>
              <a:gd name="connsiteX5" fmla="*/ 2307651 w 2310618"/>
              <a:gd name="connsiteY5" fmla="*/ 3508760 h 3510636"/>
              <a:gd name="connsiteX6" fmla="*/ 1751839 w 2310618"/>
              <a:gd name="connsiteY6" fmla="*/ 2845372 h 3510636"/>
              <a:gd name="connsiteX7" fmla="*/ 1231886 w 2310618"/>
              <a:gd name="connsiteY7" fmla="*/ 1769607 h 3510636"/>
              <a:gd name="connsiteX8" fmla="*/ 1249815 w 2310618"/>
              <a:gd name="connsiteY8" fmla="*/ 1267584 h 3510636"/>
              <a:gd name="connsiteX9" fmla="*/ 622286 w 2310618"/>
              <a:gd name="connsiteY9" fmla="*/ 209749 h 3510636"/>
              <a:gd name="connsiteX10" fmla="*/ 962945 w 2310618"/>
              <a:gd name="connsiteY10" fmla="*/ 783490 h 3510636"/>
              <a:gd name="connsiteX11" fmla="*/ 174051 w 2310618"/>
              <a:gd name="connsiteY11" fmla="*/ 245607 h 3510636"/>
              <a:gd name="connsiteX12" fmla="*/ 66474 w 2310618"/>
              <a:gd name="connsiteY12" fmla="*/ 48384 h 35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0618" h="3510636">
                <a:moveTo>
                  <a:pt x="66474" y="48384"/>
                </a:moveTo>
                <a:cubicBezTo>
                  <a:pt x="200944" y="194807"/>
                  <a:pt x="738827" y="819349"/>
                  <a:pt x="980874" y="1124149"/>
                </a:cubicBezTo>
                <a:cubicBezTo>
                  <a:pt x="1222921" y="1428949"/>
                  <a:pt x="1441063" y="1817419"/>
                  <a:pt x="1518757" y="1877184"/>
                </a:cubicBezTo>
                <a:cubicBezTo>
                  <a:pt x="1596451" y="1936949"/>
                  <a:pt x="1375321" y="1297466"/>
                  <a:pt x="1447039" y="1482737"/>
                </a:cubicBezTo>
                <a:cubicBezTo>
                  <a:pt x="1518757" y="1668008"/>
                  <a:pt x="1805627" y="2651137"/>
                  <a:pt x="1949062" y="2988807"/>
                </a:cubicBezTo>
                <a:cubicBezTo>
                  <a:pt x="2092497" y="3326477"/>
                  <a:pt x="2340521" y="3532666"/>
                  <a:pt x="2307651" y="3508760"/>
                </a:cubicBezTo>
                <a:cubicBezTo>
                  <a:pt x="2274781" y="3484854"/>
                  <a:pt x="1931133" y="3135231"/>
                  <a:pt x="1751839" y="2845372"/>
                </a:cubicBezTo>
                <a:cubicBezTo>
                  <a:pt x="1572545" y="2555513"/>
                  <a:pt x="1315557" y="2032572"/>
                  <a:pt x="1231886" y="1769607"/>
                </a:cubicBezTo>
                <a:cubicBezTo>
                  <a:pt x="1148215" y="1506642"/>
                  <a:pt x="1351415" y="1527560"/>
                  <a:pt x="1249815" y="1267584"/>
                </a:cubicBezTo>
                <a:cubicBezTo>
                  <a:pt x="1148215" y="1007608"/>
                  <a:pt x="622286" y="209749"/>
                  <a:pt x="622286" y="209749"/>
                </a:cubicBezTo>
                <a:cubicBezTo>
                  <a:pt x="574474" y="129067"/>
                  <a:pt x="1037651" y="777514"/>
                  <a:pt x="962945" y="783490"/>
                </a:cubicBezTo>
                <a:cubicBezTo>
                  <a:pt x="888239" y="789466"/>
                  <a:pt x="329439" y="368125"/>
                  <a:pt x="174051" y="245607"/>
                </a:cubicBezTo>
                <a:cubicBezTo>
                  <a:pt x="18663" y="123089"/>
                  <a:pt x="-67996" y="-98039"/>
                  <a:pt x="66474" y="48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DE9F980C-4803-7932-B3B0-7E756F08F530}"/>
              </a:ext>
            </a:extLst>
          </p:cNvPr>
          <p:cNvSpPr/>
          <p:nvPr/>
        </p:nvSpPr>
        <p:spPr>
          <a:xfrm>
            <a:off x="5590976" y="1999140"/>
            <a:ext cx="1259691" cy="1100828"/>
          </a:xfrm>
          <a:custGeom>
            <a:avLst/>
            <a:gdLst>
              <a:gd name="connsiteX0" fmla="*/ 20930 w 1259691"/>
              <a:gd name="connsiteY0" fmla="*/ 8954 h 1100828"/>
              <a:gd name="connsiteX1" fmla="*/ 1204271 w 1259691"/>
              <a:gd name="connsiteY1" fmla="*/ 1048860 h 1100828"/>
              <a:gd name="connsiteX2" fmla="*/ 1007048 w 1259691"/>
              <a:gd name="connsiteY2" fmla="*/ 905425 h 1100828"/>
              <a:gd name="connsiteX3" fmla="*/ 487095 w 1259691"/>
              <a:gd name="connsiteY3" fmla="*/ 564766 h 1100828"/>
              <a:gd name="connsiteX4" fmla="*/ 20930 w 1259691"/>
              <a:gd name="connsiteY4" fmla="*/ 8954 h 110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691" h="1100828">
                <a:moveTo>
                  <a:pt x="20930" y="8954"/>
                </a:moveTo>
                <a:cubicBezTo>
                  <a:pt x="140459" y="89636"/>
                  <a:pt x="1039918" y="899448"/>
                  <a:pt x="1204271" y="1048860"/>
                </a:cubicBezTo>
                <a:cubicBezTo>
                  <a:pt x="1368624" y="1198272"/>
                  <a:pt x="1126577" y="986107"/>
                  <a:pt x="1007048" y="905425"/>
                </a:cubicBezTo>
                <a:cubicBezTo>
                  <a:pt x="887519" y="824743"/>
                  <a:pt x="648460" y="714178"/>
                  <a:pt x="487095" y="564766"/>
                </a:cubicBezTo>
                <a:cubicBezTo>
                  <a:pt x="325730" y="415354"/>
                  <a:pt x="-98599" y="-71728"/>
                  <a:pt x="20930" y="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F35492C-B3DE-93B3-D41A-0056E6503EB4}"/>
              </a:ext>
            </a:extLst>
          </p:cNvPr>
          <p:cNvSpPr/>
          <p:nvPr/>
        </p:nvSpPr>
        <p:spPr>
          <a:xfrm>
            <a:off x="6224327" y="2611948"/>
            <a:ext cx="1940198" cy="4625340"/>
          </a:xfrm>
          <a:custGeom>
            <a:avLst/>
            <a:gdLst>
              <a:gd name="connsiteX0" fmla="*/ 15108 w 1940198"/>
              <a:gd name="connsiteY0" fmla="*/ 95393 h 4625340"/>
              <a:gd name="connsiteX1" fmla="*/ 337838 w 1940198"/>
              <a:gd name="connsiteY1" fmla="*/ 1260805 h 4625340"/>
              <a:gd name="connsiteX2" fmla="*/ 1090873 w 1940198"/>
              <a:gd name="connsiteY2" fmla="*/ 2892381 h 4625340"/>
              <a:gd name="connsiteX3" fmla="*/ 570920 w 1940198"/>
              <a:gd name="connsiteY3" fmla="*/ 2228993 h 4625340"/>
              <a:gd name="connsiteX4" fmla="*/ 1933555 w 1940198"/>
              <a:gd name="connsiteY4" fmla="*/ 4595676 h 4625340"/>
              <a:gd name="connsiteX5" fmla="*/ 1055014 w 1940198"/>
              <a:gd name="connsiteY5" fmla="*/ 3394405 h 4625340"/>
              <a:gd name="connsiteX6" fmla="*/ 230261 w 1940198"/>
              <a:gd name="connsiteY6" fmla="*/ 1027723 h 4625340"/>
              <a:gd name="connsiteX7" fmla="*/ 194402 w 1940198"/>
              <a:gd name="connsiteY7" fmla="*/ 1117370 h 4625340"/>
              <a:gd name="connsiteX8" fmla="*/ 50967 w 1940198"/>
              <a:gd name="connsiteY8" fmla="*/ 59534 h 4625340"/>
              <a:gd name="connsiteX9" fmla="*/ 50967 w 1940198"/>
              <a:gd name="connsiteY9" fmla="*/ 131252 h 4625340"/>
              <a:gd name="connsiteX10" fmla="*/ 15108 w 1940198"/>
              <a:gd name="connsiteY10" fmla="*/ 95393 h 462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0198" h="4625340">
                <a:moveTo>
                  <a:pt x="15108" y="95393"/>
                </a:moveTo>
                <a:cubicBezTo>
                  <a:pt x="62920" y="283652"/>
                  <a:pt x="158544" y="794640"/>
                  <a:pt x="337838" y="1260805"/>
                </a:cubicBezTo>
                <a:cubicBezTo>
                  <a:pt x="517132" y="1726970"/>
                  <a:pt x="1052026" y="2731016"/>
                  <a:pt x="1090873" y="2892381"/>
                </a:cubicBezTo>
                <a:cubicBezTo>
                  <a:pt x="1129720" y="3053746"/>
                  <a:pt x="430473" y="1945111"/>
                  <a:pt x="570920" y="2228993"/>
                </a:cubicBezTo>
                <a:cubicBezTo>
                  <a:pt x="711367" y="2512875"/>
                  <a:pt x="1852873" y="4401441"/>
                  <a:pt x="1933555" y="4595676"/>
                </a:cubicBezTo>
                <a:cubicBezTo>
                  <a:pt x="2014237" y="4789911"/>
                  <a:pt x="1338896" y="3989064"/>
                  <a:pt x="1055014" y="3394405"/>
                </a:cubicBezTo>
                <a:cubicBezTo>
                  <a:pt x="771132" y="2799746"/>
                  <a:pt x="373696" y="1407229"/>
                  <a:pt x="230261" y="1027723"/>
                </a:cubicBezTo>
                <a:cubicBezTo>
                  <a:pt x="86826" y="648217"/>
                  <a:pt x="224284" y="1278735"/>
                  <a:pt x="194402" y="1117370"/>
                </a:cubicBezTo>
                <a:cubicBezTo>
                  <a:pt x="164520" y="956005"/>
                  <a:pt x="74873" y="223887"/>
                  <a:pt x="50967" y="59534"/>
                </a:cubicBezTo>
                <a:cubicBezTo>
                  <a:pt x="27061" y="-104819"/>
                  <a:pt x="53955" y="122287"/>
                  <a:pt x="50967" y="131252"/>
                </a:cubicBezTo>
                <a:cubicBezTo>
                  <a:pt x="47979" y="140217"/>
                  <a:pt x="-32704" y="-92866"/>
                  <a:pt x="15108" y="95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9A4CE02-4726-0D57-1D4B-4DC506F30AF4}"/>
              </a:ext>
            </a:extLst>
          </p:cNvPr>
          <p:cNvSpPr/>
          <p:nvPr/>
        </p:nvSpPr>
        <p:spPr>
          <a:xfrm>
            <a:off x="6031542" y="2542653"/>
            <a:ext cx="1719497" cy="5226055"/>
          </a:xfrm>
          <a:custGeom>
            <a:avLst/>
            <a:gdLst>
              <a:gd name="connsiteX0" fmla="*/ 46529 w 1719497"/>
              <a:gd name="connsiteY0" fmla="*/ 57112 h 5226055"/>
              <a:gd name="connsiteX1" fmla="*/ 28599 w 1719497"/>
              <a:gd name="connsiteY1" fmla="*/ 290194 h 5226055"/>
              <a:gd name="connsiteX2" fmla="*/ 405117 w 1719497"/>
              <a:gd name="connsiteY2" fmla="*/ 1903841 h 5226055"/>
              <a:gd name="connsiteX3" fmla="*/ 1337446 w 1719497"/>
              <a:gd name="connsiteY3" fmla="*/ 3140971 h 5226055"/>
              <a:gd name="connsiteX4" fmla="*/ 960929 w 1719497"/>
              <a:gd name="connsiteY4" fmla="*/ 2872029 h 5226055"/>
              <a:gd name="connsiteX5" fmla="*/ 1713964 w 1719497"/>
              <a:gd name="connsiteY5" fmla="*/ 5184923 h 5226055"/>
              <a:gd name="connsiteX6" fmla="*/ 1265729 w 1719497"/>
              <a:gd name="connsiteY6" fmla="*/ 4216735 h 5226055"/>
              <a:gd name="connsiteX7" fmla="*/ 584411 w 1719497"/>
              <a:gd name="connsiteY7" fmla="*/ 2495512 h 5226055"/>
              <a:gd name="connsiteX8" fmla="*/ 207893 w 1719497"/>
              <a:gd name="connsiteY8" fmla="*/ 953582 h 5226055"/>
              <a:gd name="connsiteX9" fmla="*/ 46529 w 1719497"/>
              <a:gd name="connsiteY9" fmla="*/ 57112 h 522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497" h="5226055">
                <a:moveTo>
                  <a:pt x="46529" y="57112"/>
                </a:moveTo>
                <a:cubicBezTo>
                  <a:pt x="16647" y="-53453"/>
                  <a:pt x="-31166" y="-17594"/>
                  <a:pt x="28599" y="290194"/>
                </a:cubicBezTo>
                <a:cubicBezTo>
                  <a:pt x="88364" y="597982"/>
                  <a:pt x="186976" y="1428712"/>
                  <a:pt x="405117" y="1903841"/>
                </a:cubicBezTo>
                <a:cubicBezTo>
                  <a:pt x="623258" y="2378970"/>
                  <a:pt x="1244811" y="2979606"/>
                  <a:pt x="1337446" y="3140971"/>
                </a:cubicBezTo>
                <a:cubicBezTo>
                  <a:pt x="1430081" y="3302336"/>
                  <a:pt x="898176" y="2531370"/>
                  <a:pt x="960929" y="2872029"/>
                </a:cubicBezTo>
                <a:cubicBezTo>
                  <a:pt x="1023682" y="3212688"/>
                  <a:pt x="1663164" y="4960805"/>
                  <a:pt x="1713964" y="5184923"/>
                </a:cubicBezTo>
                <a:cubicBezTo>
                  <a:pt x="1764764" y="5409041"/>
                  <a:pt x="1453988" y="4664970"/>
                  <a:pt x="1265729" y="4216735"/>
                </a:cubicBezTo>
                <a:cubicBezTo>
                  <a:pt x="1077470" y="3768500"/>
                  <a:pt x="760717" y="3039371"/>
                  <a:pt x="584411" y="2495512"/>
                </a:cubicBezTo>
                <a:cubicBezTo>
                  <a:pt x="408105" y="1951653"/>
                  <a:pt x="300528" y="1356994"/>
                  <a:pt x="207893" y="953582"/>
                </a:cubicBezTo>
                <a:cubicBezTo>
                  <a:pt x="115258" y="550170"/>
                  <a:pt x="76411" y="167677"/>
                  <a:pt x="46529" y="57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FD816AE-4068-31A2-631D-0B3F65803C52}"/>
              </a:ext>
            </a:extLst>
          </p:cNvPr>
          <p:cNvSpPr/>
          <p:nvPr/>
        </p:nvSpPr>
        <p:spPr>
          <a:xfrm>
            <a:off x="3779761" y="9077591"/>
            <a:ext cx="191490" cy="1412204"/>
          </a:xfrm>
          <a:custGeom>
            <a:avLst/>
            <a:gdLst>
              <a:gd name="connsiteX0" fmla="*/ 1936 w 191490"/>
              <a:gd name="connsiteY0" fmla="*/ 14158 h 1412204"/>
              <a:gd name="connsiteX1" fmla="*/ 41125 w 191490"/>
              <a:gd name="connsiteY1" fmla="*/ 164380 h 1412204"/>
              <a:gd name="connsiteX2" fmla="*/ 191348 w 191490"/>
              <a:gd name="connsiteY2" fmla="*/ 588923 h 1412204"/>
              <a:gd name="connsiteX3" fmla="*/ 67250 w 191490"/>
              <a:gd name="connsiteY3" fmla="*/ 732615 h 1412204"/>
              <a:gd name="connsiteX4" fmla="*/ 1936 w 191490"/>
              <a:gd name="connsiteY4" fmla="*/ 1052655 h 1412204"/>
              <a:gd name="connsiteX5" fmla="*/ 21530 w 191490"/>
              <a:gd name="connsiteY5" fmla="*/ 824055 h 1412204"/>
              <a:gd name="connsiteX6" fmla="*/ 34593 w 191490"/>
              <a:gd name="connsiteY6" fmla="*/ 1411883 h 1412204"/>
              <a:gd name="connsiteX7" fmla="*/ 28062 w 191490"/>
              <a:gd name="connsiteY7" fmla="*/ 902432 h 1412204"/>
              <a:gd name="connsiteX8" fmla="*/ 41125 w 191490"/>
              <a:gd name="connsiteY8" fmla="*/ 608518 h 1412204"/>
              <a:gd name="connsiteX9" fmla="*/ 47656 w 191490"/>
              <a:gd name="connsiteY9" fmla="*/ 771803 h 1412204"/>
              <a:gd name="connsiteX10" fmla="*/ 86845 w 191490"/>
              <a:gd name="connsiteY10" fmla="*/ 484420 h 1412204"/>
              <a:gd name="connsiteX11" fmla="*/ 1936 w 191490"/>
              <a:gd name="connsiteY11" fmla="*/ 14158 h 14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490" h="1412204">
                <a:moveTo>
                  <a:pt x="1936" y="14158"/>
                </a:moveTo>
                <a:cubicBezTo>
                  <a:pt x="-5684" y="-39182"/>
                  <a:pt x="9556" y="68586"/>
                  <a:pt x="41125" y="164380"/>
                </a:cubicBezTo>
                <a:cubicBezTo>
                  <a:pt x="72694" y="260174"/>
                  <a:pt x="186994" y="494217"/>
                  <a:pt x="191348" y="588923"/>
                </a:cubicBezTo>
                <a:cubicBezTo>
                  <a:pt x="195702" y="683629"/>
                  <a:pt x="98819" y="655327"/>
                  <a:pt x="67250" y="732615"/>
                </a:cubicBezTo>
                <a:cubicBezTo>
                  <a:pt x="35681" y="809903"/>
                  <a:pt x="9556" y="1037415"/>
                  <a:pt x="1936" y="1052655"/>
                </a:cubicBezTo>
                <a:cubicBezTo>
                  <a:pt x="-5684" y="1067895"/>
                  <a:pt x="16087" y="764184"/>
                  <a:pt x="21530" y="824055"/>
                </a:cubicBezTo>
                <a:cubicBezTo>
                  <a:pt x="26973" y="883926"/>
                  <a:pt x="33504" y="1398820"/>
                  <a:pt x="34593" y="1411883"/>
                </a:cubicBezTo>
                <a:cubicBezTo>
                  <a:pt x="35682" y="1424946"/>
                  <a:pt x="26973" y="1036326"/>
                  <a:pt x="28062" y="902432"/>
                </a:cubicBezTo>
                <a:cubicBezTo>
                  <a:pt x="29151" y="768538"/>
                  <a:pt x="37859" y="630289"/>
                  <a:pt x="41125" y="608518"/>
                </a:cubicBezTo>
                <a:cubicBezTo>
                  <a:pt x="44391" y="586747"/>
                  <a:pt x="40036" y="792486"/>
                  <a:pt x="47656" y="771803"/>
                </a:cubicBezTo>
                <a:cubicBezTo>
                  <a:pt x="55276" y="751120"/>
                  <a:pt x="91199" y="608517"/>
                  <a:pt x="86845" y="484420"/>
                </a:cubicBezTo>
                <a:cubicBezTo>
                  <a:pt x="82491" y="360323"/>
                  <a:pt x="9556" y="67498"/>
                  <a:pt x="1936" y="14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E48FB52-E377-F42A-1405-C21DC1259E6A}"/>
              </a:ext>
            </a:extLst>
          </p:cNvPr>
          <p:cNvSpPr/>
          <p:nvPr/>
        </p:nvSpPr>
        <p:spPr>
          <a:xfrm>
            <a:off x="6694700" y="8758401"/>
            <a:ext cx="437882" cy="2312372"/>
          </a:xfrm>
          <a:custGeom>
            <a:avLst/>
            <a:gdLst>
              <a:gd name="connsiteX0" fmla="*/ 14 w 437882"/>
              <a:gd name="connsiteY0" fmla="*/ 19839 h 2312372"/>
              <a:gd name="connsiteX1" fmla="*/ 78391 w 437882"/>
              <a:gd name="connsiteY1" fmla="*/ 1352250 h 2312372"/>
              <a:gd name="connsiteX2" fmla="*/ 104517 w 437882"/>
              <a:gd name="connsiteY2" fmla="*/ 1247748 h 2312372"/>
              <a:gd name="connsiteX3" fmla="*/ 293929 w 437882"/>
              <a:gd name="connsiteY3" fmla="*/ 1985799 h 2312372"/>
              <a:gd name="connsiteX4" fmla="*/ 287397 w 437882"/>
              <a:gd name="connsiteY4" fmla="*/ 1815982 h 2312372"/>
              <a:gd name="connsiteX5" fmla="*/ 437620 w 437882"/>
              <a:gd name="connsiteY5" fmla="*/ 2312370 h 2312372"/>
              <a:gd name="connsiteX6" fmla="*/ 320054 w 437882"/>
              <a:gd name="connsiteY6" fmla="*/ 1809450 h 2312372"/>
              <a:gd name="connsiteX7" fmla="*/ 182894 w 437882"/>
              <a:gd name="connsiteY7" fmla="*/ 614199 h 2312372"/>
              <a:gd name="connsiteX8" fmla="*/ 150237 w 437882"/>
              <a:gd name="connsiteY8" fmla="*/ 1326125 h 2312372"/>
              <a:gd name="connsiteX9" fmla="*/ 84923 w 437882"/>
              <a:gd name="connsiteY9" fmla="*/ 607668 h 2312372"/>
              <a:gd name="connsiteX10" fmla="*/ 14 w 437882"/>
              <a:gd name="connsiteY10" fmla="*/ 19839 h 23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82" h="2312372">
                <a:moveTo>
                  <a:pt x="14" y="19839"/>
                </a:moveTo>
                <a:cubicBezTo>
                  <a:pt x="-1075" y="143936"/>
                  <a:pt x="60974" y="1147599"/>
                  <a:pt x="78391" y="1352250"/>
                </a:cubicBezTo>
                <a:cubicBezTo>
                  <a:pt x="95808" y="1556901"/>
                  <a:pt x="68594" y="1142156"/>
                  <a:pt x="104517" y="1247748"/>
                </a:cubicBezTo>
                <a:cubicBezTo>
                  <a:pt x="140440" y="1353340"/>
                  <a:pt x="263449" y="1891093"/>
                  <a:pt x="293929" y="1985799"/>
                </a:cubicBezTo>
                <a:cubicBezTo>
                  <a:pt x="324409" y="2080505"/>
                  <a:pt x="263449" y="1761554"/>
                  <a:pt x="287397" y="1815982"/>
                </a:cubicBezTo>
                <a:cubicBezTo>
                  <a:pt x="311346" y="1870411"/>
                  <a:pt x="432177" y="2313459"/>
                  <a:pt x="437620" y="2312370"/>
                </a:cubicBezTo>
                <a:cubicBezTo>
                  <a:pt x="443063" y="2311281"/>
                  <a:pt x="362508" y="2092479"/>
                  <a:pt x="320054" y="1809450"/>
                </a:cubicBezTo>
                <a:cubicBezTo>
                  <a:pt x="277600" y="1526422"/>
                  <a:pt x="211197" y="694753"/>
                  <a:pt x="182894" y="614199"/>
                </a:cubicBezTo>
                <a:cubicBezTo>
                  <a:pt x="154591" y="533645"/>
                  <a:pt x="166565" y="1327213"/>
                  <a:pt x="150237" y="1326125"/>
                </a:cubicBezTo>
                <a:cubicBezTo>
                  <a:pt x="133909" y="1325037"/>
                  <a:pt x="108871" y="829737"/>
                  <a:pt x="84923" y="607668"/>
                </a:cubicBezTo>
                <a:cubicBezTo>
                  <a:pt x="60975" y="385599"/>
                  <a:pt x="1103" y="-104258"/>
                  <a:pt x="14" y="19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CD319B1-1041-5094-CA80-2B7FCD70CF87}"/>
              </a:ext>
            </a:extLst>
          </p:cNvPr>
          <p:cNvSpPr/>
          <p:nvPr/>
        </p:nvSpPr>
        <p:spPr>
          <a:xfrm>
            <a:off x="4865213" y="9571977"/>
            <a:ext cx="935387" cy="1201197"/>
          </a:xfrm>
          <a:custGeom>
            <a:avLst/>
            <a:gdLst>
              <a:gd name="connsiteX0" fmla="*/ 701 w 935387"/>
              <a:gd name="connsiteY0" fmla="*/ 48817 h 1201197"/>
              <a:gd name="connsiteX1" fmla="*/ 601593 w 935387"/>
              <a:gd name="connsiteY1" fmla="*/ 381920 h 1201197"/>
              <a:gd name="connsiteX2" fmla="*/ 601593 w 935387"/>
              <a:gd name="connsiteY2" fmla="*/ 891372 h 1201197"/>
              <a:gd name="connsiteX3" fmla="*/ 738753 w 935387"/>
              <a:gd name="connsiteY3" fmla="*/ 434172 h 1201197"/>
              <a:gd name="connsiteX4" fmla="*/ 686501 w 935387"/>
              <a:gd name="connsiteY4" fmla="*/ 1191817 h 1201197"/>
              <a:gd name="connsiteX5" fmla="*/ 758347 w 935387"/>
              <a:gd name="connsiteY5" fmla="*/ 806463 h 1201197"/>
              <a:gd name="connsiteX6" fmla="*/ 934696 w 935387"/>
              <a:gd name="connsiteY6" fmla="*/ 61880 h 1201197"/>
              <a:gd name="connsiteX7" fmla="*/ 686501 w 935387"/>
              <a:gd name="connsiteY7" fmla="*/ 721554 h 1201197"/>
              <a:gd name="connsiteX8" fmla="*/ 869381 w 935387"/>
              <a:gd name="connsiteY8" fmla="*/ 3097 h 1201197"/>
              <a:gd name="connsiteX9" fmla="*/ 653844 w 935387"/>
              <a:gd name="connsiteY9" fmla="*/ 453766 h 1201197"/>
              <a:gd name="connsiteX10" fmla="*/ 484027 w 935387"/>
              <a:gd name="connsiteY10" fmla="*/ 264354 h 1201197"/>
              <a:gd name="connsiteX11" fmla="*/ 701 w 935387"/>
              <a:gd name="connsiteY11" fmla="*/ 48817 h 120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387" h="1201197">
                <a:moveTo>
                  <a:pt x="701" y="48817"/>
                </a:moveTo>
                <a:cubicBezTo>
                  <a:pt x="20295" y="68411"/>
                  <a:pt x="501444" y="241494"/>
                  <a:pt x="601593" y="381920"/>
                </a:cubicBezTo>
                <a:cubicBezTo>
                  <a:pt x="701742" y="522346"/>
                  <a:pt x="578733" y="882663"/>
                  <a:pt x="601593" y="891372"/>
                </a:cubicBezTo>
                <a:cubicBezTo>
                  <a:pt x="624453" y="900081"/>
                  <a:pt x="724602" y="384098"/>
                  <a:pt x="738753" y="434172"/>
                </a:cubicBezTo>
                <a:cubicBezTo>
                  <a:pt x="752904" y="484246"/>
                  <a:pt x="683235" y="1129769"/>
                  <a:pt x="686501" y="1191817"/>
                </a:cubicBezTo>
                <a:cubicBezTo>
                  <a:pt x="689767" y="1253866"/>
                  <a:pt x="716981" y="994786"/>
                  <a:pt x="758347" y="806463"/>
                </a:cubicBezTo>
                <a:cubicBezTo>
                  <a:pt x="799713" y="618140"/>
                  <a:pt x="946670" y="76031"/>
                  <a:pt x="934696" y="61880"/>
                </a:cubicBezTo>
                <a:cubicBezTo>
                  <a:pt x="922722" y="47729"/>
                  <a:pt x="697387" y="731351"/>
                  <a:pt x="686501" y="721554"/>
                </a:cubicBezTo>
                <a:cubicBezTo>
                  <a:pt x="675615" y="711757"/>
                  <a:pt x="874824" y="47728"/>
                  <a:pt x="869381" y="3097"/>
                </a:cubicBezTo>
                <a:cubicBezTo>
                  <a:pt x="863938" y="-41534"/>
                  <a:pt x="718070" y="410223"/>
                  <a:pt x="653844" y="453766"/>
                </a:cubicBezTo>
                <a:cubicBezTo>
                  <a:pt x="589618" y="497309"/>
                  <a:pt x="590707" y="332934"/>
                  <a:pt x="484027" y="264354"/>
                </a:cubicBezTo>
                <a:cubicBezTo>
                  <a:pt x="377347" y="195774"/>
                  <a:pt x="-18893" y="29223"/>
                  <a:pt x="701" y="4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B4513F4-93D5-76CB-6F44-398CAE8DAC98}"/>
              </a:ext>
            </a:extLst>
          </p:cNvPr>
          <p:cNvSpPr/>
          <p:nvPr/>
        </p:nvSpPr>
        <p:spPr>
          <a:xfrm>
            <a:off x="5784250" y="9474051"/>
            <a:ext cx="228593" cy="1632134"/>
          </a:xfrm>
          <a:custGeom>
            <a:avLst/>
            <a:gdLst>
              <a:gd name="connsiteX0" fmla="*/ 205070 w 228593"/>
              <a:gd name="connsiteY0" fmla="*/ 55303 h 1632134"/>
              <a:gd name="connsiteX1" fmla="*/ 211601 w 228593"/>
              <a:gd name="connsiteY1" fmla="*/ 146743 h 1632134"/>
              <a:gd name="connsiteX2" fmla="*/ 28721 w 228593"/>
              <a:gd name="connsiteY2" fmla="*/ 937046 h 1632134"/>
              <a:gd name="connsiteX3" fmla="*/ 107099 w 228593"/>
              <a:gd name="connsiteY3" fmla="*/ 1629378 h 1632134"/>
              <a:gd name="connsiteX4" fmla="*/ 2596 w 228593"/>
              <a:gd name="connsiteY4" fmla="*/ 1159115 h 1632134"/>
              <a:gd name="connsiteX5" fmla="*/ 35253 w 228593"/>
              <a:gd name="connsiteY5" fmla="*/ 656195 h 1632134"/>
              <a:gd name="connsiteX6" fmla="*/ 74441 w 228593"/>
              <a:gd name="connsiteY6" fmla="*/ 767229 h 1632134"/>
              <a:gd name="connsiteX7" fmla="*/ 205070 w 228593"/>
              <a:gd name="connsiteY7" fmla="*/ 55303 h 16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3" h="1632134">
                <a:moveTo>
                  <a:pt x="205070" y="55303"/>
                </a:moveTo>
                <a:cubicBezTo>
                  <a:pt x="227930" y="-48111"/>
                  <a:pt x="240992" y="-214"/>
                  <a:pt x="211601" y="146743"/>
                </a:cubicBezTo>
                <a:cubicBezTo>
                  <a:pt x="182210" y="293700"/>
                  <a:pt x="46138" y="689940"/>
                  <a:pt x="28721" y="937046"/>
                </a:cubicBezTo>
                <a:cubicBezTo>
                  <a:pt x="11304" y="1184152"/>
                  <a:pt x="111453" y="1592367"/>
                  <a:pt x="107099" y="1629378"/>
                </a:cubicBezTo>
                <a:cubicBezTo>
                  <a:pt x="102745" y="1666390"/>
                  <a:pt x="14570" y="1321312"/>
                  <a:pt x="2596" y="1159115"/>
                </a:cubicBezTo>
                <a:cubicBezTo>
                  <a:pt x="-9378" y="996918"/>
                  <a:pt x="23279" y="721509"/>
                  <a:pt x="35253" y="656195"/>
                </a:cubicBezTo>
                <a:cubicBezTo>
                  <a:pt x="47227" y="590881"/>
                  <a:pt x="40695" y="865201"/>
                  <a:pt x="74441" y="767229"/>
                </a:cubicBezTo>
                <a:cubicBezTo>
                  <a:pt x="108187" y="669257"/>
                  <a:pt x="182210" y="158717"/>
                  <a:pt x="205070" y="5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FEA2EBE-0822-A864-CD97-B5B8E29B78CA}"/>
              </a:ext>
            </a:extLst>
          </p:cNvPr>
          <p:cNvSpPr/>
          <p:nvPr/>
        </p:nvSpPr>
        <p:spPr>
          <a:xfrm>
            <a:off x="5960525" y="9222689"/>
            <a:ext cx="654172" cy="1851893"/>
          </a:xfrm>
          <a:custGeom>
            <a:avLst/>
            <a:gdLst>
              <a:gd name="connsiteX0" fmla="*/ 603561 w 654172"/>
              <a:gd name="connsiteY0" fmla="*/ 32345 h 1851893"/>
              <a:gd name="connsiteX1" fmla="*/ 570904 w 654172"/>
              <a:gd name="connsiteY1" fmla="*/ 110722 h 1851893"/>
              <a:gd name="connsiteX2" fmla="*/ 165955 w 654172"/>
              <a:gd name="connsiteY2" fmla="*/ 1096968 h 1851893"/>
              <a:gd name="connsiteX3" fmla="*/ 2669 w 654172"/>
              <a:gd name="connsiteY3" fmla="*/ 1848082 h 1851893"/>
              <a:gd name="connsiteX4" fmla="*/ 87578 w 654172"/>
              <a:gd name="connsiteY4" fmla="*/ 1338631 h 1851893"/>
              <a:gd name="connsiteX5" fmla="*/ 374961 w 654172"/>
              <a:gd name="connsiteY5" fmla="*/ 267477 h 1851893"/>
              <a:gd name="connsiteX6" fmla="*/ 192081 w 654172"/>
              <a:gd name="connsiteY6" fmla="*/ 920620 h 1851893"/>
              <a:gd name="connsiteX7" fmla="*/ 623155 w 654172"/>
              <a:gd name="connsiteY7" fmla="*/ 84597 h 1851893"/>
              <a:gd name="connsiteX8" fmla="*/ 603561 w 654172"/>
              <a:gd name="connsiteY8" fmla="*/ 32345 h 185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172" h="1851893">
                <a:moveTo>
                  <a:pt x="603561" y="32345"/>
                </a:moveTo>
                <a:cubicBezTo>
                  <a:pt x="594853" y="36699"/>
                  <a:pt x="570904" y="110722"/>
                  <a:pt x="570904" y="110722"/>
                </a:cubicBezTo>
                <a:cubicBezTo>
                  <a:pt x="497970" y="288159"/>
                  <a:pt x="260661" y="807408"/>
                  <a:pt x="165955" y="1096968"/>
                </a:cubicBezTo>
                <a:cubicBezTo>
                  <a:pt x="71249" y="1386528"/>
                  <a:pt x="15732" y="1807805"/>
                  <a:pt x="2669" y="1848082"/>
                </a:cubicBezTo>
                <a:cubicBezTo>
                  <a:pt x="-10394" y="1888359"/>
                  <a:pt x="25529" y="1602065"/>
                  <a:pt x="87578" y="1338631"/>
                </a:cubicBezTo>
                <a:cubicBezTo>
                  <a:pt x="149627" y="1075197"/>
                  <a:pt x="357544" y="337145"/>
                  <a:pt x="374961" y="267477"/>
                </a:cubicBezTo>
                <a:cubicBezTo>
                  <a:pt x="392378" y="197809"/>
                  <a:pt x="150715" y="951100"/>
                  <a:pt x="192081" y="920620"/>
                </a:cubicBezTo>
                <a:cubicBezTo>
                  <a:pt x="233447" y="890140"/>
                  <a:pt x="546955" y="233731"/>
                  <a:pt x="623155" y="84597"/>
                </a:cubicBezTo>
                <a:cubicBezTo>
                  <a:pt x="699355" y="-64537"/>
                  <a:pt x="612269" y="27991"/>
                  <a:pt x="603561" y="32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23B0F18-BFEF-1C89-1DAE-F2BD11E4D8BF}"/>
              </a:ext>
            </a:extLst>
          </p:cNvPr>
          <p:cNvSpPr/>
          <p:nvPr/>
        </p:nvSpPr>
        <p:spPr>
          <a:xfrm>
            <a:off x="4224548" y="9736556"/>
            <a:ext cx="740353" cy="1334777"/>
          </a:xfrm>
          <a:custGeom>
            <a:avLst/>
            <a:gdLst>
              <a:gd name="connsiteX0" fmla="*/ 197229 w 740353"/>
              <a:gd name="connsiteY0" fmla="*/ 8335 h 1334777"/>
              <a:gd name="connsiteX1" fmla="*/ 203761 w 740353"/>
              <a:gd name="connsiteY1" fmla="*/ 609227 h 1334777"/>
              <a:gd name="connsiteX2" fmla="*/ 386641 w 740353"/>
              <a:gd name="connsiteY2" fmla="*/ 922735 h 1334777"/>
              <a:gd name="connsiteX3" fmla="*/ 249481 w 740353"/>
              <a:gd name="connsiteY3" fmla="*/ 824764 h 1334777"/>
              <a:gd name="connsiteX4" fmla="*/ 739338 w 740353"/>
              <a:gd name="connsiteY4" fmla="*/ 1334215 h 1334777"/>
              <a:gd name="connsiteX5" fmla="*/ 367046 w 740353"/>
              <a:gd name="connsiteY5" fmla="*/ 916204 h 1334777"/>
              <a:gd name="connsiteX6" fmla="*/ 1286 w 740353"/>
              <a:gd name="connsiteY6" fmla="*/ 524318 h 1334777"/>
              <a:gd name="connsiteX7" fmla="*/ 242949 w 740353"/>
              <a:gd name="connsiteY7" fmla="*/ 733324 h 1334777"/>
              <a:gd name="connsiteX8" fmla="*/ 164572 w 740353"/>
              <a:gd name="connsiteY8" fmla="*/ 289187 h 1334777"/>
              <a:gd name="connsiteX9" fmla="*/ 197229 w 740353"/>
              <a:gd name="connsiteY9" fmla="*/ 8335 h 133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353" h="1334777">
                <a:moveTo>
                  <a:pt x="197229" y="8335"/>
                </a:moveTo>
                <a:cubicBezTo>
                  <a:pt x="203760" y="61675"/>
                  <a:pt x="172192" y="456827"/>
                  <a:pt x="203761" y="609227"/>
                </a:cubicBezTo>
                <a:cubicBezTo>
                  <a:pt x="235330" y="761627"/>
                  <a:pt x="379021" y="886812"/>
                  <a:pt x="386641" y="922735"/>
                </a:cubicBezTo>
                <a:cubicBezTo>
                  <a:pt x="394261" y="958658"/>
                  <a:pt x="190698" y="756184"/>
                  <a:pt x="249481" y="824764"/>
                </a:cubicBezTo>
                <a:cubicBezTo>
                  <a:pt x="308264" y="893344"/>
                  <a:pt x="719744" y="1318975"/>
                  <a:pt x="739338" y="1334215"/>
                </a:cubicBezTo>
                <a:cubicBezTo>
                  <a:pt x="758932" y="1349455"/>
                  <a:pt x="490055" y="1051187"/>
                  <a:pt x="367046" y="916204"/>
                </a:cubicBezTo>
                <a:cubicBezTo>
                  <a:pt x="244037" y="781221"/>
                  <a:pt x="21969" y="554798"/>
                  <a:pt x="1286" y="524318"/>
                </a:cubicBezTo>
                <a:cubicBezTo>
                  <a:pt x="-19397" y="493838"/>
                  <a:pt x="215735" y="772513"/>
                  <a:pt x="242949" y="733324"/>
                </a:cubicBezTo>
                <a:cubicBezTo>
                  <a:pt x="270163" y="694135"/>
                  <a:pt x="172192" y="407841"/>
                  <a:pt x="164572" y="289187"/>
                </a:cubicBezTo>
                <a:cubicBezTo>
                  <a:pt x="156952" y="170533"/>
                  <a:pt x="190698" y="-45005"/>
                  <a:pt x="197229" y="8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FC5012F-8F21-909D-ED29-116E41F14D0F}"/>
              </a:ext>
            </a:extLst>
          </p:cNvPr>
          <p:cNvSpPr/>
          <p:nvPr/>
        </p:nvSpPr>
        <p:spPr>
          <a:xfrm>
            <a:off x="2892440" y="2684718"/>
            <a:ext cx="1487116" cy="1988163"/>
          </a:xfrm>
          <a:custGeom>
            <a:avLst/>
            <a:gdLst>
              <a:gd name="connsiteX0" fmla="*/ 7514 w 1487116"/>
              <a:gd name="connsiteY0" fmla="*/ 1978722 h 1988163"/>
              <a:gd name="connsiteX1" fmla="*/ 837006 w 1487116"/>
              <a:gd name="connsiteY1" fmla="*/ 580996 h 1988163"/>
              <a:gd name="connsiteX2" fmla="*/ 745566 w 1487116"/>
              <a:gd name="connsiteY2" fmla="*/ 692031 h 1988163"/>
              <a:gd name="connsiteX3" fmla="*/ 1450960 w 1487116"/>
              <a:gd name="connsiteY3" fmla="*/ 136859 h 1988163"/>
              <a:gd name="connsiteX4" fmla="*/ 1346457 w 1487116"/>
              <a:gd name="connsiteY4" fmla="*/ 241362 h 1988163"/>
              <a:gd name="connsiteX5" fmla="*/ 1464023 w 1487116"/>
              <a:gd name="connsiteY5" fmla="*/ 339333 h 1988163"/>
              <a:gd name="connsiteX6" fmla="*/ 1339926 w 1487116"/>
              <a:gd name="connsiteY6" fmla="*/ 705093 h 1988163"/>
              <a:gd name="connsiteX7" fmla="*/ 1431366 w 1487116"/>
              <a:gd name="connsiteY7" fmla="*/ 274019 h 1988163"/>
              <a:gd name="connsiteX8" fmla="*/ 1424834 w 1487116"/>
              <a:gd name="connsiteY8" fmla="*/ 6231 h 1988163"/>
              <a:gd name="connsiteX9" fmla="*/ 660657 w 1487116"/>
              <a:gd name="connsiteY9" fmla="*/ 535276 h 1988163"/>
              <a:gd name="connsiteX10" fmla="*/ 562686 w 1487116"/>
              <a:gd name="connsiteY10" fmla="*/ 594059 h 1988163"/>
              <a:gd name="connsiteX11" fmla="*/ 647594 w 1487116"/>
              <a:gd name="connsiteY11" fmla="*/ 626716 h 1988163"/>
              <a:gd name="connsiteX12" fmla="*/ 236114 w 1487116"/>
              <a:gd name="connsiteY12" fmla="*/ 1168825 h 1988163"/>
              <a:gd name="connsiteX13" fmla="*/ 608406 w 1487116"/>
              <a:gd name="connsiteY13" fmla="*/ 855316 h 1988163"/>
              <a:gd name="connsiteX14" fmla="*/ 262240 w 1487116"/>
              <a:gd name="connsiteY14" fmla="*/ 1377831 h 1988163"/>
              <a:gd name="connsiteX15" fmla="*/ 255709 w 1487116"/>
              <a:gd name="connsiteY15" fmla="*/ 1508459 h 1988163"/>
              <a:gd name="connsiteX16" fmla="*/ 418994 w 1487116"/>
              <a:gd name="connsiteY16" fmla="*/ 1208013 h 1988163"/>
              <a:gd name="connsiteX17" fmla="*/ 7514 w 1487116"/>
              <a:gd name="connsiteY17" fmla="*/ 1978722 h 198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7116" h="1988163">
                <a:moveTo>
                  <a:pt x="7514" y="1978722"/>
                </a:moveTo>
                <a:cubicBezTo>
                  <a:pt x="77183" y="1874219"/>
                  <a:pt x="713997" y="795444"/>
                  <a:pt x="837006" y="580996"/>
                </a:cubicBezTo>
                <a:cubicBezTo>
                  <a:pt x="960015" y="366548"/>
                  <a:pt x="643240" y="766054"/>
                  <a:pt x="745566" y="692031"/>
                </a:cubicBezTo>
                <a:cubicBezTo>
                  <a:pt x="847892" y="618008"/>
                  <a:pt x="1350812" y="211970"/>
                  <a:pt x="1450960" y="136859"/>
                </a:cubicBezTo>
                <a:cubicBezTo>
                  <a:pt x="1551108" y="61748"/>
                  <a:pt x="1344280" y="207616"/>
                  <a:pt x="1346457" y="241362"/>
                </a:cubicBezTo>
                <a:cubicBezTo>
                  <a:pt x="1348634" y="275108"/>
                  <a:pt x="1465111" y="262045"/>
                  <a:pt x="1464023" y="339333"/>
                </a:cubicBezTo>
                <a:cubicBezTo>
                  <a:pt x="1462935" y="416621"/>
                  <a:pt x="1345369" y="715979"/>
                  <a:pt x="1339926" y="705093"/>
                </a:cubicBezTo>
                <a:cubicBezTo>
                  <a:pt x="1334483" y="694207"/>
                  <a:pt x="1417215" y="390496"/>
                  <a:pt x="1431366" y="274019"/>
                </a:cubicBezTo>
                <a:cubicBezTo>
                  <a:pt x="1445517" y="157542"/>
                  <a:pt x="1553285" y="-37312"/>
                  <a:pt x="1424834" y="6231"/>
                </a:cubicBezTo>
                <a:cubicBezTo>
                  <a:pt x="1296383" y="49774"/>
                  <a:pt x="804348" y="437305"/>
                  <a:pt x="660657" y="535276"/>
                </a:cubicBezTo>
                <a:cubicBezTo>
                  <a:pt x="516966" y="633247"/>
                  <a:pt x="564863" y="578819"/>
                  <a:pt x="562686" y="594059"/>
                </a:cubicBezTo>
                <a:cubicBezTo>
                  <a:pt x="560509" y="609299"/>
                  <a:pt x="702023" y="530922"/>
                  <a:pt x="647594" y="626716"/>
                </a:cubicBezTo>
                <a:cubicBezTo>
                  <a:pt x="593165" y="722510"/>
                  <a:pt x="242645" y="1130725"/>
                  <a:pt x="236114" y="1168825"/>
                </a:cubicBezTo>
                <a:cubicBezTo>
                  <a:pt x="229583" y="1206925"/>
                  <a:pt x="604052" y="820482"/>
                  <a:pt x="608406" y="855316"/>
                </a:cubicBezTo>
                <a:cubicBezTo>
                  <a:pt x="612760" y="890150"/>
                  <a:pt x="321023" y="1268974"/>
                  <a:pt x="262240" y="1377831"/>
                </a:cubicBezTo>
                <a:cubicBezTo>
                  <a:pt x="203457" y="1486688"/>
                  <a:pt x="229583" y="1536762"/>
                  <a:pt x="255709" y="1508459"/>
                </a:cubicBezTo>
                <a:cubicBezTo>
                  <a:pt x="281835" y="1480156"/>
                  <a:pt x="463625" y="1128547"/>
                  <a:pt x="418994" y="1208013"/>
                </a:cubicBezTo>
                <a:cubicBezTo>
                  <a:pt x="374363" y="1287479"/>
                  <a:pt x="-62155" y="2083225"/>
                  <a:pt x="7514" y="1978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3C40286-1C9F-A925-15A6-4AC07664496B}"/>
              </a:ext>
            </a:extLst>
          </p:cNvPr>
          <p:cNvSpPr/>
          <p:nvPr/>
        </p:nvSpPr>
        <p:spPr>
          <a:xfrm>
            <a:off x="4339678" y="2386279"/>
            <a:ext cx="1778784" cy="2371637"/>
          </a:xfrm>
          <a:custGeom>
            <a:avLst/>
            <a:gdLst>
              <a:gd name="connsiteX0" fmla="*/ 36379 w 1778784"/>
              <a:gd name="connsiteY0" fmla="*/ 17287 h 2371637"/>
              <a:gd name="connsiteX1" fmla="*/ 101693 w 1778784"/>
              <a:gd name="connsiteY1" fmla="*/ 69538 h 2371637"/>
              <a:gd name="connsiteX2" fmla="*/ 1009562 w 1778784"/>
              <a:gd name="connsiteY2" fmla="*/ 637772 h 2371637"/>
              <a:gd name="connsiteX3" fmla="*/ 1016093 w 1778784"/>
              <a:gd name="connsiteY3" fmla="*/ 585521 h 2371637"/>
              <a:gd name="connsiteX4" fmla="*/ 1296945 w 1778784"/>
              <a:gd name="connsiteY4" fmla="*/ 1173350 h 2371637"/>
              <a:gd name="connsiteX5" fmla="*/ 1251225 w 1778784"/>
              <a:gd name="connsiteY5" fmla="*/ 1186412 h 2371637"/>
              <a:gd name="connsiteX6" fmla="*/ 1773739 w 1778784"/>
              <a:gd name="connsiteY6" fmla="*/ 2362070 h 2371637"/>
              <a:gd name="connsiteX7" fmla="*/ 1505951 w 1778784"/>
              <a:gd name="connsiteY7" fmla="*/ 1715458 h 2371637"/>
              <a:gd name="connsiteX8" fmla="*/ 1336133 w 1778784"/>
              <a:gd name="connsiteY8" fmla="*/ 1225601 h 2371637"/>
              <a:gd name="connsiteX9" fmla="*/ 578488 w 1778784"/>
              <a:gd name="connsiteY9" fmla="*/ 500612 h 2371637"/>
              <a:gd name="connsiteX10" fmla="*/ 885465 w 1778784"/>
              <a:gd name="connsiteY10" fmla="*/ 709618 h 2371637"/>
              <a:gd name="connsiteX11" fmla="*/ 88631 w 1778784"/>
              <a:gd name="connsiteY11" fmla="*/ 232824 h 2371637"/>
              <a:gd name="connsiteX12" fmla="*/ 506642 w 1778784"/>
              <a:gd name="connsiteY12" fmla="*/ 481018 h 2371637"/>
              <a:gd name="connsiteX13" fmla="*/ 232322 w 1778784"/>
              <a:gd name="connsiteY13" fmla="*/ 141384 h 2371637"/>
              <a:gd name="connsiteX14" fmla="*/ 36379 w 1778784"/>
              <a:gd name="connsiteY14" fmla="*/ 17287 h 23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8784" h="2371637">
                <a:moveTo>
                  <a:pt x="36379" y="17287"/>
                </a:moveTo>
                <a:cubicBezTo>
                  <a:pt x="14608" y="5313"/>
                  <a:pt x="-60504" y="-33876"/>
                  <a:pt x="101693" y="69538"/>
                </a:cubicBezTo>
                <a:cubicBezTo>
                  <a:pt x="263890" y="172952"/>
                  <a:pt x="857162" y="551775"/>
                  <a:pt x="1009562" y="637772"/>
                </a:cubicBezTo>
                <a:cubicBezTo>
                  <a:pt x="1161962" y="723769"/>
                  <a:pt x="968196" y="496258"/>
                  <a:pt x="1016093" y="585521"/>
                </a:cubicBezTo>
                <a:cubicBezTo>
                  <a:pt x="1063990" y="674784"/>
                  <a:pt x="1257756" y="1073202"/>
                  <a:pt x="1296945" y="1173350"/>
                </a:cubicBezTo>
                <a:cubicBezTo>
                  <a:pt x="1336134" y="1273498"/>
                  <a:pt x="1171759" y="988292"/>
                  <a:pt x="1251225" y="1186412"/>
                </a:cubicBezTo>
                <a:cubicBezTo>
                  <a:pt x="1330691" y="1384532"/>
                  <a:pt x="1731285" y="2273896"/>
                  <a:pt x="1773739" y="2362070"/>
                </a:cubicBezTo>
                <a:cubicBezTo>
                  <a:pt x="1816193" y="2450244"/>
                  <a:pt x="1578885" y="1904870"/>
                  <a:pt x="1505951" y="1715458"/>
                </a:cubicBezTo>
                <a:cubicBezTo>
                  <a:pt x="1433017" y="1526047"/>
                  <a:pt x="1490710" y="1428075"/>
                  <a:pt x="1336133" y="1225601"/>
                </a:cubicBezTo>
                <a:cubicBezTo>
                  <a:pt x="1181556" y="1023127"/>
                  <a:pt x="653599" y="586609"/>
                  <a:pt x="578488" y="500612"/>
                </a:cubicBezTo>
                <a:cubicBezTo>
                  <a:pt x="503377" y="414615"/>
                  <a:pt x="967108" y="754249"/>
                  <a:pt x="885465" y="709618"/>
                </a:cubicBezTo>
                <a:cubicBezTo>
                  <a:pt x="803822" y="664987"/>
                  <a:pt x="88631" y="232824"/>
                  <a:pt x="88631" y="232824"/>
                </a:cubicBezTo>
                <a:cubicBezTo>
                  <a:pt x="25494" y="194724"/>
                  <a:pt x="482694" y="496258"/>
                  <a:pt x="506642" y="481018"/>
                </a:cubicBezTo>
                <a:cubicBezTo>
                  <a:pt x="530590" y="465778"/>
                  <a:pt x="315053" y="218672"/>
                  <a:pt x="232322" y="141384"/>
                </a:cubicBezTo>
                <a:cubicBezTo>
                  <a:pt x="149591" y="64096"/>
                  <a:pt x="58150" y="29261"/>
                  <a:pt x="36379" y="1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8F05BC1D-F55A-CD22-CE6C-AB397ADE8576}"/>
              </a:ext>
            </a:extLst>
          </p:cNvPr>
          <p:cNvSpPr/>
          <p:nvPr/>
        </p:nvSpPr>
        <p:spPr>
          <a:xfrm>
            <a:off x="4721837" y="4865900"/>
            <a:ext cx="415606" cy="1483405"/>
          </a:xfrm>
          <a:custGeom>
            <a:avLst/>
            <a:gdLst>
              <a:gd name="connsiteX0" fmla="*/ 411866 w 415606"/>
              <a:gd name="connsiteY0" fmla="*/ 14 h 1483405"/>
              <a:gd name="connsiteX1" fmla="*/ 202860 w 415606"/>
              <a:gd name="connsiteY1" fmla="*/ 261271 h 1483405"/>
              <a:gd name="connsiteX2" fmla="*/ 183266 w 415606"/>
              <a:gd name="connsiteY2" fmla="*/ 731534 h 1483405"/>
              <a:gd name="connsiteX3" fmla="*/ 183266 w 415606"/>
              <a:gd name="connsiteY3" fmla="*/ 502934 h 1483405"/>
              <a:gd name="connsiteX4" fmla="*/ 248580 w 415606"/>
              <a:gd name="connsiteY4" fmla="*/ 1391209 h 1483405"/>
              <a:gd name="connsiteX5" fmla="*/ 222454 w 415606"/>
              <a:gd name="connsiteY5" fmla="*/ 1345489 h 1483405"/>
              <a:gd name="connsiteX6" fmla="*/ 294300 w 415606"/>
              <a:gd name="connsiteY6" fmla="*/ 1482649 h 1483405"/>
              <a:gd name="connsiteX7" fmla="*/ 189797 w 415606"/>
              <a:gd name="connsiteY7" fmla="*/ 1273643 h 1483405"/>
              <a:gd name="connsiteX8" fmla="*/ 85294 w 415606"/>
              <a:gd name="connsiteY8" fmla="*/ 620500 h 1483405"/>
              <a:gd name="connsiteX9" fmla="*/ 46106 w 415606"/>
              <a:gd name="connsiteY9" fmla="*/ 777254 h 1483405"/>
              <a:gd name="connsiteX10" fmla="*/ 85294 w 415606"/>
              <a:gd name="connsiteY10" fmla="*/ 130643 h 1483405"/>
              <a:gd name="connsiteX11" fmla="*/ 98357 w 415606"/>
              <a:gd name="connsiteY11" fmla="*/ 346180 h 1483405"/>
              <a:gd name="connsiteX12" fmla="*/ 124483 w 415606"/>
              <a:gd name="connsiteY12" fmla="*/ 156769 h 1483405"/>
              <a:gd name="connsiteX13" fmla="*/ 104889 w 415606"/>
              <a:gd name="connsiteY13" fmla="*/ 248209 h 1483405"/>
              <a:gd name="connsiteX14" fmla="*/ 326957 w 415606"/>
              <a:gd name="connsiteY14" fmla="*/ 91454 h 1483405"/>
              <a:gd name="connsiteX15" fmla="*/ 386 w 415606"/>
              <a:gd name="connsiteY15" fmla="*/ 248209 h 1483405"/>
              <a:gd name="connsiteX16" fmla="*/ 411866 w 415606"/>
              <a:gd name="connsiteY16" fmla="*/ 14 h 148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606" h="1483405">
                <a:moveTo>
                  <a:pt x="411866" y="14"/>
                </a:moveTo>
                <a:cubicBezTo>
                  <a:pt x="445612" y="2191"/>
                  <a:pt x="240960" y="139351"/>
                  <a:pt x="202860" y="261271"/>
                </a:cubicBezTo>
                <a:cubicBezTo>
                  <a:pt x="164760" y="383191"/>
                  <a:pt x="186532" y="691257"/>
                  <a:pt x="183266" y="731534"/>
                </a:cubicBezTo>
                <a:cubicBezTo>
                  <a:pt x="180000" y="771811"/>
                  <a:pt x="172380" y="392988"/>
                  <a:pt x="183266" y="502934"/>
                </a:cubicBezTo>
                <a:cubicBezTo>
                  <a:pt x="194152" y="612880"/>
                  <a:pt x="242049" y="1250783"/>
                  <a:pt x="248580" y="1391209"/>
                </a:cubicBezTo>
                <a:cubicBezTo>
                  <a:pt x="255111" y="1531635"/>
                  <a:pt x="214834" y="1330249"/>
                  <a:pt x="222454" y="1345489"/>
                </a:cubicBezTo>
                <a:cubicBezTo>
                  <a:pt x="230074" y="1360729"/>
                  <a:pt x="299743" y="1494623"/>
                  <a:pt x="294300" y="1482649"/>
                </a:cubicBezTo>
                <a:cubicBezTo>
                  <a:pt x="288857" y="1470675"/>
                  <a:pt x="224631" y="1417334"/>
                  <a:pt x="189797" y="1273643"/>
                </a:cubicBezTo>
                <a:cubicBezTo>
                  <a:pt x="154963" y="1129952"/>
                  <a:pt x="109242" y="703231"/>
                  <a:pt x="85294" y="620500"/>
                </a:cubicBezTo>
                <a:cubicBezTo>
                  <a:pt x="61346" y="537769"/>
                  <a:pt x="46106" y="858897"/>
                  <a:pt x="46106" y="777254"/>
                </a:cubicBezTo>
                <a:cubicBezTo>
                  <a:pt x="46106" y="695611"/>
                  <a:pt x="76586" y="202489"/>
                  <a:pt x="85294" y="130643"/>
                </a:cubicBezTo>
                <a:cubicBezTo>
                  <a:pt x="94002" y="58797"/>
                  <a:pt x="91826" y="341826"/>
                  <a:pt x="98357" y="346180"/>
                </a:cubicBezTo>
                <a:cubicBezTo>
                  <a:pt x="104888" y="350534"/>
                  <a:pt x="123394" y="173098"/>
                  <a:pt x="124483" y="156769"/>
                </a:cubicBezTo>
                <a:cubicBezTo>
                  <a:pt x="125572" y="140441"/>
                  <a:pt x="71143" y="259095"/>
                  <a:pt x="104889" y="248209"/>
                </a:cubicBezTo>
                <a:cubicBezTo>
                  <a:pt x="138635" y="237323"/>
                  <a:pt x="344374" y="91454"/>
                  <a:pt x="326957" y="91454"/>
                </a:cubicBezTo>
                <a:cubicBezTo>
                  <a:pt x="309540" y="91454"/>
                  <a:pt x="-12677" y="256917"/>
                  <a:pt x="386" y="248209"/>
                </a:cubicBezTo>
                <a:cubicBezTo>
                  <a:pt x="13449" y="239501"/>
                  <a:pt x="378120" y="-2163"/>
                  <a:pt x="41186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7BCDB49-F8DF-B294-2235-23B332D65262}"/>
              </a:ext>
            </a:extLst>
          </p:cNvPr>
          <p:cNvSpPr/>
          <p:nvPr/>
        </p:nvSpPr>
        <p:spPr>
          <a:xfrm>
            <a:off x="3222001" y="5232984"/>
            <a:ext cx="980229" cy="353068"/>
          </a:xfrm>
          <a:custGeom>
            <a:avLst/>
            <a:gdLst>
              <a:gd name="connsiteX0" fmla="*/ 481319 w 980229"/>
              <a:gd name="connsiteY0" fmla="*/ 5222 h 353068"/>
              <a:gd name="connsiteX1" fmla="*/ 677262 w 980229"/>
              <a:gd name="connsiteY1" fmla="*/ 122787 h 353068"/>
              <a:gd name="connsiteX2" fmla="*/ 683793 w 980229"/>
              <a:gd name="connsiteY2" fmla="*/ 70536 h 353068"/>
              <a:gd name="connsiteX3" fmla="*/ 977708 w 980229"/>
              <a:gd name="connsiteY3" fmla="*/ 351387 h 353068"/>
              <a:gd name="connsiteX4" fmla="*/ 807890 w 980229"/>
              <a:gd name="connsiteY4" fmla="*/ 181570 h 353068"/>
              <a:gd name="connsiteX5" fmla="*/ 500913 w 980229"/>
              <a:gd name="connsiteY5" fmla="*/ 57473 h 353068"/>
              <a:gd name="connsiteX6" fmla="*/ 4525 w 980229"/>
              <a:gd name="connsiteY6" fmla="*/ 57473 h 353068"/>
              <a:gd name="connsiteX7" fmla="*/ 814422 w 980229"/>
              <a:gd name="connsiteY7" fmla="*/ 325262 h 353068"/>
              <a:gd name="connsiteX8" fmla="*/ 481319 w 980229"/>
              <a:gd name="connsiteY8" fmla="*/ 5222 h 3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229" h="353068">
                <a:moveTo>
                  <a:pt x="481319" y="5222"/>
                </a:moveTo>
                <a:cubicBezTo>
                  <a:pt x="458459" y="-28524"/>
                  <a:pt x="643516" y="111901"/>
                  <a:pt x="677262" y="122787"/>
                </a:cubicBezTo>
                <a:cubicBezTo>
                  <a:pt x="711008" y="133673"/>
                  <a:pt x="633719" y="32436"/>
                  <a:pt x="683793" y="70536"/>
                </a:cubicBezTo>
                <a:cubicBezTo>
                  <a:pt x="733867" y="108636"/>
                  <a:pt x="957025" y="332881"/>
                  <a:pt x="977708" y="351387"/>
                </a:cubicBezTo>
                <a:cubicBezTo>
                  <a:pt x="998391" y="369893"/>
                  <a:pt x="887356" y="230556"/>
                  <a:pt x="807890" y="181570"/>
                </a:cubicBezTo>
                <a:cubicBezTo>
                  <a:pt x="728424" y="132584"/>
                  <a:pt x="634807" y="78156"/>
                  <a:pt x="500913" y="57473"/>
                </a:cubicBezTo>
                <a:cubicBezTo>
                  <a:pt x="367019" y="36790"/>
                  <a:pt x="-47727" y="12842"/>
                  <a:pt x="4525" y="57473"/>
                </a:cubicBezTo>
                <a:cubicBezTo>
                  <a:pt x="56776" y="102105"/>
                  <a:pt x="731691" y="331793"/>
                  <a:pt x="814422" y="325262"/>
                </a:cubicBezTo>
                <a:cubicBezTo>
                  <a:pt x="897153" y="318731"/>
                  <a:pt x="504179" y="38968"/>
                  <a:pt x="481319" y="5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6B2C5F8A-8AC1-C497-3EFF-73C7534E75AF}"/>
              </a:ext>
            </a:extLst>
          </p:cNvPr>
          <p:cNvSpPr/>
          <p:nvPr/>
        </p:nvSpPr>
        <p:spPr>
          <a:xfrm>
            <a:off x="4603491" y="4606086"/>
            <a:ext cx="459198" cy="937733"/>
          </a:xfrm>
          <a:custGeom>
            <a:avLst/>
            <a:gdLst>
              <a:gd name="connsiteX0" fmla="*/ 144858 w 459198"/>
              <a:gd name="connsiteY0" fmla="*/ 11634 h 937733"/>
              <a:gd name="connsiteX1" fmla="*/ 1166 w 459198"/>
              <a:gd name="connsiteY1" fmla="*/ 919503 h 937733"/>
              <a:gd name="connsiteX2" fmla="*/ 99138 w 459198"/>
              <a:gd name="connsiteY2" fmla="*/ 592931 h 937733"/>
              <a:gd name="connsiteX3" fmla="*/ 458366 w 459198"/>
              <a:gd name="connsiteY3" fmla="*/ 272891 h 937733"/>
              <a:gd name="connsiteX4" fmla="*/ 197109 w 459198"/>
              <a:gd name="connsiteY4" fmla="*/ 377394 h 937733"/>
              <a:gd name="connsiteX5" fmla="*/ 164452 w 459198"/>
              <a:gd name="connsiteY5" fmla="*/ 403520 h 937733"/>
              <a:gd name="connsiteX6" fmla="*/ 144858 w 459198"/>
              <a:gd name="connsiteY6" fmla="*/ 11634 h 93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198" h="937733">
                <a:moveTo>
                  <a:pt x="144858" y="11634"/>
                </a:moveTo>
                <a:cubicBezTo>
                  <a:pt x="117644" y="97631"/>
                  <a:pt x="8786" y="822620"/>
                  <a:pt x="1166" y="919503"/>
                </a:cubicBezTo>
                <a:cubicBezTo>
                  <a:pt x="-6454" y="1016386"/>
                  <a:pt x="22938" y="700700"/>
                  <a:pt x="99138" y="592931"/>
                </a:cubicBezTo>
                <a:cubicBezTo>
                  <a:pt x="175338" y="485162"/>
                  <a:pt x="442038" y="308814"/>
                  <a:pt x="458366" y="272891"/>
                </a:cubicBezTo>
                <a:cubicBezTo>
                  <a:pt x="474694" y="236968"/>
                  <a:pt x="246095" y="355623"/>
                  <a:pt x="197109" y="377394"/>
                </a:cubicBezTo>
                <a:cubicBezTo>
                  <a:pt x="148123" y="399165"/>
                  <a:pt x="175338" y="464480"/>
                  <a:pt x="164452" y="403520"/>
                </a:cubicBezTo>
                <a:cubicBezTo>
                  <a:pt x="153566" y="342560"/>
                  <a:pt x="172072" y="-74363"/>
                  <a:pt x="144858" y="11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0E84105-5DE0-5468-3296-8D8E4298C22F}"/>
              </a:ext>
            </a:extLst>
          </p:cNvPr>
          <p:cNvSpPr/>
          <p:nvPr/>
        </p:nvSpPr>
        <p:spPr>
          <a:xfrm>
            <a:off x="4010292" y="6359588"/>
            <a:ext cx="432181" cy="1106649"/>
          </a:xfrm>
          <a:custGeom>
            <a:avLst/>
            <a:gdLst>
              <a:gd name="connsiteX0" fmla="*/ 346171 w 432181"/>
              <a:gd name="connsiteY0" fmla="*/ 2023 h 1106649"/>
              <a:gd name="connsiteX1" fmla="*/ 209011 w 432181"/>
              <a:gd name="connsiteY1" fmla="*/ 446161 h 1106649"/>
              <a:gd name="connsiteX2" fmla="*/ 182885 w 432181"/>
              <a:gd name="connsiteY2" fmla="*/ 687823 h 1106649"/>
              <a:gd name="connsiteX3" fmla="*/ 267794 w 432181"/>
              <a:gd name="connsiteY3" fmla="*/ 570258 h 1106649"/>
              <a:gd name="connsiteX4" fmla="*/ 104508 w 432181"/>
              <a:gd name="connsiteY4" fmla="*/ 988269 h 1106649"/>
              <a:gd name="connsiteX5" fmla="*/ 195948 w 432181"/>
              <a:gd name="connsiteY5" fmla="*/ 877235 h 1106649"/>
              <a:gd name="connsiteX6" fmla="*/ 424548 w 432181"/>
              <a:gd name="connsiteY6" fmla="*/ 1092772 h 1106649"/>
              <a:gd name="connsiteX7" fmla="*/ 359234 w 432181"/>
              <a:gd name="connsiteY7" fmla="*/ 1073178 h 1106649"/>
              <a:gd name="connsiteX8" fmla="*/ 176354 w 432181"/>
              <a:gd name="connsiteY8" fmla="*/ 975206 h 1106649"/>
              <a:gd name="connsiteX9" fmla="*/ 182885 w 432181"/>
              <a:gd name="connsiteY9" fmla="*/ 648635 h 1106649"/>
              <a:gd name="connsiteX10" fmla="*/ 5 w 432181"/>
              <a:gd name="connsiteY10" fmla="*/ 309001 h 1106649"/>
              <a:gd name="connsiteX11" fmla="*/ 176354 w 432181"/>
              <a:gd name="connsiteY11" fmla="*/ 498412 h 1106649"/>
              <a:gd name="connsiteX12" fmla="*/ 104508 w 432181"/>
              <a:gd name="connsiteY12" fmla="*/ 237155 h 1106649"/>
              <a:gd name="connsiteX13" fmla="*/ 202479 w 432181"/>
              <a:gd name="connsiteY13" fmla="*/ 165309 h 1106649"/>
              <a:gd name="connsiteX14" fmla="*/ 150228 w 432181"/>
              <a:gd name="connsiteY14" fmla="*/ 276343 h 1106649"/>
              <a:gd name="connsiteX15" fmla="*/ 346171 w 432181"/>
              <a:gd name="connsiteY15" fmla="*/ 2023 h 110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181" h="1106649">
                <a:moveTo>
                  <a:pt x="346171" y="2023"/>
                </a:moveTo>
                <a:cubicBezTo>
                  <a:pt x="355968" y="30326"/>
                  <a:pt x="236225" y="331861"/>
                  <a:pt x="209011" y="446161"/>
                </a:cubicBezTo>
                <a:cubicBezTo>
                  <a:pt x="181797" y="560461"/>
                  <a:pt x="173088" y="667140"/>
                  <a:pt x="182885" y="687823"/>
                </a:cubicBezTo>
                <a:cubicBezTo>
                  <a:pt x="192682" y="708506"/>
                  <a:pt x="280857" y="520184"/>
                  <a:pt x="267794" y="570258"/>
                </a:cubicBezTo>
                <a:cubicBezTo>
                  <a:pt x="254731" y="620332"/>
                  <a:pt x="116482" y="937106"/>
                  <a:pt x="104508" y="988269"/>
                </a:cubicBezTo>
                <a:cubicBezTo>
                  <a:pt x="92534" y="1039432"/>
                  <a:pt x="142608" y="859818"/>
                  <a:pt x="195948" y="877235"/>
                </a:cubicBezTo>
                <a:cubicBezTo>
                  <a:pt x="249288" y="894652"/>
                  <a:pt x="397334" y="1060115"/>
                  <a:pt x="424548" y="1092772"/>
                </a:cubicBezTo>
                <a:cubicBezTo>
                  <a:pt x="451762" y="1125429"/>
                  <a:pt x="400600" y="1092772"/>
                  <a:pt x="359234" y="1073178"/>
                </a:cubicBezTo>
                <a:cubicBezTo>
                  <a:pt x="317868" y="1053584"/>
                  <a:pt x="205745" y="1045963"/>
                  <a:pt x="176354" y="975206"/>
                </a:cubicBezTo>
                <a:cubicBezTo>
                  <a:pt x="146963" y="904449"/>
                  <a:pt x="212277" y="759669"/>
                  <a:pt x="182885" y="648635"/>
                </a:cubicBezTo>
                <a:cubicBezTo>
                  <a:pt x="153493" y="537601"/>
                  <a:pt x="1093" y="334038"/>
                  <a:pt x="5" y="309001"/>
                </a:cubicBezTo>
                <a:cubicBezTo>
                  <a:pt x="-1083" y="283964"/>
                  <a:pt x="158937" y="510386"/>
                  <a:pt x="176354" y="498412"/>
                </a:cubicBezTo>
                <a:cubicBezTo>
                  <a:pt x="193771" y="486438"/>
                  <a:pt x="100154" y="292672"/>
                  <a:pt x="104508" y="237155"/>
                </a:cubicBezTo>
                <a:cubicBezTo>
                  <a:pt x="108862" y="181638"/>
                  <a:pt x="194859" y="158778"/>
                  <a:pt x="202479" y="165309"/>
                </a:cubicBezTo>
                <a:cubicBezTo>
                  <a:pt x="210099" y="171840"/>
                  <a:pt x="127368" y="301380"/>
                  <a:pt x="150228" y="276343"/>
                </a:cubicBezTo>
                <a:cubicBezTo>
                  <a:pt x="173088" y="251306"/>
                  <a:pt x="336374" y="-26280"/>
                  <a:pt x="346171" y="2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318E1C51-4756-C64C-813B-768ECDFDE0A6}"/>
              </a:ext>
            </a:extLst>
          </p:cNvPr>
          <p:cNvSpPr/>
          <p:nvPr/>
        </p:nvSpPr>
        <p:spPr>
          <a:xfrm>
            <a:off x="4794277" y="5778886"/>
            <a:ext cx="704013" cy="1458158"/>
          </a:xfrm>
          <a:custGeom>
            <a:avLst/>
            <a:gdLst>
              <a:gd name="connsiteX0" fmla="*/ 12854 w 704013"/>
              <a:gd name="connsiteY0" fmla="*/ 21023 h 1458158"/>
              <a:gd name="connsiteX1" fmla="*/ 12854 w 704013"/>
              <a:gd name="connsiteY1" fmla="*/ 125525 h 1458158"/>
              <a:gd name="connsiteX2" fmla="*/ 156546 w 704013"/>
              <a:gd name="connsiteY2" fmla="*/ 556600 h 1458158"/>
              <a:gd name="connsiteX3" fmla="*/ 319832 w 704013"/>
              <a:gd name="connsiteY3" fmla="*/ 700291 h 1458158"/>
              <a:gd name="connsiteX4" fmla="*/ 574557 w 704013"/>
              <a:gd name="connsiteY4" fmla="*/ 909297 h 1458158"/>
              <a:gd name="connsiteX5" fmla="*/ 698654 w 704013"/>
              <a:gd name="connsiteY5" fmla="*/ 1059520 h 1458158"/>
              <a:gd name="connsiteX6" fmla="*/ 646403 w 704013"/>
              <a:gd name="connsiteY6" fmla="*/ 1222805 h 1458158"/>
              <a:gd name="connsiteX7" fmla="*/ 339426 w 704013"/>
              <a:gd name="connsiteY7" fmla="*/ 1457937 h 1458158"/>
              <a:gd name="connsiteX8" fmla="*/ 607214 w 704013"/>
              <a:gd name="connsiteY8" fmla="*/ 1255463 h 1458158"/>
              <a:gd name="connsiteX9" fmla="*/ 280643 w 704013"/>
              <a:gd name="connsiteY9" fmla="*/ 785200 h 1458158"/>
              <a:gd name="connsiteX10" fmla="*/ 241454 w 704013"/>
              <a:gd name="connsiteY10" fmla="*/ 1020331 h 1458158"/>
              <a:gd name="connsiteX11" fmla="*/ 195734 w 704013"/>
              <a:gd name="connsiteY11" fmla="*/ 746011 h 1458158"/>
              <a:gd name="connsiteX12" fmla="*/ 6323 w 704013"/>
              <a:gd name="connsiteY12" fmla="*/ 412908 h 1458158"/>
              <a:gd name="connsiteX13" fmla="*/ 65106 w 704013"/>
              <a:gd name="connsiteY13" fmla="*/ 478223 h 1458158"/>
              <a:gd name="connsiteX14" fmla="*/ 12854 w 704013"/>
              <a:gd name="connsiteY14" fmla="*/ 21023 h 14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4013" h="1458158">
                <a:moveTo>
                  <a:pt x="12854" y="21023"/>
                </a:moveTo>
                <a:cubicBezTo>
                  <a:pt x="4145" y="-37760"/>
                  <a:pt x="-11095" y="36262"/>
                  <a:pt x="12854" y="125525"/>
                </a:cubicBezTo>
                <a:cubicBezTo>
                  <a:pt x="36803" y="214788"/>
                  <a:pt x="105383" y="460806"/>
                  <a:pt x="156546" y="556600"/>
                </a:cubicBezTo>
                <a:cubicBezTo>
                  <a:pt x="207709" y="652394"/>
                  <a:pt x="250163" y="641508"/>
                  <a:pt x="319832" y="700291"/>
                </a:cubicBezTo>
                <a:cubicBezTo>
                  <a:pt x="389501" y="759074"/>
                  <a:pt x="511420" y="849426"/>
                  <a:pt x="574557" y="909297"/>
                </a:cubicBezTo>
                <a:cubicBezTo>
                  <a:pt x="637694" y="969169"/>
                  <a:pt x="686680" y="1007269"/>
                  <a:pt x="698654" y="1059520"/>
                </a:cubicBezTo>
                <a:cubicBezTo>
                  <a:pt x="710628" y="1111771"/>
                  <a:pt x="706274" y="1156402"/>
                  <a:pt x="646403" y="1222805"/>
                </a:cubicBezTo>
                <a:cubicBezTo>
                  <a:pt x="586532" y="1289208"/>
                  <a:pt x="345957" y="1452494"/>
                  <a:pt x="339426" y="1457937"/>
                </a:cubicBezTo>
                <a:cubicBezTo>
                  <a:pt x="332895" y="1463380"/>
                  <a:pt x="617011" y="1367586"/>
                  <a:pt x="607214" y="1255463"/>
                </a:cubicBezTo>
                <a:cubicBezTo>
                  <a:pt x="597417" y="1143340"/>
                  <a:pt x="341603" y="824389"/>
                  <a:pt x="280643" y="785200"/>
                </a:cubicBezTo>
                <a:cubicBezTo>
                  <a:pt x="219683" y="746011"/>
                  <a:pt x="255605" y="1026862"/>
                  <a:pt x="241454" y="1020331"/>
                </a:cubicBezTo>
                <a:cubicBezTo>
                  <a:pt x="227303" y="1013800"/>
                  <a:pt x="234922" y="847248"/>
                  <a:pt x="195734" y="746011"/>
                </a:cubicBezTo>
                <a:cubicBezTo>
                  <a:pt x="156546" y="644774"/>
                  <a:pt x="28094" y="457539"/>
                  <a:pt x="6323" y="412908"/>
                </a:cubicBezTo>
                <a:cubicBezTo>
                  <a:pt x="-15448" y="368277"/>
                  <a:pt x="62929" y="538094"/>
                  <a:pt x="65106" y="478223"/>
                </a:cubicBezTo>
                <a:cubicBezTo>
                  <a:pt x="67283" y="418352"/>
                  <a:pt x="21563" y="79806"/>
                  <a:pt x="12854" y="2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3555117-8317-CB73-630B-6D0CE878DB96}"/>
              </a:ext>
            </a:extLst>
          </p:cNvPr>
          <p:cNvSpPr/>
          <p:nvPr/>
        </p:nvSpPr>
        <p:spPr>
          <a:xfrm>
            <a:off x="2767906" y="5950030"/>
            <a:ext cx="759710" cy="758554"/>
          </a:xfrm>
          <a:custGeom>
            <a:avLst/>
            <a:gdLst>
              <a:gd name="connsiteX0" fmla="*/ 739471 w 759710"/>
              <a:gd name="connsiteY0" fmla="*/ 111136 h 758554"/>
              <a:gd name="connsiteX1" fmla="*/ 634968 w 759710"/>
              <a:gd name="connsiteY1" fmla="*/ 143793 h 758554"/>
              <a:gd name="connsiteX2" fmla="*/ 347585 w 759710"/>
              <a:gd name="connsiteY2" fmla="*/ 189513 h 758554"/>
              <a:gd name="connsiteX3" fmla="*/ 216957 w 759710"/>
              <a:gd name="connsiteY3" fmla="*/ 450770 h 758554"/>
              <a:gd name="connsiteX4" fmla="*/ 177768 w 759710"/>
              <a:gd name="connsiteY4" fmla="*/ 418113 h 758554"/>
              <a:gd name="connsiteX5" fmla="*/ 1420 w 759710"/>
              <a:gd name="connsiteY5" fmla="*/ 757747 h 758554"/>
              <a:gd name="connsiteX6" fmla="*/ 99391 w 759710"/>
              <a:gd name="connsiteY6" fmla="*/ 496490 h 758554"/>
              <a:gd name="connsiteX7" fmla="*/ 184300 w 759710"/>
              <a:gd name="connsiteY7" fmla="*/ 101 h 758554"/>
              <a:gd name="connsiteX8" fmla="*/ 14483 w 759710"/>
              <a:gd name="connsiteY8" fmla="*/ 450770 h 758554"/>
              <a:gd name="connsiteX9" fmla="*/ 249614 w 759710"/>
              <a:gd name="connsiteY9" fmla="*/ 209107 h 758554"/>
              <a:gd name="connsiteX10" fmla="*/ 739471 w 759710"/>
              <a:gd name="connsiteY10" fmla="*/ 111136 h 75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710" h="758554">
                <a:moveTo>
                  <a:pt x="739471" y="111136"/>
                </a:moveTo>
                <a:cubicBezTo>
                  <a:pt x="803696" y="100250"/>
                  <a:pt x="700282" y="130730"/>
                  <a:pt x="634968" y="143793"/>
                </a:cubicBezTo>
                <a:cubicBezTo>
                  <a:pt x="569654" y="156856"/>
                  <a:pt x="417253" y="138350"/>
                  <a:pt x="347585" y="189513"/>
                </a:cubicBezTo>
                <a:cubicBezTo>
                  <a:pt x="277916" y="240676"/>
                  <a:pt x="245260" y="412670"/>
                  <a:pt x="216957" y="450770"/>
                </a:cubicBezTo>
                <a:cubicBezTo>
                  <a:pt x="188654" y="488870"/>
                  <a:pt x="213691" y="366950"/>
                  <a:pt x="177768" y="418113"/>
                </a:cubicBezTo>
                <a:cubicBezTo>
                  <a:pt x="141845" y="469276"/>
                  <a:pt x="14483" y="744684"/>
                  <a:pt x="1420" y="757747"/>
                </a:cubicBezTo>
                <a:cubicBezTo>
                  <a:pt x="-11643" y="770810"/>
                  <a:pt x="68911" y="622764"/>
                  <a:pt x="99391" y="496490"/>
                </a:cubicBezTo>
                <a:cubicBezTo>
                  <a:pt x="129871" y="370216"/>
                  <a:pt x="198451" y="7721"/>
                  <a:pt x="184300" y="101"/>
                </a:cubicBezTo>
                <a:cubicBezTo>
                  <a:pt x="170149" y="-7519"/>
                  <a:pt x="3597" y="415936"/>
                  <a:pt x="14483" y="450770"/>
                </a:cubicBezTo>
                <a:cubicBezTo>
                  <a:pt x="25369" y="485604"/>
                  <a:pt x="124428" y="263536"/>
                  <a:pt x="249614" y="209107"/>
                </a:cubicBezTo>
                <a:cubicBezTo>
                  <a:pt x="374800" y="154679"/>
                  <a:pt x="675246" y="122022"/>
                  <a:pt x="739471" y="111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137B4BD-75FC-49C9-87CC-31D6F4ED6495}"/>
              </a:ext>
            </a:extLst>
          </p:cNvPr>
          <p:cNvSpPr/>
          <p:nvPr/>
        </p:nvSpPr>
        <p:spPr>
          <a:xfrm>
            <a:off x="6027973" y="6663200"/>
            <a:ext cx="1146524" cy="2415831"/>
          </a:xfrm>
          <a:custGeom>
            <a:avLst/>
            <a:gdLst>
              <a:gd name="connsiteX0" fmla="*/ 830027 w 1146524"/>
              <a:gd name="connsiteY0" fmla="*/ 31514 h 2415831"/>
              <a:gd name="connsiteX1" fmla="*/ 843090 w 1146524"/>
              <a:gd name="connsiteY1" fmla="*/ 142549 h 2415831"/>
              <a:gd name="connsiteX2" fmla="*/ 673273 w 1146524"/>
              <a:gd name="connsiteY2" fmla="*/ 756503 h 2415831"/>
              <a:gd name="connsiteX3" fmla="*/ 771244 w 1146524"/>
              <a:gd name="connsiteY3" fmla="*/ 1030823 h 2415831"/>
              <a:gd name="connsiteX4" fmla="*/ 372827 w 1146524"/>
              <a:gd name="connsiteY4" fmla="*/ 1612120 h 2415831"/>
              <a:gd name="connsiteX5" fmla="*/ 509987 w 1146524"/>
              <a:gd name="connsiteY5" fmla="*/ 1592526 h 2415831"/>
              <a:gd name="connsiteX6" fmla="*/ 536 w 1146524"/>
              <a:gd name="connsiteY6" fmla="*/ 2415486 h 2415831"/>
              <a:gd name="connsiteX7" fmla="*/ 621021 w 1146524"/>
              <a:gd name="connsiteY7" fmla="*/ 1683966 h 2415831"/>
              <a:gd name="connsiteX8" fmla="*/ 1097816 w 1146524"/>
              <a:gd name="connsiteY8" fmla="*/ 893663 h 2415831"/>
              <a:gd name="connsiteX9" fmla="*/ 1084753 w 1146524"/>
              <a:gd name="connsiteY9" fmla="*/ 887131 h 2415831"/>
              <a:gd name="connsiteX10" fmla="*/ 1006376 w 1146524"/>
              <a:gd name="connsiteY10" fmla="*/ 155611 h 2415831"/>
              <a:gd name="connsiteX11" fmla="*/ 1143536 w 1146524"/>
              <a:gd name="connsiteY11" fmla="*/ 586686 h 2415831"/>
              <a:gd name="connsiteX12" fmla="*/ 830027 w 1146524"/>
              <a:gd name="connsiteY12" fmla="*/ 31514 h 241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524" h="2415831">
                <a:moveTo>
                  <a:pt x="830027" y="31514"/>
                </a:moveTo>
                <a:cubicBezTo>
                  <a:pt x="779953" y="-42509"/>
                  <a:pt x="869216" y="21718"/>
                  <a:pt x="843090" y="142549"/>
                </a:cubicBezTo>
                <a:cubicBezTo>
                  <a:pt x="816964" y="263380"/>
                  <a:pt x="685247" y="608457"/>
                  <a:pt x="673273" y="756503"/>
                </a:cubicBezTo>
                <a:cubicBezTo>
                  <a:pt x="661299" y="904549"/>
                  <a:pt x="821318" y="888220"/>
                  <a:pt x="771244" y="1030823"/>
                </a:cubicBezTo>
                <a:cubicBezTo>
                  <a:pt x="721170" y="1173426"/>
                  <a:pt x="416370" y="1518503"/>
                  <a:pt x="372827" y="1612120"/>
                </a:cubicBezTo>
                <a:cubicBezTo>
                  <a:pt x="329284" y="1705737"/>
                  <a:pt x="572035" y="1458632"/>
                  <a:pt x="509987" y="1592526"/>
                </a:cubicBezTo>
                <a:cubicBezTo>
                  <a:pt x="447938" y="1726420"/>
                  <a:pt x="-17970" y="2400246"/>
                  <a:pt x="536" y="2415486"/>
                </a:cubicBezTo>
                <a:cubicBezTo>
                  <a:pt x="19042" y="2430726"/>
                  <a:pt x="438141" y="1937603"/>
                  <a:pt x="621021" y="1683966"/>
                </a:cubicBezTo>
                <a:cubicBezTo>
                  <a:pt x="803901" y="1430329"/>
                  <a:pt x="1020527" y="1026469"/>
                  <a:pt x="1097816" y="893663"/>
                </a:cubicBezTo>
                <a:cubicBezTo>
                  <a:pt x="1175105" y="760857"/>
                  <a:pt x="1099993" y="1010140"/>
                  <a:pt x="1084753" y="887131"/>
                </a:cubicBezTo>
                <a:cubicBezTo>
                  <a:pt x="1069513" y="764122"/>
                  <a:pt x="996579" y="205685"/>
                  <a:pt x="1006376" y="155611"/>
                </a:cubicBezTo>
                <a:cubicBezTo>
                  <a:pt x="1016173" y="105537"/>
                  <a:pt x="1169662" y="605192"/>
                  <a:pt x="1143536" y="586686"/>
                </a:cubicBezTo>
                <a:cubicBezTo>
                  <a:pt x="1117410" y="568180"/>
                  <a:pt x="880101" y="105537"/>
                  <a:pt x="830027" y="3151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CB991983-0FC3-D952-8297-0351FCF4BC12}"/>
              </a:ext>
            </a:extLst>
          </p:cNvPr>
          <p:cNvSpPr/>
          <p:nvPr/>
        </p:nvSpPr>
        <p:spPr>
          <a:xfrm>
            <a:off x="4090701" y="8353673"/>
            <a:ext cx="2461041" cy="1001892"/>
          </a:xfrm>
          <a:custGeom>
            <a:avLst/>
            <a:gdLst>
              <a:gd name="connsiteX0" fmla="*/ 30630 w 2461041"/>
              <a:gd name="connsiteY0" fmla="*/ 751138 h 1001892"/>
              <a:gd name="connsiteX1" fmla="*/ 109008 w 2461041"/>
              <a:gd name="connsiteY1" fmla="*/ 783796 h 1001892"/>
              <a:gd name="connsiteX2" fmla="*/ 1075659 w 2461041"/>
              <a:gd name="connsiteY2" fmla="*/ 966676 h 1001892"/>
              <a:gd name="connsiteX3" fmla="*/ 1101785 w 2461041"/>
              <a:gd name="connsiteY3" fmla="*/ 907893 h 1001892"/>
              <a:gd name="connsiteX4" fmla="*/ 1670019 w 2461041"/>
              <a:gd name="connsiteY4" fmla="*/ 698887 h 1001892"/>
              <a:gd name="connsiteX5" fmla="*/ 1820242 w 2461041"/>
              <a:gd name="connsiteY5" fmla="*/ 535601 h 1001892"/>
              <a:gd name="connsiteX6" fmla="*/ 1794116 w 2461041"/>
              <a:gd name="connsiteY6" fmla="*/ 293938 h 1001892"/>
              <a:gd name="connsiteX7" fmla="*/ 1963933 w 2461041"/>
              <a:gd name="connsiteY7" fmla="*/ 437630 h 1001892"/>
              <a:gd name="connsiteX8" fmla="*/ 2460322 w 2461041"/>
              <a:gd name="connsiteY8" fmla="*/ 24 h 1001892"/>
              <a:gd name="connsiteX9" fmla="*/ 2074968 w 2461041"/>
              <a:gd name="connsiteY9" fmla="*/ 418036 h 1001892"/>
              <a:gd name="connsiteX10" fmla="*/ 2101093 w 2461041"/>
              <a:gd name="connsiteY10" fmla="*/ 607447 h 1001892"/>
              <a:gd name="connsiteX11" fmla="*/ 1624299 w 2461041"/>
              <a:gd name="connsiteY11" fmla="*/ 816453 h 1001892"/>
              <a:gd name="connsiteX12" fmla="*/ 1108316 w 2461041"/>
              <a:gd name="connsiteY12" fmla="*/ 992801 h 1001892"/>
              <a:gd name="connsiteX13" fmla="*/ 324545 w 2461041"/>
              <a:gd name="connsiteY13" fmla="*/ 966676 h 1001892"/>
              <a:gd name="connsiteX14" fmla="*/ 487830 w 2461041"/>
              <a:gd name="connsiteY14" fmla="*/ 881767 h 1001892"/>
              <a:gd name="connsiteX15" fmla="*/ 180853 w 2461041"/>
              <a:gd name="connsiteY15" fmla="*/ 764201 h 1001892"/>
              <a:gd name="connsiteX16" fmla="*/ 30630 w 2461041"/>
              <a:gd name="connsiteY16" fmla="*/ 751138 h 100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1041" h="1001892">
                <a:moveTo>
                  <a:pt x="30630" y="751138"/>
                </a:moveTo>
                <a:cubicBezTo>
                  <a:pt x="18656" y="754404"/>
                  <a:pt x="-65163" y="747873"/>
                  <a:pt x="109008" y="783796"/>
                </a:cubicBezTo>
                <a:cubicBezTo>
                  <a:pt x="283179" y="819719"/>
                  <a:pt x="910196" y="945993"/>
                  <a:pt x="1075659" y="966676"/>
                </a:cubicBezTo>
                <a:cubicBezTo>
                  <a:pt x="1241122" y="987359"/>
                  <a:pt x="1002725" y="952524"/>
                  <a:pt x="1101785" y="907893"/>
                </a:cubicBezTo>
                <a:cubicBezTo>
                  <a:pt x="1200845" y="863262"/>
                  <a:pt x="1550276" y="760936"/>
                  <a:pt x="1670019" y="698887"/>
                </a:cubicBezTo>
                <a:cubicBezTo>
                  <a:pt x="1789762" y="636838"/>
                  <a:pt x="1799559" y="603092"/>
                  <a:pt x="1820242" y="535601"/>
                </a:cubicBezTo>
                <a:cubicBezTo>
                  <a:pt x="1840925" y="468109"/>
                  <a:pt x="1770168" y="310266"/>
                  <a:pt x="1794116" y="293938"/>
                </a:cubicBezTo>
                <a:cubicBezTo>
                  <a:pt x="1818064" y="277610"/>
                  <a:pt x="1852899" y="486616"/>
                  <a:pt x="1963933" y="437630"/>
                </a:cubicBezTo>
                <a:cubicBezTo>
                  <a:pt x="2074967" y="388644"/>
                  <a:pt x="2441816" y="3290"/>
                  <a:pt x="2460322" y="24"/>
                </a:cubicBezTo>
                <a:cubicBezTo>
                  <a:pt x="2478828" y="-3242"/>
                  <a:pt x="2134840" y="316799"/>
                  <a:pt x="2074968" y="418036"/>
                </a:cubicBezTo>
                <a:cubicBezTo>
                  <a:pt x="2015096" y="519273"/>
                  <a:pt x="2176204" y="541044"/>
                  <a:pt x="2101093" y="607447"/>
                </a:cubicBezTo>
                <a:cubicBezTo>
                  <a:pt x="2025982" y="673850"/>
                  <a:pt x="1789762" y="752227"/>
                  <a:pt x="1624299" y="816453"/>
                </a:cubicBezTo>
                <a:cubicBezTo>
                  <a:pt x="1458836" y="880679"/>
                  <a:pt x="1324942" y="967764"/>
                  <a:pt x="1108316" y="992801"/>
                </a:cubicBezTo>
                <a:cubicBezTo>
                  <a:pt x="891690" y="1017838"/>
                  <a:pt x="427959" y="985182"/>
                  <a:pt x="324545" y="966676"/>
                </a:cubicBezTo>
                <a:cubicBezTo>
                  <a:pt x="221131" y="948170"/>
                  <a:pt x="511779" y="915513"/>
                  <a:pt x="487830" y="881767"/>
                </a:cubicBezTo>
                <a:cubicBezTo>
                  <a:pt x="463881" y="848021"/>
                  <a:pt x="261407" y="783795"/>
                  <a:pt x="180853" y="764201"/>
                </a:cubicBezTo>
                <a:cubicBezTo>
                  <a:pt x="100299" y="744607"/>
                  <a:pt x="42604" y="747872"/>
                  <a:pt x="30630" y="75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4E0F7E9C-2490-D4BD-7CB1-77886461097F}"/>
              </a:ext>
            </a:extLst>
          </p:cNvPr>
          <p:cNvSpPr/>
          <p:nvPr/>
        </p:nvSpPr>
        <p:spPr>
          <a:xfrm>
            <a:off x="4127421" y="8219885"/>
            <a:ext cx="1025419" cy="234304"/>
          </a:xfrm>
          <a:custGeom>
            <a:avLst/>
            <a:gdLst>
              <a:gd name="connsiteX0" fmla="*/ 101679 w 1025419"/>
              <a:gd name="connsiteY0" fmla="*/ 231965 h 234304"/>
              <a:gd name="connsiteX1" fmla="*/ 206454 w 1025419"/>
              <a:gd name="connsiteY1" fmla="*/ 60515 h 234304"/>
              <a:gd name="connsiteX2" fmla="*/ 381079 w 1025419"/>
              <a:gd name="connsiteY2" fmla="*/ 130365 h 234304"/>
              <a:gd name="connsiteX3" fmla="*/ 355679 w 1025419"/>
              <a:gd name="connsiteY3" fmla="*/ 70040 h 234304"/>
              <a:gd name="connsiteX4" fmla="*/ 552529 w 1025419"/>
              <a:gd name="connsiteY4" fmla="*/ 130365 h 234304"/>
              <a:gd name="connsiteX5" fmla="*/ 600154 w 1025419"/>
              <a:gd name="connsiteY5" fmla="*/ 143065 h 234304"/>
              <a:gd name="connsiteX6" fmla="*/ 641429 w 1025419"/>
              <a:gd name="connsiteY6" fmla="*/ 193865 h 234304"/>
              <a:gd name="connsiteX7" fmla="*/ 501729 w 1025419"/>
              <a:gd name="connsiteY7" fmla="*/ 212915 h 234304"/>
              <a:gd name="connsiteX8" fmla="*/ 714454 w 1025419"/>
              <a:gd name="connsiteY8" fmla="*/ 136715 h 234304"/>
              <a:gd name="connsiteX9" fmla="*/ 1022429 w 1025419"/>
              <a:gd name="connsiteY9" fmla="*/ 89090 h 234304"/>
              <a:gd name="connsiteX10" fmla="*/ 514429 w 1025419"/>
              <a:gd name="connsiteY10" fmla="*/ 76390 h 234304"/>
              <a:gd name="connsiteX11" fmla="*/ 282654 w 1025419"/>
              <a:gd name="connsiteY11" fmla="*/ 190 h 234304"/>
              <a:gd name="connsiteX12" fmla="*/ 371554 w 1025419"/>
              <a:gd name="connsiteY12" fmla="*/ 54165 h 234304"/>
              <a:gd name="connsiteX13" fmla="*/ 206454 w 1025419"/>
              <a:gd name="connsiteY13" fmla="*/ 38290 h 234304"/>
              <a:gd name="connsiteX14" fmla="*/ 79 w 1025419"/>
              <a:gd name="connsiteY14" fmla="*/ 50990 h 234304"/>
              <a:gd name="connsiteX15" fmla="*/ 181054 w 1025419"/>
              <a:gd name="connsiteY15" fmla="*/ 66865 h 234304"/>
              <a:gd name="connsiteX16" fmla="*/ 114379 w 1025419"/>
              <a:gd name="connsiteY16" fmla="*/ 152590 h 234304"/>
              <a:gd name="connsiteX17" fmla="*/ 101679 w 1025419"/>
              <a:gd name="connsiteY17" fmla="*/ 231965 h 23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5419" h="234304">
                <a:moveTo>
                  <a:pt x="101679" y="231965"/>
                </a:moveTo>
                <a:cubicBezTo>
                  <a:pt x="117025" y="216619"/>
                  <a:pt x="159887" y="77448"/>
                  <a:pt x="206454" y="60515"/>
                </a:cubicBezTo>
                <a:cubicBezTo>
                  <a:pt x="253021" y="43582"/>
                  <a:pt x="356208" y="128777"/>
                  <a:pt x="381079" y="130365"/>
                </a:cubicBezTo>
                <a:cubicBezTo>
                  <a:pt x="405950" y="131952"/>
                  <a:pt x="327104" y="70040"/>
                  <a:pt x="355679" y="70040"/>
                </a:cubicBezTo>
                <a:cubicBezTo>
                  <a:pt x="384254" y="70040"/>
                  <a:pt x="511783" y="118194"/>
                  <a:pt x="552529" y="130365"/>
                </a:cubicBezTo>
                <a:cubicBezTo>
                  <a:pt x="593275" y="142536"/>
                  <a:pt x="585337" y="132482"/>
                  <a:pt x="600154" y="143065"/>
                </a:cubicBezTo>
                <a:cubicBezTo>
                  <a:pt x="614971" y="153648"/>
                  <a:pt x="657833" y="182223"/>
                  <a:pt x="641429" y="193865"/>
                </a:cubicBezTo>
                <a:cubicBezTo>
                  <a:pt x="625025" y="205507"/>
                  <a:pt x="489558" y="222440"/>
                  <a:pt x="501729" y="212915"/>
                </a:cubicBezTo>
                <a:cubicBezTo>
                  <a:pt x="513900" y="203390"/>
                  <a:pt x="627671" y="157352"/>
                  <a:pt x="714454" y="136715"/>
                </a:cubicBezTo>
                <a:cubicBezTo>
                  <a:pt x="801237" y="116078"/>
                  <a:pt x="1055767" y="99144"/>
                  <a:pt x="1022429" y="89090"/>
                </a:cubicBezTo>
                <a:cubicBezTo>
                  <a:pt x="989091" y="79036"/>
                  <a:pt x="637725" y="91207"/>
                  <a:pt x="514429" y="76390"/>
                </a:cubicBezTo>
                <a:cubicBezTo>
                  <a:pt x="391133" y="61573"/>
                  <a:pt x="306467" y="3894"/>
                  <a:pt x="282654" y="190"/>
                </a:cubicBezTo>
                <a:cubicBezTo>
                  <a:pt x="258842" y="-3514"/>
                  <a:pt x="384254" y="47815"/>
                  <a:pt x="371554" y="54165"/>
                </a:cubicBezTo>
                <a:cubicBezTo>
                  <a:pt x="358854" y="60515"/>
                  <a:pt x="268366" y="38819"/>
                  <a:pt x="206454" y="38290"/>
                </a:cubicBezTo>
                <a:cubicBezTo>
                  <a:pt x="144542" y="37761"/>
                  <a:pt x="4312" y="46228"/>
                  <a:pt x="79" y="50990"/>
                </a:cubicBezTo>
                <a:cubicBezTo>
                  <a:pt x="-4154" y="55752"/>
                  <a:pt x="162004" y="49932"/>
                  <a:pt x="181054" y="66865"/>
                </a:cubicBezTo>
                <a:cubicBezTo>
                  <a:pt x="200104" y="83798"/>
                  <a:pt x="123375" y="121898"/>
                  <a:pt x="114379" y="152590"/>
                </a:cubicBezTo>
                <a:cubicBezTo>
                  <a:pt x="105383" y="183282"/>
                  <a:pt x="86333" y="247311"/>
                  <a:pt x="101679" y="231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1F87724-C94A-6EA5-D25B-C41CEBD1C852}"/>
              </a:ext>
            </a:extLst>
          </p:cNvPr>
          <p:cNvSpPr/>
          <p:nvPr/>
        </p:nvSpPr>
        <p:spPr>
          <a:xfrm>
            <a:off x="4832348" y="8525458"/>
            <a:ext cx="305565" cy="388052"/>
          </a:xfrm>
          <a:custGeom>
            <a:avLst/>
            <a:gdLst>
              <a:gd name="connsiteX0" fmla="*/ 304802 w 305565"/>
              <a:gd name="connsiteY0" fmla="*/ 2592 h 388052"/>
              <a:gd name="connsiteX1" fmla="*/ 136527 w 305565"/>
              <a:gd name="connsiteY1" fmla="*/ 231192 h 388052"/>
              <a:gd name="connsiteX2" fmla="*/ 206377 w 305565"/>
              <a:gd name="connsiteY2" fmla="*/ 386767 h 388052"/>
              <a:gd name="connsiteX3" fmla="*/ 136527 w 305565"/>
              <a:gd name="connsiteY3" fmla="*/ 288342 h 388052"/>
              <a:gd name="connsiteX4" fmla="*/ 2 w 305565"/>
              <a:gd name="connsiteY4" fmla="*/ 5767 h 388052"/>
              <a:gd name="connsiteX5" fmla="*/ 139702 w 305565"/>
              <a:gd name="connsiteY5" fmla="*/ 167692 h 388052"/>
              <a:gd name="connsiteX6" fmla="*/ 196852 w 305565"/>
              <a:gd name="connsiteY6" fmla="*/ 110542 h 388052"/>
              <a:gd name="connsiteX7" fmla="*/ 304802 w 305565"/>
              <a:gd name="connsiteY7" fmla="*/ 2592 h 3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65" h="388052">
                <a:moveTo>
                  <a:pt x="304802" y="2592"/>
                </a:moveTo>
                <a:cubicBezTo>
                  <a:pt x="294748" y="22700"/>
                  <a:pt x="152931" y="167163"/>
                  <a:pt x="136527" y="231192"/>
                </a:cubicBezTo>
                <a:cubicBezTo>
                  <a:pt x="120123" y="295221"/>
                  <a:pt x="206377" y="377242"/>
                  <a:pt x="206377" y="386767"/>
                </a:cubicBezTo>
                <a:cubicBezTo>
                  <a:pt x="206377" y="396292"/>
                  <a:pt x="170923" y="351842"/>
                  <a:pt x="136527" y="288342"/>
                </a:cubicBezTo>
                <a:cubicBezTo>
                  <a:pt x="102131" y="224842"/>
                  <a:pt x="-527" y="25875"/>
                  <a:pt x="2" y="5767"/>
                </a:cubicBezTo>
                <a:cubicBezTo>
                  <a:pt x="531" y="-14341"/>
                  <a:pt x="106894" y="150230"/>
                  <a:pt x="139702" y="167692"/>
                </a:cubicBezTo>
                <a:cubicBezTo>
                  <a:pt x="172510" y="185154"/>
                  <a:pt x="170923" y="135942"/>
                  <a:pt x="196852" y="110542"/>
                </a:cubicBezTo>
                <a:cubicBezTo>
                  <a:pt x="222781" y="85142"/>
                  <a:pt x="314856" y="-17516"/>
                  <a:pt x="304802" y="2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05A284E-44D2-9D17-34B2-E2C406CDFB0D}"/>
              </a:ext>
            </a:extLst>
          </p:cNvPr>
          <p:cNvSpPr/>
          <p:nvPr/>
        </p:nvSpPr>
        <p:spPr>
          <a:xfrm>
            <a:off x="4203700" y="8572497"/>
            <a:ext cx="252106" cy="495303"/>
          </a:xfrm>
          <a:custGeom>
            <a:avLst/>
            <a:gdLst>
              <a:gd name="connsiteX0" fmla="*/ 250825 w 252106"/>
              <a:gd name="connsiteY0" fmla="*/ 9528 h 495303"/>
              <a:gd name="connsiteX1" fmla="*/ 149225 w 252106"/>
              <a:gd name="connsiteY1" fmla="*/ 273053 h 495303"/>
              <a:gd name="connsiteX2" fmla="*/ 244475 w 252106"/>
              <a:gd name="connsiteY2" fmla="*/ 495303 h 495303"/>
              <a:gd name="connsiteX3" fmla="*/ 142875 w 252106"/>
              <a:gd name="connsiteY3" fmla="*/ 273053 h 495303"/>
              <a:gd name="connsiteX4" fmla="*/ 0 w 252106"/>
              <a:gd name="connsiteY4" fmla="*/ 3 h 495303"/>
              <a:gd name="connsiteX5" fmla="*/ 142875 w 252106"/>
              <a:gd name="connsiteY5" fmla="*/ 266703 h 495303"/>
              <a:gd name="connsiteX6" fmla="*/ 203200 w 252106"/>
              <a:gd name="connsiteY6" fmla="*/ 95253 h 495303"/>
              <a:gd name="connsiteX7" fmla="*/ 250825 w 252106"/>
              <a:gd name="connsiteY7" fmla="*/ 9528 h 4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06" h="495303">
                <a:moveTo>
                  <a:pt x="250825" y="9528"/>
                </a:moveTo>
                <a:cubicBezTo>
                  <a:pt x="241829" y="39161"/>
                  <a:pt x="150283" y="192091"/>
                  <a:pt x="149225" y="273053"/>
                </a:cubicBezTo>
                <a:cubicBezTo>
                  <a:pt x="148167" y="354015"/>
                  <a:pt x="245533" y="495303"/>
                  <a:pt x="244475" y="495303"/>
                </a:cubicBezTo>
                <a:cubicBezTo>
                  <a:pt x="243417" y="495303"/>
                  <a:pt x="183621" y="355603"/>
                  <a:pt x="142875" y="273053"/>
                </a:cubicBezTo>
                <a:cubicBezTo>
                  <a:pt x="102129" y="190503"/>
                  <a:pt x="0" y="1061"/>
                  <a:pt x="0" y="3"/>
                </a:cubicBezTo>
                <a:cubicBezTo>
                  <a:pt x="0" y="-1055"/>
                  <a:pt x="109008" y="250828"/>
                  <a:pt x="142875" y="266703"/>
                </a:cubicBezTo>
                <a:cubicBezTo>
                  <a:pt x="176742" y="282578"/>
                  <a:pt x="187325" y="133882"/>
                  <a:pt x="203200" y="95253"/>
                </a:cubicBezTo>
                <a:cubicBezTo>
                  <a:pt x="219075" y="56624"/>
                  <a:pt x="259821" y="-20105"/>
                  <a:pt x="250825" y="9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613399E-7FC3-8E2E-CE42-BF985146479A}"/>
              </a:ext>
            </a:extLst>
          </p:cNvPr>
          <p:cNvSpPr/>
          <p:nvPr/>
        </p:nvSpPr>
        <p:spPr>
          <a:xfrm>
            <a:off x="4876354" y="5822860"/>
            <a:ext cx="511278" cy="698330"/>
          </a:xfrm>
          <a:custGeom>
            <a:avLst/>
            <a:gdLst>
              <a:gd name="connsiteX0" fmla="*/ 20499 w 511278"/>
              <a:gd name="connsiteY0" fmla="*/ 424 h 698330"/>
              <a:gd name="connsiteX1" fmla="*/ 369414 w 511278"/>
              <a:gd name="connsiteY1" fmla="*/ 277151 h 698330"/>
              <a:gd name="connsiteX2" fmla="*/ 188941 w 511278"/>
              <a:gd name="connsiteY2" fmla="*/ 469656 h 698330"/>
              <a:gd name="connsiteX3" fmla="*/ 489730 w 511278"/>
              <a:gd name="connsiteY3" fmla="*/ 505751 h 698330"/>
              <a:gd name="connsiteX4" fmla="*/ 345351 w 511278"/>
              <a:gd name="connsiteY4" fmla="*/ 698256 h 698330"/>
              <a:gd name="connsiteX5" fmla="*/ 501762 w 511278"/>
              <a:gd name="connsiteY5" fmla="*/ 481687 h 698330"/>
              <a:gd name="connsiteX6" fmla="*/ 8467 w 511278"/>
              <a:gd name="connsiteY6" fmla="*/ 409498 h 698330"/>
              <a:gd name="connsiteX7" fmla="*/ 188941 w 511278"/>
              <a:gd name="connsiteY7" fmla="*/ 313245 h 698330"/>
              <a:gd name="connsiteX8" fmla="*/ 176909 w 511278"/>
              <a:gd name="connsiteY8" fmla="*/ 216993 h 698330"/>
              <a:gd name="connsiteX9" fmla="*/ 20499 w 511278"/>
              <a:gd name="connsiteY9" fmla="*/ 424 h 69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278" h="698330">
                <a:moveTo>
                  <a:pt x="20499" y="424"/>
                </a:moveTo>
                <a:cubicBezTo>
                  <a:pt x="52583" y="10450"/>
                  <a:pt x="341340" y="198946"/>
                  <a:pt x="369414" y="277151"/>
                </a:cubicBezTo>
                <a:cubicBezTo>
                  <a:pt x="397488" y="355356"/>
                  <a:pt x="168888" y="431556"/>
                  <a:pt x="188941" y="469656"/>
                </a:cubicBezTo>
                <a:cubicBezTo>
                  <a:pt x="208994" y="507756"/>
                  <a:pt x="463662" y="467651"/>
                  <a:pt x="489730" y="505751"/>
                </a:cubicBezTo>
                <a:cubicBezTo>
                  <a:pt x="515798" y="543851"/>
                  <a:pt x="343346" y="702267"/>
                  <a:pt x="345351" y="698256"/>
                </a:cubicBezTo>
                <a:cubicBezTo>
                  <a:pt x="347356" y="694245"/>
                  <a:pt x="557909" y="529813"/>
                  <a:pt x="501762" y="481687"/>
                </a:cubicBezTo>
                <a:cubicBezTo>
                  <a:pt x="445615" y="433561"/>
                  <a:pt x="60604" y="437572"/>
                  <a:pt x="8467" y="409498"/>
                </a:cubicBezTo>
                <a:cubicBezTo>
                  <a:pt x="-43670" y="381424"/>
                  <a:pt x="160867" y="345329"/>
                  <a:pt x="188941" y="313245"/>
                </a:cubicBezTo>
                <a:cubicBezTo>
                  <a:pt x="217015" y="281161"/>
                  <a:pt x="198967" y="273140"/>
                  <a:pt x="176909" y="216993"/>
                </a:cubicBezTo>
                <a:cubicBezTo>
                  <a:pt x="154851" y="160846"/>
                  <a:pt x="-11585" y="-9602"/>
                  <a:pt x="20499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2A52603-EC69-94EE-467D-7CD47EE51638}"/>
              </a:ext>
            </a:extLst>
          </p:cNvPr>
          <p:cNvSpPr/>
          <p:nvPr/>
        </p:nvSpPr>
        <p:spPr>
          <a:xfrm>
            <a:off x="6134180" y="6183610"/>
            <a:ext cx="485049" cy="1143700"/>
          </a:xfrm>
          <a:custGeom>
            <a:avLst/>
            <a:gdLst>
              <a:gd name="connsiteX0" fmla="*/ 410999 w 485049"/>
              <a:gd name="connsiteY0" fmla="*/ 622 h 1143700"/>
              <a:gd name="connsiteX1" fmla="*/ 158336 w 485049"/>
              <a:gd name="connsiteY1" fmla="*/ 445790 h 1143700"/>
              <a:gd name="connsiteX2" fmla="*/ 314746 w 485049"/>
              <a:gd name="connsiteY2" fmla="*/ 638295 h 1143700"/>
              <a:gd name="connsiteX3" fmla="*/ 254588 w 485049"/>
              <a:gd name="connsiteY3" fmla="*/ 722516 h 1143700"/>
              <a:gd name="connsiteX4" fmla="*/ 386936 w 485049"/>
              <a:gd name="connsiteY4" fmla="*/ 1143622 h 1143700"/>
              <a:gd name="connsiteX5" fmla="*/ 423031 w 485049"/>
              <a:gd name="connsiteY5" fmla="*/ 686422 h 1143700"/>
              <a:gd name="connsiteX6" fmla="*/ 483188 w 485049"/>
              <a:gd name="connsiteY6" fmla="*/ 433758 h 1143700"/>
              <a:gd name="connsiteX7" fmla="*/ 435062 w 485049"/>
              <a:gd name="connsiteY7" fmla="*/ 626264 h 1143700"/>
              <a:gd name="connsiteX8" fmla="*/ 122241 w 485049"/>
              <a:gd name="connsiteY8" fmla="*/ 421727 h 1143700"/>
              <a:gd name="connsiteX9" fmla="*/ 13957 w 485049"/>
              <a:gd name="connsiteY9" fmla="*/ 349537 h 1143700"/>
              <a:gd name="connsiteX10" fmla="*/ 410999 w 485049"/>
              <a:gd name="connsiteY10" fmla="*/ 622 h 11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049" h="1143700">
                <a:moveTo>
                  <a:pt x="410999" y="622"/>
                </a:moveTo>
                <a:cubicBezTo>
                  <a:pt x="435062" y="16664"/>
                  <a:pt x="174378" y="339511"/>
                  <a:pt x="158336" y="445790"/>
                </a:cubicBezTo>
                <a:cubicBezTo>
                  <a:pt x="142294" y="552069"/>
                  <a:pt x="298704" y="592174"/>
                  <a:pt x="314746" y="638295"/>
                </a:cubicBezTo>
                <a:cubicBezTo>
                  <a:pt x="330788" y="684416"/>
                  <a:pt x="242556" y="638295"/>
                  <a:pt x="254588" y="722516"/>
                </a:cubicBezTo>
                <a:cubicBezTo>
                  <a:pt x="266620" y="806737"/>
                  <a:pt x="358862" y="1149638"/>
                  <a:pt x="386936" y="1143622"/>
                </a:cubicBezTo>
                <a:cubicBezTo>
                  <a:pt x="415010" y="1137606"/>
                  <a:pt x="406989" y="804733"/>
                  <a:pt x="423031" y="686422"/>
                </a:cubicBezTo>
                <a:cubicBezTo>
                  <a:pt x="439073" y="568111"/>
                  <a:pt x="481183" y="443784"/>
                  <a:pt x="483188" y="433758"/>
                </a:cubicBezTo>
                <a:cubicBezTo>
                  <a:pt x="485193" y="423732"/>
                  <a:pt x="495220" y="628269"/>
                  <a:pt x="435062" y="626264"/>
                </a:cubicBezTo>
                <a:cubicBezTo>
                  <a:pt x="374904" y="624259"/>
                  <a:pt x="122241" y="421727"/>
                  <a:pt x="122241" y="421727"/>
                </a:cubicBezTo>
                <a:cubicBezTo>
                  <a:pt x="52057" y="375606"/>
                  <a:pt x="-34169" y="415711"/>
                  <a:pt x="13957" y="349537"/>
                </a:cubicBezTo>
                <a:cubicBezTo>
                  <a:pt x="62083" y="283363"/>
                  <a:pt x="386936" y="-15420"/>
                  <a:pt x="410999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1F717E5-373F-C54F-59AD-40D50AAC9EAD}"/>
              </a:ext>
            </a:extLst>
          </p:cNvPr>
          <p:cNvSpPr/>
          <p:nvPr/>
        </p:nvSpPr>
        <p:spPr>
          <a:xfrm>
            <a:off x="4015401" y="7253427"/>
            <a:ext cx="746350" cy="451096"/>
          </a:xfrm>
          <a:custGeom>
            <a:avLst/>
            <a:gdLst>
              <a:gd name="connsiteX0" fmla="*/ 3146 w 746350"/>
              <a:gd name="connsiteY0" fmla="*/ 1615 h 451096"/>
              <a:gd name="connsiteX1" fmla="*/ 436283 w 746350"/>
              <a:gd name="connsiteY1" fmla="*/ 109899 h 451096"/>
              <a:gd name="connsiteX2" fmla="*/ 496441 w 746350"/>
              <a:gd name="connsiteY2" fmla="*/ 302405 h 451096"/>
              <a:gd name="connsiteX3" fmla="*/ 652852 w 746350"/>
              <a:gd name="connsiteY3" fmla="*/ 278341 h 451096"/>
              <a:gd name="connsiteX4" fmla="*/ 700978 w 746350"/>
              <a:gd name="connsiteY4" fmla="*/ 446784 h 451096"/>
              <a:gd name="connsiteX5" fmla="*/ 688946 w 746350"/>
              <a:gd name="connsiteY5" fmla="*/ 73805 h 451096"/>
              <a:gd name="connsiteX6" fmla="*/ 3146 w 746350"/>
              <a:gd name="connsiteY6" fmla="*/ 1615 h 45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350" h="451096">
                <a:moveTo>
                  <a:pt x="3146" y="1615"/>
                </a:moveTo>
                <a:cubicBezTo>
                  <a:pt x="-38965" y="7631"/>
                  <a:pt x="354067" y="59767"/>
                  <a:pt x="436283" y="109899"/>
                </a:cubicBezTo>
                <a:cubicBezTo>
                  <a:pt x="518499" y="160031"/>
                  <a:pt x="460346" y="274331"/>
                  <a:pt x="496441" y="302405"/>
                </a:cubicBezTo>
                <a:cubicBezTo>
                  <a:pt x="532536" y="330479"/>
                  <a:pt x="618763" y="254278"/>
                  <a:pt x="652852" y="278341"/>
                </a:cubicBezTo>
                <a:cubicBezTo>
                  <a:pt x="686941" y="302404"/>
                  <a:pt x="694962" y="480873"/>
                  <a:pt x="700978" y="446784"/>
                </a:cubicBezTo>
                <a:cubicBezTo>
                  <a:pt x="706994" y="412695"/>
                  <a:pt x="807257" y="143989"/>
                  <a:pt x="688946" y="73805"/>
                </a:cubicBezTo>
                <a:cubicBezTo>
                  <a:pt x="570636" y="3621"/>
                  <a:pt x="45257" y="-4401"/>
                  <a:pt x="3146" y="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ADE89C9-0943-1203-7975-7E5F51A4D104}"/>
              </a:ext>
            </a:extLst>
          </p:cNvPr>
          <p:cNvSpPr/>
          <p:nvPr/>
        </p:nvSpPr>
        <p:spPr>
          <a:xfrm>
            <a:off x="4532492" y="8168442"/>
            <a:ext cx="1467692" cy="1035490"/>
          </a:xfrm>
          <a:custGeom>
            <a:avLst/>
            <a:gdLst>
              <a:gd name="connsiteX0" fmla="*/ 15445 w 1467692"/>
              <a:gd name="connsiteY0" fmla="*/ 361947 h 1035490"/>
              <a:gd name="connsiteX1" fmla="*/ 929845 w 1467692"/>
              <a:gd name="connsiteY1" fmla="*/ 49126 h 1035490"/>
              <a:gd name="connsiteX2" fmla="*/ 1387045 w 1467692"/>
              <a:gd name="connsiteY2" fmla="*/ 97253 h 1035490"/>
              <a:gd name="connsiteX3" fmla="*/ 1278761 w 1467692"/>
              <a:gd name="connsiteY3" fmla="*/ 1000 h 1035490"/>
              <a:gd name="connsiteX4" fmla="*/ 1447203 w 1467692"/>
              <a:gd name="connsiteY4" fmla="*/ 169442 h 1035490"/>
              <a:gd name="connsiteX5" fmla="*/ 1254697 w 1467692"/>
              <a:gd name="connsiteY5" fmla="*/ 289758 h 1035490"/>
              <a:gd name="connsiteX6" fmla="*/ 1459234 w 1467692"/>
              <a:gd name="connsiteY6" fmla="*/ 590547 h 1035490"/>
              <a:gd name="connsiteX7" fmla="*/ 905782 w 1467692"/>
              <a:gd name="connsiteY7" fmla="*/ 975558 h 1035490"/>
              <a:gd name="connsiteX8" fmla="*/ 821561 w 1467692"/>
              <a:gd name="connsiteY8" fmla="*/ 975558 h 1035490"/>
              <a:gd name="connsiteX9" fmla="*/ 1290792 w 1467692"/>
              <a:gd name="connsiteY9" fmla="*/ 410074 h 1035490"/>
              <a:gd name="connsiteX10" fmla="*/ 869687 w 1467692"/>
              <a:gd name="connsiteY10" fmla="*/ 301790 h 1035490"/>
              <a:gd name="connsiteX11" fmla="*/ 833592 w 1467692"/>
              <a:gd name="connsiteY11" fmla="*/ 121316 h 1035490"/>
              <a:gd name="connsiteX12" fmla="*/ 388424 w 1467692"/>
              <a:gd name="connsiteY12" fmla="*/ 265695 h 1035490"/>
              <a:gd name="connsiteX13" fmla="*/ 15445 w 1467692"/>
              <a:gd name="connsiteY13" fmla="*/ 361947 h 103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7692" h="1035490">
                <a:moveTo>
                  <a:pt x="15445" y="361947"/>
                </a:moveTo>
                <a:cubicBezTo>
                  <a:pt x="105682" y="325852"/>
                  <a:pt x="701245" y="93242"/>
                  <a:pt x="929845" y="49126"/>
                </a:cubicBezTo>
                <a:cubicBezTo>
                  <a:pt x="1158445" y="5010"/>
                  <a:pt x="1328892" y="105274"/>
                  <a:pt x="1387045" y="97253"/>
                </a:cubicBezTo>
                <a:cubicBezTo>
                  <a:pt x="1445198" y="89232"/>
                  <a:pt x="1268735" y="-11032"/>
                  <a:pt x="1278761" y="1000"/>
                </a:cubicBezTo>
                <a:cubicBezTo>
                  <a:pt x="1288787" y="13032"/>
                  <a:pt x="1451214" y="121316"/>
                  <a:pt x="1447203" y="169442"/>
                </a:cubicBezTo>
                <a:cubicBezTo>
                  <a:pt x="1443192" y="217568"/>
                  <a:pt x="1252692" y="219574"/>
                  <a:pt x="1254697" y="289758"/>
                </a:cubicBezTo>
                <a:cubicBezTo>
                  <a:pt x="1256702" y="359942"/>
                  <a:pt x="1517386" y="476247"/>
                  <a:pt x="1459234" y="590547"/>
                </a:cubicBezTo>
                <a:cubicBezTo>
                  <a:pt x="1401082" y="704847"/>
                  <a:pt x="1012061" y="911390"/>
                  <a:pt x="905782" y="975558"/>
                </a:cubicBezTo>
                <a:cubicBezTo>
                  <a:pt x="799503" y="1039727"/>
                  <a:pt x="757393" y="1069805"/>
                  <a:pt x="821561" y="975558"/>
                </a:cubicBezTo>
                <a:cubicBezTo>
                  <a:pt x="885729" y="881311"/>
                  <a:pt x="1282771" y="522368"/>
                  <a:pt x="1290792" y="410074"/>
                </a:cubicBezTo>
                <a:cubicBezTo>
                  <a:pt x="1298813" y="297780"/>
                  <a:pt x="945887" y="349916"/>
                  <a:pt x="869687" y="301790"/>
                </a:cubicBezTo>
                <a:cubicBezTo>
                  <a:pt x="793487" y="253664"/>
                  <a:pt x="913803" y="127332"/>
                  <a:pt x="833592" y="121316"/>
                </a:cubicBezTo>
                <a:cubicBezTo>
                  <a:pt x="753382" y="115300"/>
                  <a:pt x="522777" y="227595"/>
                  <a:pt x="388424" y="265695"/>
                </a:cubicBezTo>
                <a:cubicBezTo>
                  <a:pt x="254071" y="303795"/>
                  <a:pt x="-74792" y="398042"/>
                  <a:pt x="15445" y="361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209F629-6D53-A2DD-0907-EFF974989FE5}"/>
              </a:ext>
            </a:extLst>
          </p:cNvPr>
          <p:cNvSpPr/>
          <p:nvPr/>
        </p:nvSpPr>
        <p:spPr>
          <a:xfrm>
            <a:off x="2981361" y="6086432"/>
            <a:ext cx="1166511" cy="232832"/>
          </a:xfrm>
          <a:custGeom>
            <a:avLst/>
            <a:gdLst>
              <a:gd name="connsiteX0" fmla="*/ 74660 w 1166511"/>
              <a:gd name="connsiteY0" fmla="*/ 230147 h 232832"/>
              <a:gd name="connsiteX1" fmla="*/ 1157502 w 1166511"/>
              <a:gd name="connsiteY1" fmla="*/ 13579 h 232832"/>
              <a:gd name="connsiteX2" fmla="*/ 604050 w 1166511"/>
              <a:gd name="connsiteY2" fmla="*/ 25610 h 232832"/>
              <a:gd name="connsiteX3" fmla="*/ 832650 w 1166511"/>
              <a:gd name="connsiteY3" fmla="*/ 49673 h 232832"/>
              <a:gd name="connsiteX4" fmla="*/ 459671 w 1166511"/>
              <a:gd name="connsiteY4" fmla="*/ 97800 h 232832"/>
              <a:gd name="connsiteX5" fmla="*/ 2471 w 1166511"/>
              <a:gd name="connsiteY5" fmla="*/ 109831 h 232832"/>
              <a:gd name="connsiteX6" fmla="*/ 267165 w 1166511"/>
              <a:gd name="connsiteY6" fmla="*/ 133894 h 232832"/>
              <a:gd name="connsiteX7" fmla="*/ 74660 w 1166511"/>
              <a:gd name="connsiteY7" fmla="*/ 230147 h 23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6511" h="232832">
                <a:moveTo>
                  <a:pt x="74660" y="230147"/>
                </a:moveTo>
                <a:cubicBezTo>
                  <a:pt x="223050" y="210094"/>
                  <a:pt x="1069271" y="47668"/>
                  <a:pt x="1157502" y="13579"/>
                </a:cubicBezTo>
                <a:cubicBezTo>
                  <a:pt x="1245733" y="-20510"/>
                  <a:pt x="658192" y="19594"/>
                  <a:pt x="604050" y="25610"/>
                </a:cubicBezTo>
                <a:cubicBezTo>
                  <a:pt x="549908" y="31626"/>
                  <a:pt x="856713" y="37641"/>
                  <a:pt x="832650" y="49673"/>
                </a:cubicBezTo>
                <a:cubicBezTo>
                  <a:pt x="808587" y="61705"/>
                  <a:pt x="598034" y="87774"/>
                  <a:pt x="459671" y="97800"/>
                </a:cubicBezTo>
                <a:cubicBezTo>
                  <a:pt x="321308" y="107826"/>
                  <a:pt x="34555" y="103815"/>
                  <a:pt x="2471" y="109831"/>
                </a:cubicBezTo>
                <a:cubicBezTo>
                  <a:pt x="-29613" y="115847"/>
                  <a:pt x="261149" y="115847"/>
                  <a:pt x="267165" y="133894"/>
                </a:cubicBezTo>
                <a:cubicBezTo>
                  <a:pt x="273181" y="151941"/>
                  <a:pt x="-73730" y="250200"/>
                  <a:pt x="74660" y="230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9FC07BAA-A57D-4B6C-4743-AA42BA766C00}"/>
              </a:ext>
            </a:extLst>
          </p:cNvPr>
          <p:cNvSpPr/>
          <p:nvPr/>
        </p:nvSpPr>
        <p:spPr>
          <a:xfrm>
            <a:off x="4033278" y="5366078"/>
            <a:ext cx="252524" cy="1155612"/>
          </a:xfrm>
          <a:custGeom>
            <a:avLst/>
            <a:gdLst>
              <a:gd name="connsiteX0" fmla="*/ 213869 w 252524"/>
              <a:gd name="connsiteY0" fmla="*/ 6 h 1155612"/>
              <a:gd name="connsiteX1" fmla="*/ 117617 w 252524"/>
              <a:gd name="connsiteY1" fmla="*/ 553459 h 1155612"/>
              <a:gd name="connsiteX2" fmla="*/ 249964 w 252524"/>
              <a:gd name="connsiteY2" fmla="*/ 986596 h 1155612"/>
              <a:gd name="connsiteX3" fmla="*/ 189806 w 252524"/>
              <a:gd name="connsiteY3" fmla="*/ 818154 h 1155612"/>
              <a:gd name="connsiteX4" fmla="*/ 9333 w 252524"/>
              <a:gd name="connsiteY4" fmla="*/ 1155038 h 1155612"/>
              <a:gd name="connsiteX5" fmla="*/ 33396 w 252524"/>
              <a:gd name="connsiteY5" fmla="*/ 721901 h 1155612"/>
              <a:gd name="connsiteX6" fmla="*/ 9333 w 252524"/>
              <a:gd name="connsiteY6" fmla="*/ 372985 h 1155612"/>
              <a:gd name="connsiteX7" fmla="*/ 21364 w 252524"/>
              <a:gd name="connsiteY7" fmla="*/ 541427 h 1155612"/>
              <a:gd name="connsiteX8" fmla="*/ 213869 w 252524"/>
              <a:gd name="connsiteY8" fmla="*/ 6 h 115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24" h="1155612">
                <a:moveTo>
                  <a:pt x="213869" y="6"/>
                </a:moveTo>
                <a:cubicBezTo>
                  <a:pt x="229911" y="2011"/>
                  <a:pt x="111601" y="389027"/>
                  <a:pt x="117617" y="553459"/>
                </a:cubicBezTo>
                <a:cubicBezTo>
                  <a:pt x="123633" y="717891"/>
                  <a:pt x="237933" y="942480"/>
                  <a:pt x="249964" y="986596"/>
                </a:cubicBezTo>
                <a:cubicBezTo>
                  <a:pt x="261995" y="1030712"/>
                  <a:pt x="229911" y="790080"/>
                  <a:pt x="189806" y="818154"/>
                </a:cubicBezTo>
                <a:cubicBezTo>
                  <a:pt x="149701" y="846228"/>
                  <a:pt x="35401" y="1171080"/>
                  <a:pt x="9333" y="1155038"/>
                </a:cubicBezTo>
                <a:cubicBezTo>
                  <a:pt x="-16735" y="1138996"/>
                  <a:pt x="33396" y="852243"/>
                  <a:pt x="33396" y="721901"/>
                </a:cubicBezTo>
                <a:cubicBezTo>
                  <a:pt x="33396" y="591559"/>
                  <a:pt x="11338" y="403064"/>
                  <a:pt x="9333" y="372985"/>
                </a:cubicBezTo>
                <a:cubicBezTo>
                  <a:pt x="7328" y="342906"/>
                  <a:pt x="-16736" y="599580"/>
                  <a:pt x="21364" y="541427"/>
                </a:cubicBezTo>
                <a:cubicBezTo>
                  <a:pt x="59464" y="483274"/>
                  <a:pt x="197827" y="-1999"/>
                  <a:pt x="21386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4D15E36-4F3B-6563-7EA8-05DEAE8A5974}"/>
              </a:ext>
            </a:extLst>
          </p:cNvPr>
          <p:cNvSpPr/>
          <p:nvPr/>
        </p:nvSpPr>
        <p:spPr>
          <a:xfrm>
            <a:off x="2746138" y="6261566"/>
            <a:ext cx="778292" cy="2042730"/>
          </a:xfrm>
          <a:custGeom>
            <a:avLst/>
            <a:gdLst>
              <a:gd name="connsiteX0" fmla="*/ 345978 w 778292"/>
              <a:gd name="connsiteY0" fmla="*/ 42981 h 2042730"/>
              <a:gd name="connsiteX1" fmla="*/ 345978 w 778292"/>
              <a:gd name="connsiteY1" fmla="*/ 115171 h 2042730"/>
              <a:gd name="connsiteX2" fmla="*/ 225662 w 778292"/>
              <a:gd name="connsiteY2" fmla="*/ 716750 h 2042730"/>
              <a:gd name="connsiteX3" fmla="*/ 574578 w 778292"/>
              <a:gd name="connsiteY3" fmla="*/ 1173950 h 2042730"/>
              <a:gd name="connsiteX4" fmla="*/ 406136 w 778292"/>
              <a:gd name="connsiteY4" fmla="*/ 1113792 h 2042730"/>
              <a:gd name="connsiteX5" fmla="*/ 550515 w 778292"/>
              <a:gd name="connsiteY5" fmla="*/ 1510834 h 2042730"/>
              <a:gd name="connsiteX6" fmla="*/ 610673 w 778292"/>
              <a:gd name="connsiteY6" fmla="*/ 1173950 h 2042730"/>
              <a:gd name="connsiteX7" fmla="*/ 694894 w 778292"/>
              <a:gd name="connsiteY7" fmla="*/ 1739434 h 2042730"/>
              <a:gd name="connsiteX8" fmla="*/ 767083 w 778292"/>
              <a:gd name="connsiteY8" fmla="*/ 2040223 h 2042730"/>
              <a:gd name="connsiteX9" fmla="*/ 442230 w 778292"/>
              <a:gd name="connsiteY9" fmla="*/ 1583023 h 2042730"/>
              <a:gd name="connsiteX10" fmla="*/ 33157 w 778292"/>
              <a:gd name="connsiteY10" fmla="*/ 885192 h 2042730"/>
              <a:gd name="connsiteX11" fmla="*/ 33157 w 778292"/>
              <a:gd name="connsiteY11" fmla="*/ 764876 h 2042730"/>
              <a:gd name="connsiteX12" fmla="*/ 105346 w 778292"/>
              <a:gd name="connsiteY12" fmla="*/ 608466 h 2042730"/>
              <a:gd name="connsiteX13" fmla="*/ 345978 w 778292"/>
              <a:gd name="connsiteY13" fmla="*/ 42981 h 204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8292" h="2042730">
                <a:moveTo>
                  <a:pt x="345978" y="42981"/>
                </a:moveTo>
                <a:cubicBezTo>
                  <a:pt x="386083" y="-39235"/>
                  <a:pt x="366031" y="2876"/>
                  <a:pt x="345978" y="115171"/>
                </a:cubicBezTo>
                <a:cubicBezTo>
                  <a:pt x="325925" y="227466"/>
                  <a:pt x="187562" y="540287"/>
                  <a:pt x="225662" y="716750"/>
                </a:cubicBezTo>
                <a:cubicBezTo>
                  <a:pt x="263762" y="893213"/>
                  <a:pt x="544499" y="1107776"/>
                  <a:pt x="574578" y="1173950"/>
                </a:cubicBezTo>
                <a:cubicBezTo>
                  <a:pt x="604657" y="1240124"/>
                  <a:pt x="410146" y="1057645"/>
                  <a:pt x="406136" y="1113792"/>
                </a:cubicBezTo>
                <a:cubicBezTo>
                  <a:pt x="402126" y="1169939"/>
                  <a:pt x="516426" y="1500808"/>
                  <a:pt x="550515" y="1510834"/>
                </a:cubicBezTo>
                <a:cubicBezTo>
                  <a:pt x="584605" y="1520860"/>
                  <a:pt x="586610" y="1135850"/>
                  <a:pt x="610673" y="1173950"/>
                </a:cubicBezTo>
                <a:cubicBezTo>
                  <a:pt x="634736" y="1212050"/>
                  <a:pt x="668826" y="1595055"/>
                  <a:pt x="694894" y="1739434"/>
                </a:cubicBezTo>
                <a:cubicBezTo>
                  <a:pt x="720962" y="1883813"/>
                  <a:pt x="809194" y="2066291"/>
                  <a:pt x="767083" y="2040223"/>
                </a:cubicBezTo>
                <a:cubicBezTo>
                  <a:pt x="724972" y="2014155"/>
                  <a:pt x="564551" y="1775528"/>
                  <a:pt x="442230" y="1583023"/>
                </a:cubicBezTo>
                <a:cubicBezTo>
                  <a:pt x="319909" y="1390518"/>
                  <a:pt x="101336" y="1021550"/>
                  <a:pt x="33157" y="885192"/>
                </a:cubicBezTo>
                <a:cubicBezTo>
                  <a:pt x="-35022" y="748834"/>
                  <a:pt x="21125" y="810997"/>
                  <a:pt x="33157" y="764876"/>
                </a:cubicBezTo>
                <a:cubicBezTo>
                  <a:pt x="45188" y="718755"/>
                  <a:pt x="49199" y="724771"/>
                  <a:pt x="105346" y="608466"/>
                </a:cubicBezTo>
                <a:cubicBezTo>
                  <a:pt x="161493" y="492161"/>
                  <a:pt x="305873" y="125197"/>
                  <a:pt x="345978" y="4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1104D67-0382-DC65-560A-6C20CD72EF83}"/>
              </a:ext>
            </a:extLst>
          </p:cNvPr>
          <p:cNvSpPr/>
          <p:nvPr/>
        </p:nvSpPr>
        <p:spPr>
          <a:xfrm>
            <a:off x="4454393" y="2776421"/>
            <a:ext cx="1332801" cy="1470923"/>
          </a:xfrm>
          <a:custGeom>
            <a:avLst/>
            <a:gdLst>
              <a:gd name="connsiteX0" fmla="*/ 358239 w 1332801"/>
              <a:gd name="connsiteY0" fmla="*/ 243505 h 1470923"/>
              <a:gd name="connsiteX1" fmla="*/ 731218 w 1332801"/>
              <a:gd name="connsiteY1" fmla="*/ 772895 h 1470923"/>
              <a:gd name="connsiteX2" fmla="*/ 731218 w 1332801"/>
              <a:gd name="connsiteY2" fmla="*/ 1169937 h 1470923"/>
              <a:gd name="connsiteX3" fmla="*/ 719186 w 1332801"/>
              <a:gd name="connsiteY3" fmla="*/ 1362442 h 1470923"/>
              <a:gd name="connsiteX4" fmla="*/ 1332796 w 1332801"/>
              <a:gd name="connsiteY4" fmla="*/ 1398537 h 1470923"/>
              <a:gd name="connsiteX5" fmla="*/ 707154 w 1332801"/>
              <a:gd name="connsiteY5" fmla="*/ 1470726 h 1470923"/>
              <a:gd name="connsiteX6" fmla="*/ 586839 w 1332801"/>
              <a:gd name="connsiteY6" fmla="*/ 1374474 h 1470923"/>
              <a:gd name="connsiteX7" fmla="*/ 586839 w 1332801"/>
              <a:gd name="connsiteY7" fmla="*/ 1302284 h 1470923"/>
              <a:gd name="connsiteX8" fmla="*/ 514649 w 1332801"/>
              <a:gd name="connsiteY8" fmla="*/ 1266190 h 1470923"/>
              <a:gd name="connsiteX9" fmla="*/ 779344 w 1332801"/>
              <a:gd name="connsiteY9" fmla="*/ 1266190 h 1470923"/>
              <a:gd name="connsiteX10" fmla="*/ 358239 w 1332801"/>
              <a:gd name="connsiteY10" fmla="*/ 772895 h 1470923"/>
              <a:gd name="connsiteX11" fmla="*/ 598870 w 1332801"/>
              <a:gd name="connsiteY11" fmla="*/ 1362442 h 1470923"/>
              <a:gd name="connsiteX12" fmla="*/ 526681 w 1332801"/>
              <a:gd name="connsiteY12" fmla="*/ 796958 h 1470923"/>
              <a:gd name="connsiteX13" fmla="*/ 334175 w 1332801"/>
              <a:gd name="connsiteY13" fmla="*/ 448042 h 1470923"/>
              <a:gd name="connsiteX14" fmla="*/ 9323 w 1332801"/>
              <a:gd name="connsiteY14" fmla="*/ 2874 h 1470923"/>
              <a:gd name="connsiteX15" fmla="*/ 731218 w 1332801"/>
              <a:gd name="connsiteY15" fmla="*/ 676642 h 1470923"/>
              <a:gd name="connsiteX16" fmla="*/ 358239 w 1332801"/>
              <a:gd name="connsiteY16" fmla="*/ 243505 h 147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2801" h="1470923">
                <a:moveTo>
                  <a:pt x="358239" y="243505"/>
                </a:moveTo>
                <a:cubicBezTo>
                  <a:pt x="358239" y="259547"/>
                  <a:pt x="669055" y="618490"/>
                  <a:pt x="731218" y="772895"/>
                </a:cubicBezTo>
                <a:cubicBezTo>
                  <a:pt x="793381" y="927300"/>
                  <a:pt x="733223" y="1071679"/>
                  <a:pt x="731218" y="1169937"/>
                </a:cubicBezTo>
                <a:cubicBezTo>
                  <a:pt x="729213" y="1268195"/>
                  <a:pt x="618923" y="1324342"/>
                  <a:pt x="719186" y="1362442"/>
                </a:cubicBezTo>
                <a:cubicBezTo>
                  <a:pt x="819449" y="1400542"/>
                  <a:pt x="1334801" y="1380490"/>
                  <a:pt x="1332796" y="1398537"/>
                </a:cubicBezTo>
                <a:cubicBezTo>
                  <a:pt x="1330791" y="1416584"/>
                  <a:pt x="831480" y="1474736"/>
                  <a:pt x="707154" y="1470726"/>
                </a:cubicBezTo>
                <a:cubicBezTo>
                  <a:pt x="582828" y="1466716"/>
                  <a:pt x="606892" y="1402548"/>
                  <a:pt x="586839" y="1374474"/>
                </a:cubicBezTo>
                <a:cubicBezTo>
                  <a:pt x="566787" y="1346400"/>
                  <a:pt x="598871" y="1320331"/>
                  <a:pt x="586839" y="1302284"/>
                </a:cubicBezTo>
                <a:cubicBezTo>
                  <a:pt x="574807" y="1284237"/>
                  <a:pt x="482565" y="1272206"/>
                  <a:pt x="514649" y="1266190"/>
                </a:cubicBezTo>
                <a:cubicBezTo>
                  <a:pt x="546733" y="1260174"/>
                  <a:pt x="805412" y="1348406"/>
                  <a:pt x="779344" y="1266190"/>
                </a:cubicBezTo>
                <a:cubicBezTo>
                  <a:pt x="753276" y="1183974"/>
                  <a:pt x="388318" y="756853"/>
                  <a:pt x="358239" y="772895"/>
                </a:cubicBezTo>
                <a:cubicBezTo>
                  <a:pt x="328160" y="788937"/>
                  <a:pt x="570796" y="1358432"/>
                  <a:pt x="598870" y="1362442"/>
                </a:cubicBezTo>
                <a:cubicBezTo>
                  <a:pt x="626944" y="1366452"/>
                  <a:pt x="570797" y="949358"/>
                  <a:pt x="526681" y="796958"/>
                </a:cubicBezTo>
                <a:cubicBezTo>
                  <a:pt x="482565" y="644558"/>
                  <a:pt x="420401" y="580389"/>
                  <a:pt x="334175" y="448042"/>
                </a:cubicBezTo>
                <a:cubicBezTo>
                  <a:pt x="247949" y="315695"/>
                  <a:pt x="-56851" y="-35226"/>
                  <a:pt x="9323" y="2874"/>
                </a:cubicBezTo>
                <a:cubicBezTo>
                  <a:pt x="75497" y="40974"/>
                  <a:pt x="673065" y="630521"/>
                  <a:pt x="731218" y="676642"/>
                </a:cubicBezTo>
                <a:cubicBezTo>
                  <a:pt x="789371" y="722763"/>
                  <a:pt x="358239" y="227463"/>
                  <a:pt x="358239" y="243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ABFA2C4D-7FC5-4759-9A4E-650B828F7900}"/>
              </a:ext>
            </a:extLst>
          </p:cNvPr>
          <p:cNvSpPr/>
          <p:nvPr/>
        </p:nvSpPr>
        <p:spPr>
          <a:xfrm>
            <a:off x="5845537" y="5943078"/>
            <a:ext cx="629276" cy="1716436"/>
          </a:xfrm>
          <a:custGeom>
            <a:avLst/>
            <a:gdLst>
              <a:gd name="connsiteX0" fmla="*/ 507137 w 629276"/>
              <a:gd name="connsiteY0" fmla="*/ 36617 h 1716436"/>
              <a:gd name="connsiteX1" fmla="*/ 471042 w 629276"/>
              <a:gd name="connsiteY1" fmla="*/ 120838 h 1716436"/>
              <a:gd name="connsiteX2" fmla="*/ 13842 w 629276"/>
              <a:gd name="connsiteY2" fmla="*/ 650227 h 1716436"/>
              <a:gd name="connsiteX3" fmla="*/ 122126 w 629276"/>
              <a:gd name="connsiteY3" fmla="*/ 1071333 h 1716436"/>
              <a:gd name="connsiteX4" fmla="*/ 158221 w 629276"/>
              <a:gd name="connsiteY4" fmla="*/ 951017 h 1716436"/>
              <a:gd name="connsiteX5" fmla="*/ 627452 w 629276"/>
              <a:gd name="connsiteY5" fmla="*/ 1709006 h 1716436"/>
              <a:gd name="connsiteX6" fmla="*/ 314631 w 629276"/>
              <a:gd name="connsiteY6" fmla="*/ 1311964 h 1716436"/>
              <a:gd name="connsiteX7" fmla="*/ 158221 w 629276"/>
              <a:gd name="connsiteY7" fmla="*/ 890859 h 1716436"/>
              <a:gd name="connsiteX8" fmla="*/ 374789 w 629276"/>
              <a:gd name="connsiteY8" fmla="*/ 421627 h 1716436"/>
              <a:gd name="connsiteX9" fmla="*/ 98063 w 629276"/>
              <a:gd name="connsiteY9" fmla="*/ 602101 h 1716436"/>
              <a:gd name="connsiteX10" fmla="*/ 507137 w 629276"/>
              <a:gd name="connsiteY10" fmla="*/ 36617 h 17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276" h="1716436">
                <a:moveTo>
                  <a:pt x="507137" y="36617"/>
                </a:moveTo>
                <a:cubicBezTo>
                  <a:pt x="569300" y="-43594"/>
                  <a:pt x="553258" y="18570"/>
                  <a:pt x="471042" y="120838"/>
                </a:cubicBezTo>
                <a:cubicBezTo>
                  <a:pt x="388826" y="223106"/>
                  <a:pt x="71995" y="491811"/>
                  <a:pt x="13842" y="650227"/>
                </a:cubicBezTo>
                <a:cubicBezTo>
                  <a:pt x="-44311" y="808643"/>
                  <a:pt x="98063" y="1021201"/>
                  <a:pt x="122126" y="1071333"/>
                </a:cubicBezTo>
                <a:cubicBezTo>
                  <a:pt x="146189" y="1121465"/>
                  <a:pt x="74000" y="844738"/>
                  <a:pt x="158221" y="951017"/>
                </a:cubicBezTo>
                <a:cubicBezTo>
                  <a:pt x="242442" y="1057296"/>
                  <a:pt x="601384" y="1648848"/>
                  <a:pt x="627452" y="1709006"/>
                </a:cubicBezTo>
                <a:cubicBezTo>
                  <a:pt x="653520" y="1769164"/>
                  <a:pt x="392836" y="1448322"/>
                  <a:pt x="314631" y="1311964"/>
                </a:cubicBezTo>
                <a:cubicBezTo>
                  <a:pt x="236426" y="1175606"/>
                  <a:pt x="148195" y="1039248"/>
                  <a:pt x="158221" y="890859"/>
                </a:cubicBezTo>
                <a:cubicBezTo>
                  <a:pt x="168247" y="742470"/>
                  <a:pt x="384815" y="469753"/>
                  <a:pt x="374789" y="421627"/>
                </a:cubicBezTo>
                <a:cubicBezTo>
                  <a:pt x="364763" y="373501"/>
                  <a:pt x="67984" y="664264"/>
                  <a:pt x="98063" y="602101"/>
                </a:cubicBezTo>
                <a:cubicBezTo>
                  <a:pt x="128142" y="539938"/>
                  <a:pt x="444974" y="116828"/>
                  <a:pt x="507137" y="36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375BC25-F899-BF89-0913-D6987C95B4DD}"/>
              </a:ext>
            </a:extLst>
          </p:cNvPr>
          <p:cNvSpPr/>
          <p:nvPr/>
        </p:nvSpPr>
        <p:spPr>
          <a:xfrm>
            <a:off x="5257258" y="7104843"/>
            <a:ext cx="846658" cy="764870"/>
          </a:xfrm>
          <a:custGeom>
            <a:avLst/>
            <a:gdLst>
              <a:gd name="connsiteX0" fmla="*/ 313363 w 846658"/>
              <a:gd name="connsiteY0" fmla="*/ 17852 h 764870"/>
              <a:gd name="connsiteX1" fmla="*/ 830721 w 846658"/>
              <a:gd name="connsiteY1" fmla="*/ 282546 h 764870"/>
              <a:gd name="connsiteX2" fmla="*/ 698374 w 846658"/>
              <a:gd name="connsiteY2" fmla="*/ 390831 h 764870"/>
              <a:gd name="connsiteX3" fmla="*/ 842753 w 846658"/>
              <a:gd name="connsiteY3" fmla="*/ 463020 h 764870"/>
              <a:gd name="connsiteX4" fmla="*/ 806658 w 846658"/>
              <a:gd name="connsiteY4" fmla="*/ 559273 h 764870"/>
              <a:gd name="connsiteX5" fmla="*/ 818689 w 846658"/>
              <a:gd name="connsiteY5" fmla="*/ 763810 h 764870"/>
              <a:gd name="connsiteX6" fmla="*/ 541963 w 846658"/>
              <a:gd name="connsiteY6" fmla="*/ 463020 h 764870"/>
              <a:gd name="connsiteX7" fmla="*/ 193047 w 846658"/>
              <a:gd name="connsiteY7" fmla="*/ 306610 h 764870"/>
              <a:gd name="connsiteX8" fmla="*/ 361489 w 846658"/>
              <a:gd name="connsiteY8" fmla="*/ 258483 h 764870"/>
              <a:gd name="connsiteX9" fmla="*/ 542 w 846658"/>
              <a:gd name="connsiteY9" fmla="*/ 306610 h 764870"/>
              <a:gd name="connsiteX10" fmla="*/ 457742 w 846658"/>
              <a:gd name="connsiteY10" fmla="*/ 222389 h 764870"/>
              <a:gd name="connsiteX11" fmla="*/ 421647 w 846658"/>
              <a:gd name="connsiteY11" fmla="*/ 41915 h 764870"/>
              <a:gd name="connsiteX12" fmla="*/ 313363 w 846658"/>
              <a:gd name="connsiteY12" fmla="*/ 17852 h 7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6658" h="764870">
                <a:moveTo>
                  <a:pt x="313363" y="17852"/>
                </a:moveTo>
                <a:cubicBezTo>
                  <a:pt x="381542" y="57957"/>
                  <a:pt x="766553" y="220383"/>
                  <a:pt x="830721" y="282546"/>
                </a:cubicBezTo>
                <a:cubicBezTo>
                  <a:pt x="894889" y="344709"/>
                  <a:pt x="696369" y="360752"/>
                  <a:pt x="698374" y="390831"/>
                </a:cubicBezTo>
                <a:cubicBezTo>
                  <a:pt x="700379" y="420910"/>
                  <a:pt x="824706" y="434946"/>
                  <a:pt x="842753" y="463020"/>
                </a:cubicBezTo>
                <a:cubicBezTo>
                  <a:pt x="860800" y="491094"/>
                  <a:pt x="810669" y="509141"/>
                  <a:pt x="806658" y="559273"/>
                </a:cubicBezTo>
                <a:cubicBezTo>
                  <a:pt x="802647" y="609405"/>
                  <a:pt x="862805" y="779852"/>
                  <a:pt x="818689" y="763810"/>
                </a:cubicBezTo>
                <a:cubicBezTo>
                  <a:pt x="774573" y="747768"/>
                  <a:pt x="646237" y="539220"/>
                  <a:pt x="541963" y="463020"/>
                </a:cubicBezTo>
                <a:cubicBezTo>
                  <a:pt x="437689" y="386820"/>
                  <a:pt x="223126" y="340699"/>
                  <a:pt x="193047" y="306610"/>
                </a:cubicBezTo>
                <a:cubicBezTo>
                  <a:pt x="162968" y="272521"/>
                  <a:pt x="393573" y="258483"/>
                  <a:pt x="361489" y="258483"/>
                </a:cubicBezTo>
                <a:cubicBezTo>
                  <a:pt x="329405" y="258483"/>
                  <a:pt x="-15500" y="312626"/>
                  <a:pt x="542" y="306610"/>
                </a:cubicBezTo>
                <a:cubicBezTo>
                  <a:pt x="16584" y="300594"/>
                  <a:pt x="387558" y="266505"/>
                  <a:pt x="457742" y="222389"/>
                </a:cubicBezTo>
                <a:cubicBezTo>
                  <a:pt x="527926" y="178273"/>
                  <a:pt x="443705" y="69989"/>
                  <a:pt x="421647" y="41915"/>
                </a:cubicBezTo>
                <a:cubicBezTo>
                  <a:pt x="399589" y="13841"/>
                  <a:pt x="245184" y="-22253"/>
                  <a:pt x="313363" y="17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164EED3-03EF-2B9D-8B61-A96382AFB980}"/>
              </a:ext>
            </a:extLst>
          </p:cNvPr>
          <p:cNvSpPr/>
          <p:nvPr/>
        </p:nvSpPr>
        <p:spPr>
          <a:xfrm>
            <a:off x="3966157" y="7892310"/>
            <a:ext cx="404568" cy="579091"/>
          </a:xfrm>
          <a:custGeom>
            <a:avLst/>
            <a:gdLst>
              <a:gd name="connsiteX0" fmla="*/ 401306 w 404568"/>
              <a:gd name="connsiteY0" fmla="*/ 96658 h 579091"/>
              <a:gd name="connsiteX1" fmla="*/ 4264 w 404568"/>
              <a:gd name="connsiteY1" fmla="*/ 406 h 579091"/>
              <a:gd name="connsiteX2" fmla="*/ 184738 w 404568"/>
              <a:gd name="connsiteY2" fmla="*/ 132753 h 579091"/>
              <a:gd name="connsiteX3" fmla="*/ 76454 w 404568"/>
              <a:gd name="connsiteY3" fmla="*/ 493701 h 579091"/>
              <a:gd name="connsiteX4" fmla="*/ 196769 w 404568"/>
              <a:gd name="connsiteY4" fmla="*/ 385416 h 579091"/>
              <a:gd name="connsiteX5" fmla="*/ 136611 w 404568"/>
              <a:gd name="connsiteY5" fmla="*/ 577922 h 579091"/>
              <a:gd name="connsiteX6" fmla="*/ 220832 w 404568"/>
              <a:gd name="connsiteY6" fmla="*/ 277132 h 579091"/>
              <a:gd name="connsiteX7" fmla="*/ 196769 w 404568"/>
              <a:gd name="connsiteY7" fmla="*/ 241037 h 579091"/>
              <a:gd name="connsiteX8" fmla="*/ 401306 w 404568"/>
              <a:gd name="connsiteY8" fmla="*/ 96658 h 57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68" h="579091">
                <a:moveTo>
                  <a:pt x="401306" y="96658"/>
                </a:moveTo>
                <a:cubicBezTo>
                  <a:pt x="369222" y="56553"/>
                  <a:pt x="40359" y="-5610"/>
                  <a:pt x="4264" y="406"/>
                </a:cubicBezTo>
                <a:cubicBezTo>
                  <a:pt x="-31831" y="6422"/>
                  <a:pt x="172706" y="50537"/>
                  <a:pt x="184738" y="132753"/>
                </a:cubicBezTo>
                <a:cubicBezTo>
                  <a:pt x="196770" y="214969"/>
                  <a:pt x="74449" y="451591"/>
                  <a:pt x="76454" y="493701"/>
                </a:cubicBezTo>
                <a:cubicBezTo>
                  <a:pt x="78459" y="535811"/>
                  <a:pt x="186743" y="371379"/>
                  <a:pt x="196769" y="385416"/>
                </a:cubicBezTo>
                <a:cubicBezTo>
                  <a:pt x="206795" y="399453"/>
                  <a:pt x="132601" y="595969"/>
                  <a:pt x="136611" y="577922"/>
                </a:cubicBezTo>
                <a:cubicBezTo>
                  <a:pt x="140621" y="559875"/>
                  <a:pt x="210806" y="333279"/>
                  <a:pt x="220832" y="277132"/>
                </a:cubicBezTo>
                <a:cubicBezTo>
                  <a:pt x="230858" y="220985"/>
                  <a:pt x="174711" y="273121"/>
                  <a:pt x="196769" y="241037"/>
                </a:cubicBezTo>
                <a:cubicBezTo>
                  <a:pt x="218827" y="208953"/>
                  <a:pt x="433390" y="136763"/>
                  <a:pt x="401306" y="96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C92F4947-C442-5B74-BB8B-F8EE99FD12F5}"/>
              </a:ext>
            </a:extLst>
          </p:cNvPr>
          <p:cNvSpPr/>
          <p:nvPr/>
        </p:nvSpPr>
        <p:spPr>
          <a:xfrm>
            <a:off x="2901862" y="5621241"/>
            <a:ext cx="284752" cy="698089"/>
          </a:xfrm>
          <a:custGeom>
            <a:avLst/>
            <a:gdLst>
              <a:gd name="connsiteX0" fmla="*/ 262443 w 284752"/>
              <a:gd name="connsiteY0" fmla="*/ 9538 h 698089"/>
              <a:gd name="connsiteX1" fmla="*/ 262443 w 284752"/>
              <a:gd name="connsiteY1" fmla="*/ 117822 h 698089"/>
              <a:gd name="connsiteX2" fmla="*/ 142127 w 284752"/>
              <a:gd name="connsiteY2" fmla="*/ 382517 h 698089"/>
              <a:gd name="connsiteX3" fmla="*/ 190254 w 284752"/>
              <a:gd name="connsiteY3" fmla="*/ 502833 h 698089"/>
              <a:gd name="connsiteX4" fmla="*/ 21812 w 284752"/>
              <a:gd name="connsiteY4" fmla="*/ 695338 h 698089"/>
              <a:gd name="connsiteX5" fmla="*/ 33843 w 284752"/>
              <a:gd name="connsiteY5" fmla="*/ 346422 h 698089"/>
              <a:gd name="connsiteX6" fmla="*/ 262443 w 284752"/>
              <a:gd name="connsiteY6" fmla="*/ 9538 h 6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52" h="698089">
                <a:moveTo>
                  <a:pt x="262443" y="9538"/>
                </a:moveTo>
                <a:cubicBezTo>
                  <a:pt x="300543" y="-28562"/>
                  <a:pt x="282496" y="55659"/>
                  <a:pt x="262443" y="117822"/>
                </a:cubicBezTo>
                <a:cubicBezTo>
                  <a:pt x="242390" y="179985"/>
                  <a:pt x="154159" y="318348"/>
                  <a:pt x="142127" y="382517"/>
                </a:cubicBezTo>
                <a:cubicBezTo>
                  <a:pt x="130095" y="446686"/>
                  <a:pt x="210306" y="450696"/>
                  <a:pt x="190254" y="502833"/>
                </a:cubicBezTo>
                <a:cubicBezTo>
                  <a:pt x="170202" y="554970"/>
                  <a:pt x="47880" y="721406"/>
                  <a:pt x="21812" y="695338"/>
                </a:cubicBezTo>
                <a:cubicBezTo>
                  <a:pt x="-4256" y="669270"/>
                  <a:pt x="-14283" y="460722"/>
                  <a:pt x="33843" y="346422"/>
                </a:cubicBezTo>
                <a:cubicBezTo>
                  <a:pt x="81969" y="232122"/>
                  <a:pt x="224343" y="47638"/>
                  <a:pt x="262443" y="9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C34932BE-24A6-228B-7354-FAE2FBE79D11}"/>
              </a:ext>
            </a:extLst>
          </p:cNvPr>
          <p:cNvSpPr/>
          <p:nvPr/>
        </p:nvSpPr>
        <p:spPr>
          <a:xfrm>
            <a:off x="5280325" y="4956860"/>
            <a:ext cx="1012619" cy="433287"/>
          </a:xfrm>
          <a:custGeom>
            <a:avLst/>
            <a:gdLst>
              <a:gd name="connsiteX0" fmla="*/ 1538 w 1012619"/>
              <a:gd name="connsiteY0" fmla="*/ 192656 h 433287"/>
              <a:gd name="connsiteX1" fmla="*/ 314359 w 1012619"/>
              <a:gd name="connsiteY1" fmla="*/ 48277 h 433287"/>
              <a:gd name="connsiteX2" fmla="*/ 687338 w 1012619"/>
              <a:gd name="connsiteY2" fmla="*/ 192656 h 433287"/>
              <a:gd name="connsiteX3" fmla="*/ 699370 w 1012619"/>
              <a:gd name="connsiteY3" fmla="*/ 144529 h 433287"/>
              <a:gd name="connsiteX4" fmla="*/ 1012191 w 1012619"/>
              <a:gd name="connsiteY4" fmla="*/ 433287 h 433287"/>
              <a:gd name="connsiteX5" fmla="*/ 759528 w 1012619"/>
              <a:gd name="connsiteY5" fmla="*/ 144529 h 433287"/>
              <a:gd name="connsiteX6" fmla="*/ 446707 w 1012619"/>
              <a:gd name="connsiteY6" fmla="*/ 151 h 433287"/>
              <a:gd name="connsiteX7" fmla="*/ 1538 w 1012619"/>
              <a:gd name="connsiteY7" fmla="*/ 192656 h 43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619" h="433287">
                <a:moveTo>
                  <a:pt x="1538" y="192656"/>
                </a:moveTo>
                <a:cubicBezTo>
                  <a:pt x="-20520" y="200677"/>
                  <a:pt x="200059" y="48277"/>
                  <a:pt x="314359" y="48277"/>
                </a:cubicBezTo>
                <a:cubicBezTo>
                  <a:pt x="428659" y="48277"/>
                  <a:pt x="623170" y="176614"/>
                  <a:pt x="687338" y="192656"/>
                </a:cubicBezTo>
                <a:cubicBezTo>
                  <a:pt x="751506" y="208698"/>
                  <a:pt x="645228" y="104424"/>
                  <a:pt x="699370" y="144529"/>
                </a:cubicBezTo>
                <a:cubicBezTo>
                  <a:pt x="753512" y="184634"/>
                  <a:pt x="1002165" y="433287"/>
                  <a:pt x="1012191" y="433287"/>
                </a:cubicBezTo>
                <a:cubicBezTo>
                  <a:pt x="1022217" y="433287"/>
                  <a:pt x="853775" y="216718"/>
                  <a:pt x="759528" y="144529"/>
                </a:cubicBezTo>
                <a:cubicBezTo>
                  <a:pt x="665281" y="72340"/>
                  <a:pt x="571033" y="-3860"/>
                  <a:pt x="446707" y="151"/>
                </a:cubicBezTo>
                <a:cubicBezTo>
                  <a:pt x="322381" y="4162"/>
                  <a:pt x="23596" y="184635"/>
                  <a:pt x="1538" y="192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B69F75FF-41FD-E541-23CE-1823F002A33D}"/>
              </a:ext>
            </a:extLst>
          </p:cNvPr>
          <p:cNvSpPr/>
          <p:nvPr/>
        </p:nvSpPr>
        <p:spPr>
          <a:xfrm>
            <a:off x="5112262" y="5025893"/>
            <a:ext cx="365772" cy="528190"/>
          </a:xfrm>
          <a:custGeom>
            <a:avLst/>
            <a:gdLst>
              <a:gd name="connsiteX0" fmla="*/ 350075 w 365772"/>
              <a:gd name="connsiteY0" fmla="*/ 15339 h 528190"/>
              <a:gd name="connsiteX1" fmla="*/ 289917 w 365772"/>
              <a:gd name="connsiteY1" fmla="*/ 99560 h 528190"/>
              <a:gd name="connsiteX2" fmla="*/ 73349 w 365772"/>
              <a:gd name="connsiteY2" fmla="*/ 436444 h 528190"/>
              <a:gd name="connsiteX3" fmla="*/ 241791 w 365772"/>
              <a:gd name="connsiteY3" fmla="*/ 496602 h 528190"/>
              <a:gd name="connsiteX4" fmla="*/ 37254 w 365772"/>
              <a:gd name="connsiteY4" fmla="*/ 520665 h 528190"/>
              <a:gd name="connsiteX5" fmla="*/ 25222 w 365772"/>
              <a:gd name="connsiteY5" fmla="*/ 364254 h 528190"/>
              <a:gd name="connsiteX6" fmla="*/ 350075 w 365772"/>
              <a:gd name="connsiteY6" fmla="*/ 15339 h 52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72" h="528190">
                <a:moveTo>
                  <a:pt x="350075" y="15339"/>
                </a:moveTo>
                <a:cubicBezTo>
                  <a:pt x="394191" y="-28777"/>
                  <a:pt x="336038" y="29376"/>
                  <a:pt x="289917" y="99560"/>
                </a:cubicBezTo>
                <a:cubicBezTo>
                  <a:pt x="243796" y="169744"/>
                  <a:pt x="81370" y="370270"/>
                  <a:pt x="73349" y="436444"/>
                </a:cubicBezTo>
                <a:cubicBezTo>
                  <a:pt x="65328" y="502618"/>
                  <a:pt x="247807" y="482565"/>
                  <a:pt x="241791" y="496602"/>
                </a:cubicBezTo>
                <a:cubicBezTo>
                  <a:pt x="235775" y="510639"/>
                  <a:pt x="73349" y="542723"/>
                  <a:pt x="37254" y="520665"/>
                </a:cubicBezTo>
                <a:cubicBezTo>
                  <a:pt x="1159" y="498607"/>
                  <a:pt x="-18894" y="446470"/>
                  <a:pt x="25222" y="364254"/>
                </a:cubicBezTo>
                <a:cubicBezTo>
                  <a:pt x="69338" y="282038"/>
                  <a:pt x="305959" y="59455"/>
                  <a:pt x="350075" y="15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53561CC-E33F-E7E3-8DB7-8880B9B24050}"/>
              </a:ext>
            </a:extLst>
          </p:cNvPr>
          <p:cNvSpPr/>
          <p:nvPr/>
        </p:nvSpPr>
        <p:spPr>
          <a:xfrm>
            <a:off x="3452597" y="5856261"/>
            <a:ext cx="506164" cy="220268"/>
          </a:xfrm>
          <a:custGeom>
            <a:avLst/>
            <a:gdLst>
              <a:gd name="connsiteX0" fmla="*/ 466 w 506164"/>
              <a:gd name="connsiteY0" fmla="*/ 219686 h 220268"/>
              <a:gd name="connsiteX1" fmla="*/ 373445 w 506164"/>
              <a:gd name="connsiteY1" fmla="*/ 15150 h 220268"/>
              <a:gd name="connsiteX2" fmla="*/ 481729 w 506164"/>
              <a:gd name="connsiteY2" fmla="*/ 15150 h 220268"/>
              <a:gd name="connsiteX3" fmla="*/ 457666 w 506164"/>
              <a:gd name="connsiteY3" fmla="*/ 75307 h 220268"/>
              <a:gd name="connsiteX4" fmla="*/ 466 w 506164"/>
              <a:gd name="connsiteY4" fmla="*/ 219686 h 22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164" h="220268">
                <a:moveTo>
                  <a:pt x="466" y="219686"/>
                </a:moveTo>
                <a:cubicBezTo>
                  <a:pt x="-13571" y="209660"/>
                  <a:pt x="293235" y="49239"/>
                  <a:pt x="373445" y="15150"/>
                </a:cubicBezTo>
                <a:cubicBezTo>
                  <a:pt x="453655" y="-18939"/>
                  <a:pt x="481729" y="15150"/>
                  <a:pt x="481729" y="15150"/>
                </a:cubicBezTo>
                <a:cubicBezTo>
                  <a:pt x="495766" y="25176"/>
                  <a:pt x="539882" y="43223"/>
                  <a:pt x="457666" y="75307"/>
                </a:cubicBezTo>
                <a:cubicBezTo>
                  <a:pt x="375450" y="107391"/>
                  <a:pt x="14503" y="229712"/>
                  <a:pt x="466" y="219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3C0ACC5-0BE0-D2F4-9DF7-5E540999C2AE}"/>
              </a:ext>
            </a:extLst>
          </p:cNvPr>
          <p:cNvSpPr/>
          <p:nvPr/>
        </p:nvSpPr>
        <p:spPr>
          <a:xfrm>
            <a:off x="4786189" y="6977122"/>
            <a:ext cx="398586" cy="217284"/>
          </a:xfrm>
          <a:custGeom>
            <a:avLst/>
            <a:gdLst>
              <a:gd name="connsiteX0" fmla="*/ 1711 w 398586"/>
              <a:gd name="connsiteY0" fmla="*/ 214253 h 217284"/>
              <a:gd name="connsiteX1" fmla="*/ 112836 w 398586"/>
              <a:gd name="connsiteY1" fmla="*/ 23753 h 217284"/>
              <a:gd name="connsiteX2" fmla="*/ 290636 w 398586"/>
              <a:gd name="connsiteY2" fmla="*/ 1528 h 217284"/>
              <a:gd name="connsiteX3" fmla="*/ 319211 w 398586"/>
              <a:gd name="connsiteY3" fmla="*/ 4703 h 217284"/>
              <a:gd name="connsiteX4" fmla="*/ 398586 w 398586"/>
              <a:gd name="connsiteY4" fmla="*/ 4703 h 217284"/>
              <a:gd name="connsiteX5" fmla="*/ 223961 w 398586"/>
              <a:gd name="connsiteY5" fmla="*/ 4703 h 217284"/>
              <a:gd name="connsiteX6" fmla="*/ 195386 w 398586"/>
              <a:gd name="connsiteY6" fmla="*/ 68203 h 217284"/>
              <a:gd name="connsiteX7" fmla="*/ 176336 w 398586"/>
              <a:gd name="connsiteY7" fmla="*/ 115828 h 217284"/>
              <a:gd name="connsiteX8" fmla="*/ 395411 w 398586"/>
              <a:gd name="connsiteY8" fmla="*/ 42803 h 217284"/>
              <a:gd name="connsiteX9" fmla="*/ 160461 w 398586"/>
              <a:gd name="connsiteY9" fmla="*/ 119003 h 217284"/>
              <a:gd name="connsiteX10" fmla="*/ 109661 w 398586"/>
              <a:gd name="connsiteY10" fmla="*/ 87253 h 217284"/>
              <a:gd name="connsiteX11" fmla="*/ 49336 w 398586"/>
              <a:gd name="connsiteY11" fmla="*/ 138053 h 217284"/>
              <a:gd name="connsiteX12" fmla="*/ 1711 w 398586"/>
              <a:gd name="connsiteY12" fmla="*/ 214253 h 21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586" h="217284">
                <a:moveTo>
                  <a:pt x="1711" y="214253"/>
                </a:moveTo>
                <a:cubicBezTo>
                  <a:pt x="12294" y="195203"/>
                  <a:pt x="64682" y="59207"/>
                  <a:pt x="112836" y="23753"/>
                </a:cubicBezTo>
                <a:cubicBezTo>
                  <a:pt x="160990" y="-11701"/>
                  <a:pt x="256240" y="4703"/>
                  <a:pt x="290636" y="1528"/>
                </a:cubicBezTo>
                <a:cubicBezTo>
                  <a:pt x="325032" y="-1647"/>
                  <a:pt x="301219" y="4174"/>
                  <a:pt x="319211" y="4703"/>
                </a:cubicBezTo>
                <a:cubicBezTo>
                  <a:pt x="337203" y="5232"/>
                  <a:pt x="398586" y="4703"/>
                  <a:pt x="398586" y="4703"/>
                </a:cubicBezTo>
                <a:cubicBezTo>
                  <a:pt x="382711" y="4703"/>
                  <a:pt x="257828" y="-5880"/>
                  <a:pt x="223961" y="4703"/>
                </a:cubicBezTo>
                <a:cubicBezTo>
                  <a:pt x="190094" y="15286"/>
                  <a:pt x="203323" y="49682"/>
                  <a:pt x="195386" y="68203"/>
                </a:cubicBezTo>
                <a:cubicBezTo>
                  <a:pt x="187449" y="86724"/>
                  <a:pt x="142998" y="120061"/>
                  <a:pt x="176336" y="115828"/>
                </a:cubicBezTo>
                <a:cubicBezTo>
                  <a:pt x="209674" y="111595"/>
                  <a:pt x="398057" y="42274"/>
                  <a:pt x="395411" y="42803"/>
                </a:cubicBezTo>
                <a:cubicBezTo>
                  <a:pt x="392765" y="43332"/>
                  <a:pt x="208086" y="111595"/>
                  <a:pt x="160461" y="119003"/>
                </a:cubicBezTo>
                <a:cubicBezTo>
                  <a:pt x="112836" y="126411"/>
                  <a:pt x="128182" y="84078"/>
                  <a:pt x="109661" y="87253"/>
                </a:cubicBezTo>
                <a:cubicBezTo>
                  <a:pt x="91140" y="90428"/>
                  <a:pt x="66269" y="119003"/>
                  <a:pt x="49336" y="138053"/>
                </a:cubicBezTo>
                <a:cubicBezTo>
                  <a:pt x="32403" y="157103"/>
                  <a:pt x="-8872" y="233303"/>
                  <a:pt x="1711" y="214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F5C5ABDE-379E-EF89-E3CF-F204ADD13369}"/>
              </a:ext>
            </a:extLst>
          </p:cNvPr>
          <p:cNvSpPr/>
          <p:nvPr/>
        </p:nvSpPr>
        <p:spPr>
          <a:xfrm>
            <a:off x="4346215" y="7137322"/>
            <a:ext cx="264236" cy="62755"/>
          </a:xfrm>
          <a:custGeom>
            <a:avLst/>
            <a:gdLst>
              <a:gd name="connsiteX0" fmla="*/ 360 w 264236"/>
              <a:gd name="connsiteY0" fmla="*/ 54053 h 62755"/>
              <a:gd name="connsiteX1" fmla="*/ 92435 w 264236"/>
              <a:gd name="connsiteY1" fmla="*/ 78 h 62755"/>
              <a:gd name="connsiteX2" fmla="*/ 260710 w 264236"/>
              <a:gd name="connsiteY2" fmla="*/ 41353 h 62755"/>
              <a:gd name="connsiteX3" fmla="*/ 200385 w 264236"/>
              <a:gd name="connsiteY3" fmla="*/ 12778 h 62755"/>
              <a:gd name="connsiteX4" fmla="*/ 124185 w 264236"/>
              <a:gd name="connsiteY4" fmla="*/ 57228 h 62755"/>
              <a:gd name="connsiteX5" fmla="*/ 360 w 264236"/>
              <a:gd name="connsiteY5" fmla="*/ 54053 h 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36" h="62755">
                <a:moveTo>
                  <a:pt x="360" y="54053"/>
                </a:moveTo>
                <a:cubicBezTo>
                  <a:pt x="-4932" y="44528"/>
                  <a:pt x="49043" y="2195"/>
                  <a:pt x="92435" y="78"/>
                </a:cubicBezTo>
                <a:cubicBezTo>
                  <a:pt x="135827" y="-2039"/>
                  <a:pt x="242718" y="39236"/>
                  <a:pt x="260710" y="41353"/>
                </a:cubicBezTo>
                <a:cubicBezTo>
                  <a:pt x="278702" y="43470"/>
                  <a:pt x="223139" y="10132"/>
                  <a:pt x="200385" y="12778"/>
                </a:cubicBezTo>
                <a:cubicBezTo>
                  <a:pt x="177631" y="15424"/>
                  <a:pt x="149585" y="48232"/>
                  <a:pt x="124185" y="57228"/>
                </a:cubicBezTo>
                <a:cubicBezTo>
                  <a:pt x="98785" y="66224"/>
                  <a:pt x="5652" y="63578"/>
                  <a:pt x="360" y="54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08CC81B-23C1-FFAA-C4D0-C79B53DE292D}"/>
              </a:ext>
            </a:extLst>
          </p:cNvPr>
          <p:cNvSpPr/>
          <p:nvPr/>
        </p:nvSpPr>
        <p:spPr>
          <a:xfrm>
            <a:off x="4901106" y="6981701"/>
            <a:ext cx="264314" cy="130799"/>
          </a:xfrm>
          <a:custGeom>
            <a:avLst/>
            <a:gdLst>
              <a:gd name="connsiteX0" fmla="*/ 4269 w 264314"/>
              <a:gd name="connsiteY0" fmla="*/ 130299 h 130799"/>
              <a:gd name="connsiteX1" fmla="*/ 255094 w 264314"/>
              <a:gd name="connsiteY1" fmla="*/ 41399 h 130799"/>
              <a:gd name="connsiteX2" fmla="*/ 201119 w 264314"/>
              <a:gd name="connsiteY2" fmla="*/ 19174 h 130799"/>
              <a:gd name="connsiteX3" fmla="*/ 115394 w 264314"/>
              <a:gd name="connsiteY3" fmla="*/ 124 h 130799"/>
              <a:gd name="connsiteX4" fmla="*/ 175719 w 264314"/>
              <a:gd name="connsiteY4" fmla="*/ 12824 h 130799"/>
              <a:gd name="connsiteX5" fmla="*/ 64594 w 264314"/>
              <a:gd name="connsiteY5" fmla="*/ 47749 h 130799"/>
              <a:gd name="connsiteX6" fmla="*/ 93169 w 264314"/>
              <a:gd name="connsiteY6" fmla="*/ 76324 h 130799"/>
              <a:gd name="connsiteX7" fmla="*/ 4269 w 264314"/>
              <a:gd name="connsiteY7" fmla="*/ 130299 h 1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14" h="130799">
                <a:moveTo>
                  <a:pt x="4269" y="130299"/>
                </a:moveTo>
                <a:cubicBezTo>
                  <a:pt x="31257" y="124478"/>
                  <a:pt x="222286" y="59920"/>
                  <a:pt x="255094" y="41399"/>
                </a:cubicBezTo>
                <a:cubicBezTo>
                  <a:pt x="287902" y="22878"/>
                  <a:pt x="224402" y="26053"/>
                  <a:pt x="201119" y="19174"/>
                </a:cubicBezTo>
                <a:cubicBezTo>
                  <a:pt x="177836" y="12295"/>
                  <a:pt x="119627" y="1182"/>
                  <a:pt x="115394" y="124"/>
                </a:cubicBezTo>
                <a:cubicBezTo>
                  <a:pt x="111161" y="-934"/>
                  <a:pt x="184186" y="4886"/>
                  <a:pt x="175719" y="12824"/>
                </a:cubicBezTo>
                <a:cubicBezTo>
                  <a:pt x="167252" y="20761"/>
                  <a:pt x="78352" y="37166"/>
                  <a:pt x="64594" y="47749"/>
                </a:cubicBezTo>
                <a:cubicBezTo>
                  <a:pt x="50836" y="58332"/>
                  <a:pt x="99519" y="63095"/>
                  <a:pt x="93169" y="76324"/>
                </a:cubicBezTo>
                <a:cubicBezTo>
                  <a:pt x="86819" y="89553"/>
                  <a:pt x="-22719" y="136120"/>
                  <a:pt x="4269" y="130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C1AEFEB-83D2-F659-80C0-360513277E18}"/>
              </a:ext>
            </a:extLst>
          </p:cNvPr>
          <p:cNvSpPr/>
          <p:nvPr/>
        </p:nvSpPr>
        <p:spPr>
          <a:xfrm>
            <a:off x="3394493" y="7047819"/>
            <a:ext cx="596390" cy="1233375"/>
          </a:xfrm>
          <a:custGeom>
            <a:avLst/>
            <a:gdLst>
              <a:gd name="connsiteX0" fmla="*/ 206836 w 596390"/>
              <a:gd name="connsiteY0" fmla="*/ 370544 h 1233375"/>
              <a:gd name="connsiteX1" fmla="*/ 216215 w 596390"/>
              <a:gd name="connsiteY1" fmla="*/ 436193 h 1233375"/>
              <a:gd name="connsiteX2" fmla="*/ 263107 w 596390"/>
              <a:gd name="connsiteY2" fmla="*/ 661276 h 1233375"/>
              <a:gd name="connsiteX3" fmla="*/ 586664 w 596390"/>
              <a:gd name="connsiteY3" fmla="*/ 914495 h 1233375"/>
              <a:gd name="connsiteX4" fmla="*/ 506947 w 596390"/>
              <a:gd name="connsiteY4" fmla="*/ 923873 h 1233375"/>
              <a:gd name="connsiteX5" fmla="*/ 455365 w 596390"/>
              <a:gd name="connsiteY5" fmla="*/ 1059861 h 1233375"/>
              <a:gd name="connsiteX6" fmla="*/ 399095 w 596390"/>
              <a:gd name="connsiteY6" fmla="*/ 1233363 h 1233375"/>
              <a:gd name="connsiteX7" fmla="*/ 178701 w 596390"/>
              <a:gd name="connsiteY7" fmla="*/ 1069239 h 1233375"/>
              <a:gd name="connsiteX8" fmla="*/ 394405 w 596390"/>
              <a:gd name="connsiteY8" fmla="*/ 1130199 h 1233375"/>
              <a:gd name="connsiteX9" fmla="*/ 413162 w 596390"/>
              <a:gd name="connsiteY9" fmla="*/ 956698 h 1233375"/>
              <a:gd name="connsiteX10" fmla="*/ 117741 w 596390"/>
              <a:gd name="connsiteY10" fmla="*/ 534667 h 1233375"/>
              <a:gd name="connsiteX11" fmla="*/ 164633 w 596390"/>
              <a:gd name="connsiteY11" fmla="*/ 1125510 h 1233375"/>
              <a:gd name="connsiteX12" fmla="*/ 141187 w 596390"/>
              <a:gd name="connsiteY12" fmla="*/ 436193 h 1233375"/>
              <a:gd name="connsiteX13" fmla="*/ 510 w 596390"/>
              <a:gd name="connsiteY13" fmla="*/ 95 h 1233375"/>
              <a:gd name="connsiteX14" fmla="*/ 206836 w 596390"/>
              <a:gd name="connsiteY14" fmla="*/ 370544 h 12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6390" h="1233375">
                <a:moveTo>
                  <a:pt x="206836" y="370544"/>
                </a:moveTo>
                <a:cubicBezTo>
                  <a:pt x="242787" y="443227"/>
                  <a:pt x="206837" y="387738"/>
                  <a:pt x="216215" y="436193"/>
                </a:cubicBezTo>
                <a:cubicBezTo>
                  <a:pt x="225593" y="484648"/>
                  <a:pt x="201365" y="581559"/>
                  <a:pt x="263107" y="661276"/>
                </a:cubicBezTo>
                <a:cubicBezTo>
                  <a:pt x="324849" y="740993"/>
                  <a:pt x="546024" y="870729"/>
                  <a:pt x="586664" y="914495"/>
                </a:cubicBezTo>
                <a:cubicBezTo>
                  <a:pt x="627304" y="958261"/>
                  <a:pt x="528830" y="899645"/>
                  <a:pt x="506947" y="923873"/>
                </a:cubicBezTo>
                <a:cubicBezTo>
                  <a:pt x="485064" y="948101"/>
                  <a:pt x="473340" y="1008279"/>
                  <a:pt x="455365" y="1059861"/>
                </a:cubicBezTo>
                <a:cubicBezTo>
                  <a:pt x="437390" y="1111443"/>
                  <a:pt x="445206" y="1231800"/>
                  <a:pt x="399095" y="1233363"/>
                </a:cubicBezTo>
                <a:cubicBezTo>
                  <a:pt x="352984" y="1234926"/>
                  <a:pt x="179483" y="1086433"/>
                  <a:pt x="178701" y="1069239"/>
                </a:cubicBezTo>
                <a:cubicBezTo>
                  <a:pt x="177919" y="1052045"/>
                  <a:pt x="355328" y="1148956"/>
                  <a:pt x="394405" y="1130199"/>
                </a:cubicBezTo>
                <a:cubicBezTo>
                  <a:pt x="433482" y="1111442"/>
                  <a:pt x="459273" y="1055953"/>
                  <a:pt x="413162" y="956698"/>
                </a:cubicBezTo>
                <a:cubicBezTo>
                  <a:pt x="367051" y="857443"/>
                  <a:pt x="159163" y="506532"/>
                  <a:pt x="117741" y="534667"/>
                </a:cubicBezTo>
                <a:cubicBezTo>
                  <a:pt x="76319" y="562802"/>
                  <a:pt x="160725" y="1141922"/>
                  <a:pt x="164633" y="1125510"/>
                </a:cubicBezTo>
                <a:cubicBezTo>
                  <a:pt x="168541" y="1109098"/>
                  <a:pt x="168541" y="623762"/>
                  <a:pt x="141187" y="436193"/>
                </a:cubicBezTo>
                <a:cubicBezTo>
                  <a:pt x="113833" y="248624"/>
                  <a:pt x="-8868" y="6347"/>
                  <a:pt x="510" y="95"/>
                </a:cubicBezTo>
                <a:cubicBezTo>
                  <a:pt x="9888" y="-6157"/>
                  <a:pt x="170885" y="297861"/>
                  <a:pt x="206836" y="370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12D2A22-E483-6ED7-5E79-1CC8336F6BF9}"/>
              </a:ext>
            </a:extLst>
          </p:cNvPr>
          <p:cNvSpPr/>
          <p:nvPr/>
        </p:nvSpPr>
        <p:spPr>
          <a:xfrm>
            <a:off x="6433064" y="6045293"/>
            <a:ext cx="437030" cy="2081159"/>
          </a:xfrm>
          <a:custGeom>
            <a:avLst/>
            <a:gdLst>
              <a:gd name="connsiteX0" fmla="*/ 38074 w 437030"/>
              <a:gd name="connsiteY0" fmla="*/ 13193 h 2081159"/>
              <a:gd name="connsiteX1" fmla="*/ 99034 w 437030"/>
              <a:gd name="connsiteY1" fmla="*/ 655618 h 2081159"/>
              <a:gd name="connsiteX2" fmla="*/ 561 w 437030"/>
              <a:gd name="connsiteY2" fmla="*/ 1133919 h 2081159"/>
              <a:gd name="connsiteX3" fmla="*/ 84967 w 437030"/>
              <a:gd name="connsiteY3" fmla="*/ 1391827 h 2081159"/>
              <a:gd name="connsiteX4" fmla="*/ 561 w 437030"/>
              <a:gd name="connsiteY4" fmla="*/ 1588775 h 2081159"/>
              <a:gd name="connsiteX5" fmla="*/ 136548 w 437030"/>
              <a:gd name="connsiteY5" fmla="*/ 2081144 h 2081159"/>
              <a:gd name="connsiteX6" fmla="*/ 192819 w 437030"/>
              <a:gd name="connsiteY6" fmla="*/ 1602842 h 2081159"/>
              <a:gd name="connsiteX7" fmla="*/ 436659 w 437030"/>
              <a:gd name="connsiteY7" fmla="*/ 782227 h 2081159"/>
              <a:gd name="connsiteX8" fmla="*/ 249090 w 437030"/>
              <a:gd name="connsiteY8" fmla="*/ 613415 h 2081159"/>
              <a:gd name="connsiteX9" fmla="*/ 281914 w 437030"/>
              <a:gd name="connsiteY9" fmla="*/ 880701 h 2081159"/>
              <a:gd name="connsiteX10" fmla="*/ 131859 w 437030"/>
              <a:gd name="connsiteY10" fmla="*/ 271101 h 2081159"/>
              <a:gd name="connsiteX11" fmla="*/ 38074 w 437030"/>
              <a:gd name="connsiteY11" fmla="*/ 13193 h 20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30" h="2081159">
                <a:moveTo>
                  <a:pt x="38074" y="13193"/>
                </a:moveTo>
                <a:cubicBezTo>
                  <a:pt x="32603" y="77279"/>
                  <a:pt x="105286" y="468830"/>
                  <a:pt x="99034" y="655618"/>
                </a:cubicBezTo>
                <a:cubicBezTo>
                  <a:pt x="92782" y="842406"/>
                  <a:pt x="2905" y="1011218"/>
                  <a:pt x="561" y="1133919"/>
                </a:cubicBezTo>
                <a:cubicBezTo>
                  <a:pt x="-1783" y="1256620"/>
                  <a:pt x="84967" y="1316018"/>
                  <a:pt x="84967" y="1391827"/>
                </a:cubicBezTo>
                <a:cubicBezTo>
                  <a:pt x="84967" y="1467636"/>
                  <a:pt x="-8036" y="1473889"/>
                  <a:pt x="561" y="1588775"/>
                </a:cubicBezTo>
                <a:cubicBezTo>
                  <a:pt x="9158" y="1703661"/>
                  <a:pt x="104505" y="2078800"/>
                  <a:pt x="136548" y="2081144"/>
                </a:cubicBezTo>
                <a:cubicBezTo>
                  <a:pt x="168591" y="2083488"/>
                  <a:pt x="142801" y="1819328"/>
                  <a:pt x="192819" y="1602842"/>
                </a:cubicBezTo>
                <a:cubicBezTo>
                  <a:pt x="242837" y="1386356"/>
                  <a:pt x="427281" y="947131"/>
                  <a:pt x="436659" y="782227"/>
                </a:cubicBezTo>
                <a:cubicBezTo>
                  <a:pt x="446037" y="617323"/>
                  <a:pt x="274881" y="597003"/>
                  <a:pt x="249090" y="613415"/>
                </a:cubicBezTo>
                <a:cubicBezTo>
                  <a:pt x="223299" y="629827"/>
                  <a:pt x="301453" y="937753"/>
                  <a:pt x="281914" y="880701"/>
                </a:cubicBezTo>
                <a:cubicBezTo>
                  <a:pt x="262375" y="823649"/>
                  <a:pt x="171717" y="410215"/>
                  <a:pt x="131859" y="271101"/>
                </a:cubicBezTo>
                <a:cubicBezTo>
                  <a:pt x="92001" y="131987"/>
                  <a:pt x="43545" y="-50893"/>
                  <a:pt x="38074" y="13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533E6A4-1640-36CF-D344-39ADDD994B1E}"/>
              </a:ext>
            </a:extLst>
          </p:cNvPr>
          <p:cNvSpPr/>
          <p:nvPr/>
        </p:nvSpPr>
        <p:spPr>
          <a:xfrm>
            <a:off x="2971754" y="3351119"/>
            <a:ext cx="1232046" cy="1730086"/>
          </a:xfrm>
          <a:custGeom>
            <a:avLst/>
            <a:gdLst>
              <a:gd name="connsiteX0" fmla="*/ 508046 w 1232046"/>
              <a:gd name="connsiteY0" fmla="*/ 992281 h 1730086"/>
              <a:gd name="connsiteX1" fmla="*/ 1231946 w 1232046"/>
              <a:gd name="connsiteY1" fmla="*/ 1681 h 1730086"/>
              <a:gd name="connsiteX2" fmla="*/ 558846 w 1232046"/>
              <a:gd name="connsiteY2" fmla="*/ 763681 h 1730086"/>
              <a:gd name="connsiteX3" fmla="*/ 304846 w 1232046"/>
              <a:gd name="connsiteY3" fmla="*/ 1081181 h 1730086"/>
              <a:gd name="connsiteX4" fmla="*/ 393746 w 1232046"/>
              <a:gd name="connsiteY4" fmla="*/ 1093881 h 1730086"/>
              <a:gd name="connsiteX5" fmla="*/ 46 w 1232046"/>
              <a:gd name="connsiteY5" fmla="*/ 1728881 h 1730086"/>
              <a:gd name="connsiteX6" fmla="*/ 368346 w 1232046"/>
              <a:gd name="connsiteY6" fmla="*/ 1246281 h 1730086"/>
              <a:gd name="connsiteX7" fmla="*/ 508046 w 1232046"/>
              <a:gd name="connsiteY7" fmla="*/ 992281 h 17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046" h="1730086">
                <a:moveTo>
                  <a:pt x="508046" y="992281"/>
                </a:moveTo>
                <a:cubicBezTo>
                  <a:pt x="651979" y="784848"/>
                  <a:pt x="1223479" y="39781"/>
                  <a:pt x="1231946" y="1681"/>
                </a:cubicBezTo>
                <a:cubicBezTo>
                  <a:pt x="1240413" y="-36419"/>
                  <a:pt x="713363" y="583764"/>
                  <a:pt x="558846" y="763681"/>
                </a:cubicBezTo>
                <a:cubicBezTo>
                  <a:pt x="404329" y="943598"/>
                  <a:pt x="332363" y="1026148"/>
                  <a:pt x="304846" y="1081181"/>
                </a:cubicBezTo>
                <a:cubicBezTo>
                  <a:pt x="277329" y="1136214"/>
                  <a:pt x="444546" y="985931"/>
                  <a:pt x="393746" y="1093881"/>
                </a:cubicBezTo>
                <a:cubicBezTo>
                  <a:pt x="342946" y="1201831"/>
                  <a:pt x="4279" y="1703481"/>
                  <a:pt x="46" y="1728881"/>
                </a:cubicBezTo>
                <a:cubicBezTo>
                  <a:pt x="-4187" y="1754281"/>
                  <a:pt x="279446" y="1371164"/>
                  <a:pt x="368346" y="1246281"/>
                </a:cubicBezTo>
                <a:cubicBezTo>
                  <a:pt x="457246" y="1121398"/>
                  <a:pt x="364113" y="1199714"/>
                  <a:pt x="508046" y="99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C0D8D39-18A5-8C29-A02E-502BBAD67E72}"/>
              </a:ext>
            </a:extLst>
          </p:cNvPr>
          <p:cNvSpPr/>
          <p:nvPr/>
        </p:nvSpPr>
        <p:spPr>
          <a:xfrm>
            <a:off x="5198268" y="4945296"/>
            <a:ext cx="880323" cy="337917"/>
          </a:xfrm>
          <a:custGeom>
            <a:avLst/>
            <a:gdLst>
              <a:gd name="connsiteX0" fmla="*/ 8732 w 880323"/>
              <a:gd name="connsiteY0" fmla="*/ 337904 h 337917"/>
              <a:gd name="connsiteX1" fmla="*/ 631032 w 880323"/>
              <a:gd name="connsiteY1" fmla="*/ 71204 h 337917"/>
              <a:gd name="connsiteX2" fmla="*/ 846932 w 880323"/>
              <a:gd name="connsiteY2" fmla="*/ 160104 h 337917"/>
              <a:gd name="connsiteX3" fmla="*/ 821532 w 880323"/>
              <a:gd name="connsiteY3" fmla="*/ 7704 h 337917"/>
              <a:gd name="connsiteX4" fmla="*/ 300832 w 880323"/>
              <a:gd name="connsiteY4" fmla="*/ 58504 h 337917"/>
              <a:gd name="connsiteX5" fmla="*/ 8732 w 880323"/>
              <a:gd name="connsiteY5" fmla="*/ 337904 h 3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323" h="337917">
                <a:moveTo>
                  <a:pt x="8732" y="337904"/>
                </a:moveTo>
                <a:cubicBezTo>
                  <a:pt x="63765" y="340021"/>
                  <a:pt x="491332" y="100837"/>
                  <a:pt x="631032" y="71204"/>
                </a:cubicBezTo>
                <a:cubicBezTo>
                  <a:pt x="770732" y="41571"/>
                  <a:pt x="815182" y="170687"/>
                  <a:pt x="846932" y="160104"/>
                </a:cubicBezTo>
                <a:cubicBezTo>
                  <a:pt x="878682" y="149521"/>
                  <a:pt x="912549" y="24637"/>
                  <a:pt x="821532" y="7704"/>
                </a:cubicBezTo>
                <a:cubicBezTo>
                  <a:pt x="730515" y="-9229"/>
                  <a:pt x="429949" y="-763"/>
                  <a:pt x="300832" y="58504"/>
                </a:cubicBezTo>
                <a:cubicBezTo>
                  <a:pt x="171715" y="117771"/>
                  <a:pt x="-46301" y="335787"/>
                  <a:pt x="8732" y="337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091E355B-310F-97DE-950A-DD2A766DE77C}"/>
              </a:ext>
            </a:extLst>
          </p:cNvPr>
          <p:cNvSpPr/>
          <p:nvPr/>
        </p:nvSpPr>
        <p:spPr>
          <a:xfrm>
            <a:off x="6227424" y="5612082"/>
            <a:ext cx="660425" cy="1235693"/>
          </a:xfrm>
          <a:custGeom>
            <a:avLst/>
            <a:gdLst>
              <a:gd name="connsiteX0" fmla="*/ 8276 w 660425"/>
              <a:gd name="connsiteY0" fmla="*/ 1318 h 1235693"/>
              <a:gd name="connsiteX1" fmla="*/ 173376 w 660425"/>
              <a:gd name="connsiteY1" fmla="*/ 331518 h 1235693"/>
              <a:gd name="connsiteX2" fmla="*/ 109876 w 660425"/>
              <a:gd name="connsiteY2" fmla="*/ 369618 h 1235693"/>
              <a:gd name="connsiteX3" fmla="*/ 351176 w 660425"/>
              <a:gd name="connsiteY3" fmla="*/ 560118 h 1235693"/>
              <a:gd name="connsiteX4" fmla="*/ 655976 w 660425"/>
              <a:gd name="connsiteY4" fmla="*/ 1233218 h 1235693"/>
              <a:gd name="connsiteX5" fmla="*/ 528976 w 660425"/>
              <a:gd name="connsiteY5" fmla="*/ 776018 h 1235693"/>
              <a:gd name="connsiteX6" fmla="*/ 478176 w 660425"/>
              <a:gd name="connsiteY6" fmla="*/ 471218 h 1235693"/>
              <a:gd name="connsiteX7" fmla="*/ 8276 w 660425"/>
              <a:gd name="connsiteY7" fmla="*/ 1318 h 123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25" h="1235693">
                <a:moveTo>
                  <a:pt x="8276" y="1318"/>
                </a:moveTo>
                <a:cubicBezTo>
                  <a:pt x="-42524" y="-21965"/>
                  <a:pt x="156443" y="270135"/>
                  <a:pt x="173376" y="331518"/>
                </a:cubicBezTo>
                <a:cubicBezTo>
                  <a:pt x="190309" y="392901"/>
                  <a:pt x="80243" y="331518"/>
                  <a:pt x="109876" y="369618"/>
                </a:cubicBezTo>
                <a:cubicBezTo>
                  <a:pt x="139509" y="407718"/>
                  <a:pt x="260159" y="416185"/>
                  <a:pt x="351176" y="560118"/>
                </a:cubicBezTo>
                <a:cubicBezTo>
                  <a:pt x="442193" y="704051"/>
                  <a:pt x="626343" y="1197235"/>
                  <a:pt x="655976" y="1233218"/>
                </a:cubicBezTo>
                <a:cubicBezTo>
                  <a:pt x="685609" y="1269201"/>
                  <a:pt x="558609" y="903018"/>
                  <a:pt x="528976" y="776018"/>
                </a:cubicBezTo>
                <a:cubicBezTo>
                  <a:pt x="499343" y="649018"/>
                  <a:pt x="567076" y="600335"/>
                  <a:pt x="478176" y="471218"/>
                </a:cubicBezTo>
                <a:cubicBezTo>
                  <a:pt x="389276" y="342101"/>
                  <a:pt x="59076" y="24601"/>
                  <a:pt x="8276" y="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2089595-81D9-E679-CE9C-624C95930F2D}"/>
              </a:ext>
            </a:extLst>
          </p:cNvPr>
          <p:cNvSpPr/>
          <p:nvPr/>
        </p:nvSpPr>
        <p:spPr>
          <a:xfrm>
            <a:off x="2895600" y="3097711"/>
            <a:ext cx="915064" cy="2020407"/>
          </a:xfrm>
          <a:custGeom>
            <a:avLst/>
            <a:gdLst>
              <a:gd name="connsiteX0" fmla="*/ 914400 w 915064"/>
              <a:gd name="connsiteY0" fmla="*/ 1089 h 2020407"/>
              <a:gd name="connsiteX1" fmla="*/ 393700 w 915064"/>
              <a:gd name="connsiteY1" fmla="*/ 801189 h 2020407"/>
              <a:gd name="connsiteX2" fmla="*/ 50800 w 915064"/>
              <a:gd name="connsiteY2" fmla="*/ 1398089 h 2020407"/>
              <a:gd name="connsiteX3" fmla="*/ 190500 w 915064"/>
              <a:gd name="connsiteY3" fmla="*/ 991689 h 2020407"/>
              <a:gd name="connsiteX4" fmla="*/ 0 w 915064"/>
              <a:gd name="connsiteY4" fmla="*/ 2020389 h 2020407"/>
              <a:gd name="connsiteX5" fmla="*/ 190500 w 915064"/>
              <a:gd name="connsiteY5" fmla="*/ 1017089 h 2020407"/>
              <a:gd name="connsiteX6" fmla="*/ 381000 w 915064"/>
              <a:gd name="connsiteY6" fmla="*/ 407489 h 2020407"/>
              <a:gd name="connsiteX7" fmla="*/ 279400 w 915064"/>
              <a:gd name="connsiteY7" fmla="*/ 623389 h 2020407"/>
              <a:gd name="connsiteX8" fmla="*/ 914400 w 915064"/>
              <a:gd name="connsiteY8" fmla="*/ 1089 h 202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64" h="2020407">
                <a:moveTo>
                  <a:pt x="914400" y="1089"/>
                </a:moveTo>
                <a:cubicBezTo>
                  <a:pt x="933450" y="30722"/>
                  <a:pt x="537633" y="568356"/>
                  <a:pt x="393700" y="801189"/>
                </a:cubicBezTo>
                <a:cubicBezTo>
                  <a:pt x="249767" y="1034022"/>
                  <a:pt x="84667" y="1366339"/>
                  <a:pt x="50800" y="1398089"/>
                </a:cubicBezTo>
                <a:cubicBezTo>
                  <a:pt x="16933" y="1429839"/>
                  <a:pt x="198967" y="887972"/>
                  <a:pt x="190500" y="991689"/>
                </a:cubicBezTo>
                <a:cubicBezTo>
                  <a:pt x="182033" y="1095406"/>
                  <a:pt x="0" y="2016156"/>
                  <a:pt x="0" y="2020389"/>
                </a:cubicBezTo>
                <a:cubicBezTo>
                  <a:pt x="0" y="2024622"/>
                  <a:pt x="127000" y="1285906"/>
                  <a:pt x="190500" y="1017089"/>
                </a:cubicBezTo>
                <a:cubicBezTo>
                  <a:pt x="254000" y="748272"/>
                  <a:pt x="366183" y="473106"/>
                  <a:pt x="381000" y="407489"/>
                </a:cubicBezTo>
                <a:cubicBezTo>
                  <a:pt x="395817" y="341872"/>
                  <a:pt x="194733" y="691122"/>
                  <a:pt x="279400" y="623389"/>
                </a:cubicBezTo>
                <a:cubicBezTo>
                  <a:pt x="364067" y="555656"/>
                  <a:pt x="895350" y="-28544"/>
                  <a:pt x="914400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9C0562A7-BE4B-6532-C8E4-BAFCE5C9FD82}"/>
              </a:ext>
            </a:extLst>
          </p:cNvPr>
          <p:cNvSpPr/>
          <p:nvPr/>
        </p:nvSpPr>
        <p:spPr>
          <a:xfrm>
            <a:off x="5764126" y="5089406"/>
            <a:ext cx="482794" cy="307851"/>
          </a:xfrm>
          <a:custGeom>
            <a:avLst/>
            <a:gdLst>
              <a:gd name="connsiteX0" fmla="*/ 17781 w 482794"/>
              <a:gd name="connsiteY0" fmla="*/ 1126 h 307851"/>
              <a:gd name="connsiteX1" fmla="*/ 134869 w 482794"/>
              <a:gd name="connsiteY1" fmla="*/ 79184 h 307851"/>
              <a:gd name="connsiteX2" fmla="*/ 469406 w 482794"/>
              <a:gd name="connsiteY2" fmla="*/ 224150 h 307851"/>
              <a:gd name="connsiteX3" fmla="*/ 413650 w 482794"/>
              <a:gd name="connsiteY3" fmla="*/ 218574 h 307851"/>
              <a:gd name="connsiteX4" fmla="*/ 385772 w 482794"/>
              <a:gd name="connsiteY4" fmla="*/ 257604 h 307851"/>
              <a:gd name="connsiteX5" fmla="*/ 1054 w 482794"/>
              <a:gd name="connsiteY5" fmla="*/ 307784 h 307851"/>
              <a:gd name="connsiteX6" fmla="*/ 268684 w 482794"/>
              <a:gd name="connsiteY6" fmla="*/ 246453 h 307851"/>
              <a:gd name="connsiteX7" fmla="*/ 179474 w 482794"/>
              <a:gd name="connsiteY7" fmla="*/ 207423 h 307851"/>
              <a:gd name="connsiteX8" fmla="*/ 129294 w 482794"/>
              <a:gd name="connsiteY8" fmla="*/ 279906 h 307851"/>
              <a:gd name="connsiteX9" fmla="*/ 341167 w 482794"/>
              <a:gd name="connsiteY9" fmla="*/ 190696 h 307851"/>
              <a:gd name="connsiteX10" fmla="*/ 201776 w 482794"/>
              <a:gd name="connsiteY10" fmla="*/ 134940 h 307851"/>
              <a:gd name="connsiteX11" fmla="*/ 17781 w 482794"/>
              <a:gd name="connsiteY11" fmla="*/ 1126 h 3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794" h="307851">
                <a:moveTo>
                  <a:pt x="17781" y="1126"/>
                </a:moveTo>
                <a:cubicBezTo>
                  <a:pt x="6630" y="-8167"/>
                  <a:pt x="59598" y="42013"/>
                  <a:pt x="134869" y="79184"/>
                </a:cubicBezTo>
                <a:cubicBezTo>
                  <a:pt x="210140" y="116355"/>
                  <a:pt x="469406" y="224150"/>
                  <a:pt x="469406" y="224150"/>
                </a:cubicBezTo>
                <a:cubicBezTo>
                  <a:pt x="515869" y="247382"/>
                  <a:pt x="427589" y="212998"/>
                  <a:pt x="413650" y="218574"/>
                </a:cubicBezTo>
                <a:cubicBezTo>
                  <a:pt x="399711" y="224150"/>
                  <a:pt x="454538" y="242736"/>
                  <a:pt x="385772" y="257604"/>
                </a:cubicBezTo>
                <a:cubicBezTo>
                  <a:pt x="317006" y="272472"/>
                  <a:pt x="20568" y="309642"/>
                  <a:pt x="1054" y="307784"/>
                </a:cubicBezTo>
                <a:cubicBezTo>
                  <a:pt x="-18460" y="305926"/>
                  <a:pt x="238947" y="263180"/>
                  <a:pt x="268684" y="246453"/>
                </a:cubicBezTo>
                <a:cubicBezTo>
                  <a:pt x="298421" y="229726"/>
                  <a:pt x="202706" y="201848"/>
                  <a:pt x="179474" y="207423"/>
                </a:cubicBezTo>
                <a:cubicBezTo>
                  <a:pt x="156242" y="212999"/>
                  <a:pt x="102345" y="282694"/>
                  <a:pt x="129294" y="279906"/>
                </a:cubicBezTo>
                <a:cubicBezTo>
                  <a:pt x="156243" y="277118"/>
                  <a:pt x="329087" y="214857"/>
                  <a:pt x="341167" y="190696"/>
                </a:cubicBezTo>
                <a:cubicBezTo>
                  <a:pt x="353247" y="166535"/>
                  <a:pt x="254744" y="163747"/>
                  <a:pt x="201776" y="134940"/>
                </a:cubicBezTo>
                <a:cubicBezTo>
                  <a:pt x="148808" y="106133"/>
                  <a:pt x="28932" y="10419"/>
                  <a:pt x="17781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4B61DE8-696D-E4EC-33EE-77CB7CC30A27}"/>
              </a:ext>
            </a:extLst>
          </p:cNvPr>
          <p:cNvSpPr/>
          <p:nvPr/>
        </p:nvSpPr>
        <p:spPr>
          <a:xfrm>
            <a:off x="5038341" y="5366384"/>
            <a:ext cx="283040" cy="253430"/>
          </a:xfrm>
          <a:custGeom>
            <a:avLst/>
            <a:gdLst>
              <a:gd name="connsiteX0" fmla="*/ 95634 w 283040"/>
              <a:gd name="connsiteY0" fmla="*/ 2541 h 253430"/>
              <a:gd name="connsiteX1" fmla="*/ 3559 w 283040"/>
              <a:gd name="connsiteY1" fmla="*/ 240666 h 253430"/>
              <a:gd name="connsiteX2" fmla="*/ 22609 w 283040"/>
              <a:gd name="connsiteY2" fmla="*/ 202566 h 253430"/>
              <a:gd name="connsiteX3" fmla="*/ 3559 w 283040"/>
              <a:gd name="connsiteY3" fmla="*/ 253366 h 253430"/>
              <a:gd name="connsiteX4" fmla="*/ 108334 w 283040"/>
              <a:gd name="connsiteY4" fmla="*/ 189866 h 253430"/>
              <a:gd name="connsiteX5" fmla="*/ 282959 w 283040"/>
              <a:gd name="connsiteY5" fmla="*/ 177166 h 253430"/>
              <a:gd name="connsiteX6" fmla="*/ 130559 w 283040"/>
              <a:gd name="connsiteY6" fmla="*/ 164466 h 253430"/>
              <a:gd name="connsiteX7" fmla="*/ 89284 w 283040"/>
              <a:gd name="connsiteY7" fmla="*/ 116841 h 253430"/>
              <a:gd name="connsiteX8" fmla="*/ 95634 w 283040"/>
              <a:gd name="connsiteY8" fmla="*/ 2541 h 25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040" h="253430">
                <a:moveTo>
                  <a:pt x="95634" y="2541"/>
                </a:moveTo>
                <a:cubicBezTo>
                  <a:pt x="81347" y="23178"/>
                  <a:pt x="15730" y="207329"/>
                  <a:pt x="3559" y="240666"/>
                </a:cubicBezTo>
                <a:cubicBezTo>
                  <a:pt x="-8612" y="274003"/>
                  <a:pt x="22609" y="200449"/>
                  <a:pt x="22609" y="202566"/>
                </a:cubicBezTo>
                <a:cubicBezTo>
                  <a:pt x="22609" y="204683"/>
                  <a:pt x="-10729" y="255483"/>
                  <a:pt x="3559" y="253366"/>
                </a:cubicBezTo>
                <a:cubicBezTo>
                  <a:pt x="17846" y="251249"/>
                  <a:pt x="61767" y="202566"/>
                  <a:pt x="108334" y="189866"/>
                </a:cubicBezTo>
                <a:cubicBezTo>
                  <a:pt x="154901" y="177166"/>
                  <a:pt x="279255" y="181399"/>
                  <a:pt x="282959" y="177166"/>
                </a:cubicBezTo>
                <a:cubicBezTo>
                  <a:pt x="286663" y="172933"/>
                  <a:pt x="162838" y="174520"/>
                  <a:pt x="130559" y="164466"/>
                </a:cubicBezTo>
                <a:cubicBezTo>
                  <a:pt x="98280" y="154412"/>
                  <a:pt x="95634" y="140653"/>
                  <a:pt x="89284" y="116841"/>
                </a:cubicBezTo>
                <a:cubicBezTo>
                  <a:pt x="82934" y="93029"/>
                  <a:pt x="109921" y="-18096"/>
                  <a:pt x="95634" y="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552B9875-2941-2929-43C0-BADDC66793EA}"/>
              </a:ext>
            </a:extLst>
          </p:cNvPr>
          <p:cNvSpPr/>
          <p:nvPr/>
        </p:nvSpPr>
        <p:spPr>
          <a:xfrm>
            <a:off x="6558012" y="4985883"/>
            <a:ext cx="1836504" cy="3867088"/>
          </a:xfrm>
          <a:custGeom>
            <a:avLst/>
            <a:gdLst>
              <a:gd name="connsiteX0" fmla="*/ 651171 w 1836504"/>
              <a:gd name="connsiteY0" fmla="*/ 10187 h 3867088"/>
              <a:gd name="connsiteX1" fmla="*/ 1419797 w 1836504"/>
              <a:gd name="connsiteY1" fmla="*/ 1322152 h 3867088"/>
              <a:gd name="connsiteX2" fmla="*/ 1406545 w 1836504"/>
              <a:gd name="connsiteY2" fmla="*/ 1335404 h 3867088"/>
              <a:gd name="connsiteX3" fmla="*/ 1061988 w 1836504"/>
              <a:gd name="connsiteY3" fmla="*/ 2899160 h 3867088"/>
              <a:gd name="connsiteX4" fmla="*/ 1406545 w 1836504"/>
              <a:gd name="connsiteY4" fmla="*/ 2779891 h 3867088"/>
              <a:gd name="connsiteX5" fmla="*/ 1048736 w 1836504"/>
              <a:gd name="connsiteY5" fmla="*/ 3283474 h 3867088"/>
              <a:gd name="connsiteX6" fmla="*/ 1814 w 1836504"/>
              <a:gd name="connsiteY6" fmla="*/ 3866569 h 3867088"/>
              <a:gd name="connsiteX7" fmla="*/ 823449 w 1836504"/>
              <a:gd name="connsiteY7" fmla="*/ 3376239 h 3867088"/>
              <a:gd name="connsiteX8" fmla="*/ 1830614 w 1836504"/>
              <a:gd name="connsiteY8" fmla="*/ 2832900 h 3867088"/>
              <a:gd name="connsiteX9" fmla="*/ 1260771 w 1836504"/>
              <a:gd name="connsiteY9" fmla="*/ 2872656 h 3867088"/>
              <a:gd name="connsiteX10" fmla="*/ 1737849 w 1836504"/>
              <a:gd name="connsiteY10" fmla="*/ 2064274 h 3867088"/>
              <a:gd name="connsiteX11" fmla="*/ 1446301 w 1836504"/>
              <a:gd name="connsiteY11" fmla="*/ 1361908 h 3867088"/>
              <a:gd name="connsiteX12" fmla="*/ 1804110 w 1836504"/>
              <a:gd name="connsiteY12" fmla="*/ 1494430 h 3867088"/>
              <a:gd name="connsiteX13" fmla="*/ 1181258 w 1836504"/>
              <a:gd name="connsiteY13" fmla="*/ 752308 h 3867088"/>
              <a:gd name="connsiteX14" fmla="*/ 651171 w 1836504"/>
              <a:gd name="connsiteY14" fmla="*/ 10187 h 38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504" h="3867088">
                <a:moveTo>
                  <a:pt x="651171" y="10187"/>
                </a:moveTo>
                <a:cubicBezTo>
                  <a:pt x="690928" y="105161"/>
                  <a:pt x="1419797" y="1322152"/>
                  <a:pt x="1419797" y="1322152"/>
                </a:cubicBezTo>
                <a:cubicBezTo>
                  <a:pt x="1545693" y="1543021"/>
                  <a:pt x="1466180" y="1072569"/>
                  <a:pt x="1406545" y="1335404"/>
                </a:cubicBezTo>
                <a:cubicBezTo>
                  <a:pt x="1346910" y="1598239"/>
                  <a:pt x="1061988" y="2658412"/>
                  <a:pt x="1061988" y="2899160"/>
                </a:cubicBezTo>
                <a:cubicBezTo>
                  <a:pt x="1061988" y="3139908"/>
                  <a:pt x="1408754" y="2715839"/>
                  <a:pt x="1406545" y="2779891"/>
                </a:cubicBezTo>
                <a:cubicBezTo>
                  <a:pt x="1404336" y="2843943"/>
                  <a:pt x="1282858" y="3102361"/>
                  <a:pt x="1048736" y="3283474"/>
                </a:cubicBezTo>
                <a:cubicBezTo>
                  <a:pt x="814614" y="3464587"/>
                  <a:pt x="39362" y="3851108"/>
                  <a:pt x="1814" y="3866569"/>
                </a:cubicBezTo>
                <a:cubicBezTo>
                  <a:pt x="-35734" y="3882030"/>
                  <a:pt x="518649" y="3548517"/>
                  <a:pt x="823449" y="3376239"/>
                </a:cubicBezTo>
                <a:cubicBezTo>
                  <a:pt x="1128249" y="3203961"/>
                  <a:pt x="1757727" y="2916830"/>
                  <a:pt x="1830614" y="2832900"/>
                </a:cubicBezTo>
                <a:cubicBezTo>
                  <a:pt x="1903501" y="2748970"/>
                  <a:pt x="1276232" y="3000760"/>
                  <a:pt x="1260771" y="2872656"/>
                </a:cubicBezTo>
                <a:cubicBezTo>
                  <a:pt x="1245310" y="2744552"/>
                  <a:pt x="1706927" y="2316065"/>
                  <a:pt x="1737849" y="2064274"/>
                </a:cubicBezTo>
                <a:cubicBezTo>
                  <a:pt x="1768771" y="1812483"/>
                  <a:pt x="1435258" y="1456882"/>
                  <a:pt x="1446301" y="1361908"/>
                </a:cubicBezTo>
                <a:cubicBezTo>
                  <a:pt x="1457345" y="1266934"/>
                  <a:pt x="1848284" y="1596030"/>
                  <a:pt x="1804110" y="1494430"/>
                </a:cubicBezTo>
                <a:cubicBezTo>
                  <a:pt x="1759936" y="1392830"/>
                  <a:pt x="1377832" y="995264"/>
                  <a:pt x="1181258" y="752308"/>
                </a:cubicBezTo>
                <a:cubicBezTo>
                  <a:pt x="984684" y="509352"/>
                  <a:pt x="611414" y="-84787"/>
                  <a:pt x="651171" y="10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CE23C345-F346-6B66-CFD0-BE82EE1B821F}"/>
              </a:ext>
            </a:extLst>
          </p:cNvPr>
          <p:cNvSpPr/>
          <p:nvPr/>
        </p:nvSpPr>
        <p:spPr>
          <a:xfrm>
            <a:off x="3492989" y="8994376"/>
            <a:ext cx="832996" cy="1605950"/>
          </a:xfrm>
          <a:custGeom>
            <a:avLst/>
            <a:gdLst>
              <a:gd name="connsiteX0" fmla="*/ 5585 w 832996"/>
              <a:gd name="connsiteY0" fmla="*/ 17102 h 1605950"/>
              <a:gd name="connsiteX1" fmla="*/ 151359 w 832996"/>
              <a:gd name="connsiteY1" fmla="*/ 149624 h 1605950"/>
              <a:gd name="connsiteX2" fmla="*/ 827220 w 832996"/>
              <a:gd name="connsiteY2" fmla="*/ 759224 h 1605950"/>
              <a:gd name="connsiteX3" fmla="*/ 482663 w 832996"/>
              <a:gd name="connsiteY3" fmla="*/ 1011015 h 1605950"/>
              <a:gd name="connsiteX4" fmla="*/ 575428 w 832996"/>
              <a:gd name="connsiteY4" fmla="*/ 1302563 h 1605950"/>
              <a:gd name="connsiteX5" fmla="*/ 336889 w 832996"/>
              <a:gd name="connsiteY5" fmla="*/ 1315815 h 1605950"/>
              <a:gd name="connsiteX6" fmla="*/ 310385 w 832996"/>
              <a:gd name="connsiteY6" fmla="*/ 1594111 h 1605950"/>
              <a:gd name="connsiteX7" fmla="*/ 416402 w 832996"/>
              <a:gd name="connsiteY7" fmla="*/ 865241 h 1605950"/>
              <a:gd name="connsiteX8" fmla="*/ 389898 w 832996"/>
              <a:gd name="connsiteY8" fmla="*/ 613450 h 1605950"/>
              <a:gd name="connsiteX9" fmla="*/ 5585 w 832996"/>
              <a:gd name="connsiteY9" fmla="*/ 17102 h 160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996" h="1605950">
                <a:moveTo>
                  <a:pt x="5585" y="17102"/>
                </a:moveTo>
                <a:cubicBezTo>
                  <a:pt x="-34172" y="-60202"/>
                  <a:pt x="151359" y="149624"/>
                  <a:pt x="151359" y="149624"/>
                </a:cubicBezTo>
                <a:cubicBezTo>
                  <a:pt x="288298" y="273311"/>
                  <a:pt x="772003" y="615659"/>
                  <a:pt x="827220" y="759224"/>
                </a:cubicBezTo>
                <a:cubicBezTo>
                  <a:pt x="882437" y="902789"/>
                  <a:pt x="524628" y="920459"/>
                  <a:pt x="482663" y="1011015"/>
                </a:cubicBezTo>
                <a:cubicBezTo>
                  <a:pt x="440698" y="1101571"/>
                  <a:pt x="599724" y="1251763"/>
                  <a:pt x="575428" y="1302563"/>
                </a:cubicBezTo>
                <a:cubicBezTo>
                  <a:pt x="551132" y="1353363"/>
                  <a:pt x="381063" y="1267224"/>
                  <a:pt x="336889" y="1315815"/>
                </a:cubicBezTo>
                <a:cubicBezTo>
                  <a:pt x="292715" y="1364406"/>
                  <a:pt x="297133" y="1669207"/>
                  <a:pt x="310385" y="1594111"/>
                </a:cubicBezTo>
                <a:cubicBezTo>
                  <a:pt x="323637" y="1519015"/>
                  <a:pt x="403150" y="1028685"/>
                  <a:pt x="416402" y="865241"/>
                </a:cubicBezTo>
                <a:cubicBezTo>
                  <a:pt x="429654" y="701798"/>
                  <a:pt x="453950" y="752598"/>
                  <a:pt x="389898" y="613450"/>
                </a:cubicBezTo>
                <a:cubicBezTo>
                  <a:pt x="325846" y="474302"/>
                  <a:pt x="45342" y="94406"/>
                  <a:pt x="5585" y="17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47EFEE63-6BD2-E4C0-7DEA-B6BAB3C819AC}"/>
              </a:ext>
            </a:extLst>
          </p:cNvPr>
          <p:cNvSpPr/>
          <p:nvPr/>
        </p:nvSpPr>
        <p:spPr>
          <a:xfrm>
            <a:off x="4131717" y="8746056"/>
            <a:ext cx="2562296" cy="1830224"/>
          </a:xfrm>
          <a:custGeom>
            <a:avLst/>
            <a:gdLst>
              <a:gd name="connsiteX0" fmla="*/ 135483 w 2562296"/>
              <a:gd name="connsiteY0" fmla="*/ 543718 h 1830224"/>
              <a:gd name="connsiteX1" fmla="*/ 294509 w 2562296"/>
              <a:gd name="connsiteY1" fmla="*/ 596727 h 1830224"/>
              <a:gd name="connsiteX2" fmla="*/ 2388353 w 2562296"/>
              <a:gd name="connsiteY2" fmla="*/ 358187 h 1830224"/>
              <a:gd name="connsiteX3" fmla="*/ 2057048 w 2562296"/>
              <a:gd name="connsiteY3" fmla="*/ 384692 h 1830224"/>
              <a:gd name="connsiteX4" fmla="*/ 2560631 w 2562296"/>
              <a:gd name="connsiteY4" fmla="*/ 379 h 1830224"/>
              <a:gd name="connsiteX5" fmla="*/ 2202822 w 2562296"/>
              <a:gd name="connsiteY5" fmla="*/ 464205 h 1830224"/>
              <a:gd name="connsiteX6" fmla="*/ 1752248 w 2562296"/>
              <a:gd name="connsiteY6" fmla="*/ 1829179 h 1830224"/>
              <a:gd name="connsiteX7" fmla="*/ 1990787 w 2562296"/>
              <a:gd name="connsiteY7" fmla="*/ 689492 h 1830224"/>
              <a:gd name="connsiteX8" fmla="*/ 1434196 w 2562296"/>
              <a:gd name="connsiteY8" fmla="*/ 676240 h 1830224"/>
              <a:gd name="connsiteX9" fmla="*/ 135483 w 2562296"/>
              <a:gd name="connsiteY9" fmla="*/ 543718 h 183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2296" h="1830224">
                <a:moveTo>
                  <a:pt x="135483" y="543718"/>
                </a:moveTo>
                <a:cubicBezTo>
                  <a:pt x="-54465" y="530466"/>
                  <a:pt x="-80969" y="627649"/>
                  <a:pt x="294509" y="596727"/>
                </a:cubicBezTo>
                <a:cubicBezTo>
                  <a:pt x="669987" y="565805"/>
                  <a:pt x="2094596" y="393526"/>
                  <a:pt x="2388353" y="358187"/>
                </a:cubicBezTo>
                <a:cubicBezTo>
                  <a:pt x="2682110" y="322848"/>
                  <a:pt x="2028335" y="444327"/>
                  <a:pt x="2057048" y="384692"/>
                </a:cubicBezTo>
                <a:cubicBezTo>
                  <a:pt x="2085761" y="325057"/>
                  <a:pt x="2536335" y="-12873"/>
                  <a:pt x="2560631" y="379"/>
                </a:cubicBezTo>
                <a:cubicBezTo>
                  <a:pt x="2584927" y="13631"/>
                  <a:pt x="2337553" y="159405"/>
                  <a:pt x="2202822" y="464205"/>
                </a:cubicBezTo>
                <a:cubicBezTo>
                  <a:pt x="2068092" y="769005"/>
                  <a:pt x="1787587" y="1791631"/>
                  <a:pt x="1752248" y="1829179"/>
                </a:cubicBezTo>
                <a:cubicBezTo>
                  <a:pt x="1716909" y="1866727"/>
                  <a:pt x="2043796" y="881648"/>
                  <a:pt x="1990787" y="689492"/>
                </a:cubicBezTo>
                <a:cubicBezTo>
                  <a:pt x="1937778" y="497336"/>
                  <a:pt x="1747831" y="693910"/>
                  <a:pt x="1434196" y="676240"/>
                </a:cubicBezTo>
                <a:cubicBezTo>
                  <a:pt x="1120561" y="658570"/>
                  <a:pt x="325431" y="556970"/>
                  <a:pt x="135483" y="543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7C50E3E-83CC-AF56-EFA4-254069D994B5}"/>
              </a:ext>
            </a:extLst>
          </p:cNvPr>
          <p:cNvSpPr/>
          <p:nvPr/>
        </p:nvSpPr>
        <p:spPr>
          <a:xfrm>
            <a:off x="5988284" y="9475093"/>
            <a:ext cx="564863" cy="1953782"/>
          </a:xfrm>
          <a:custGeom>
            <a:avLst/>
            <a:gdLst>
              <a:gd name="connsiteX0" fmla="*/ 545038 w 564863"/>
              <a:gd name="connsiteY0" fmla="*/ 92977 h 1953782"/>
              <a:gd name="connsiteX1" fmla="*/ 492029 w 564863"/>
              <a:gd name="connsiteY1" fmla="*/ 225498 h 1953782"/>
              <a:gd name="connsiteX2" fmla="*/ 1699 w 564863"/>
              <a:gd name="connsiteY2" fmla="*/ 1630229 h 1953782"/>
              <a:gd name="connsiteX3" fmla="*/ 319751 w 564863"/>
              <a:gd name="connsiteY3" fmla="*/ 848350 h 1953782"/>
              <a:gd name="connsiteX4" fmla="*/ 14951 w 564863"/>
              <a:gd name="connsiteY4" fmla="*/ 1683237 h 1953782"/>
              <a:gd name="connsiteX5" fmla="*/ 558290 w 564863"/>
              <a:gd name="connsiteY5" fmla="*/ 702577 h 1953782"/>
              <a:gd name="connsiteX6" fmla="*/ 293246 w 564863"/>
              <a:gd name="connsiteY6" fmla="*/ 1643481 h 1953782"/>
              <a:gd name="connsiteX7" fmla="*/ 120968 w 564863"/>
              <a:gd name="connsiteY7" fmla="*/ 1935029 h 1953782"/>
              <a:gd name="connsiteX8" fmla="*/ 279994 w 564863"/>
              <a:gd name="connsiteY8" fmla="*/ 1192907 h 1953782"/>
              <a:gd name="connsiteX9" fmla="*/ 425768 w 564863"/>
              <a:gd name="connsiteY9" fmla="*/ 636316 h 1953782"/>
              <a:gd name="connsiteX10" fmla="*/ 319751 w 564863"/>
              <a:gd name="connsiteY10" fmla="*/ 1139898 h 1953782"/>
              <a:gd name="connsiteX11" fmla="*/ 545038 w 564863"/>
              <a:gd name="connsiteY11" fmla="*/ 92977 h 195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4863" h="1953782">
                <a:moveTo>
                  <a:pt x="545038" y="92977"/>
                </a:moveTo>
                <a:cubicBezTo>
                  <a:pt x="573751" y="-59423"/>
                  <a:pt x="582585" y="-30711"/>
                  <a:pt x="492029" y="225498"/>
                </a:cubicBezTo>
                <a:cubicBezTo>
                  <a:pt x="401473" y="481707"/>
                  <a:pt x="30412" y="1526420"/>
                  <a:pt x="1699" y="1630229"/>
                </a:cubicBezTo>
                <a:cubicBezTo>
                  <a:pt x="-27014" y="1734038"/>
                  <a:pt x="317542" y="839515"/>
                  <a:pt x="319751" y="848350"/>
                </a:cubicBezTo>
                <a:cubicBezTo>
                  <a:pt x="321960" y="857185"/>
                  <a:pt x="-24805" y="1707532"/>
                  <a:pt x="14951" y="1683237"/>
                </a:cubicBezTo>
                <a:cubicBezTo>
                  <a:pt x="54707" y="1658942"/>
                  <a:pt x="511907" y="709203"/>
                  <a:pt x="558290" y="702577"/>
                </a:cubicBezTo>
                <a:cubicBezTo>
                  <a:pt x="604673" y="695951"/>
                  <a:pt x="366133" y="1438072"/>
                  <a:pt x="293246" y="1643481"/>
                </a:cubicBezTo>
                <a:cubicBezTo>
                  <a:pt x="220359" y="1848890"/>
                  <a:pt x="123177" y="2010125"/>
                  <a:pt x="120968" y="1935029"/>
                </a:cubicBezTo>
                <a:cubicBezTo>
                  <a:pt x="118759" y="1859933"/>
                  <a:pt x="229194" y="1409359"/>
                  <a:pt x="279994" y="1192907"/>
                </a:cubicBezTo>
                <a:cubicBezTo>
                  <a:pt x="330794" y="976455"/>
                  <a:pt x="419142" y="645151"/>
                  <a:pt x="425768" y="636316"/>
                </a:cubicBezTo>
                <a:cubicBezTo>
                  <a:pt x="432394" y="627481"/>
                  <a:pt x="295455" y="1230455"/>
                  <a:pt x="319751" y="1139898"/>
                </a:cubicBezTo>
                <a:cubicBezTo>
                  <a:pt x="344047" y="1049342"/>
                  <a:pt x="516325" y="245377"/>
                  <a:pt x="545038" y="92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2C1702CD-1380-46DF-0691-76A66BACA328}"/>
              </a:ext>
            </a:extLst>
          </p:cNvPr>
          <p:cNvSpPr/>
          <p:nvPr/>
        </p:nvSpPr>
        <p:spPr>
          <a:xfrm>
            <a:off x="4339273" y="7639197"/>
            <a:ext cx="483139" cy="278010"/>
          </a:xfrm>
          <a:custGeom>
            <a:avLst/>
            <a:gdLst>
              <a:gd name="connsiteX0" fmla="*/ 7021 w 483139"/>
              <a:gd name="connsiteY0" fmla="*/ 272099 h 278010"/>
              <a:gd name="connsiteX1" fmla="*/ 261664 w 483139"/>
              <a:gd name="connsiteY1" fmla="*/ 86904 h 278010"/>
              <a:gd name="connsiteX2" fmla="*/ 481583 w 483139"/>
              <a:gd name="connsiteY2" fmla="*/ 81117 h 278010"/>
              <a:gd name="connsiteX3" fmla="*/ 348474 w 483139"/>
              <a:gd name="connsiteY3" fmla="*/ 75330 h 278010"/>
              <a:gd name="connsiteX4" fmla="*/ 134342 w 483139"/>
              <a:gd name="connsiteY4" fmla="*/ 94 h 278010"/>
              <a:gd name="connsiteX5" fmla="*/ 203790 w 483139"/>
              <a:gd name="connsiteY5" fmla="*/ 92692 h 278010"/>
              <a:gd name="connsiteX6" fmla="*/ 82256 w 483139"/>
              <a:gd name="connsiteY6" fmla="*/ 220013 h 278010"/>
              <a:gd name="connsiteX7" fmla="*/ 7021 w 483139"/>
              <a:gd name="connsiteY7" fmla="*/ 272099 h 27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39" h="278010">
                <a:moveTo>
                  <a:pt x="7021" y="272099"/>
                </a:moveTo>
                <a:cubicBezTo>
                  <a:pt x="36922" y="249914"/>
                  <a:pt x="182570" y="118734"/>
                  <a:pt x="261664" y="86904"/>
                </a:cubicBezTo>
                <a:cubicBezTo>
                  <a:pt x="340758" y="55074"/>
                  <a:pt x="467115" y="83046"/>
                  <a:pt x="481583" y="81117"/>
                </a:cubicBezTo>
                <a:cubicBezTo>
                  <a:pt x="496051" y="79188"/>
                  <a:pt x="406348" y="88834"/>
                  <a:pt x="348474" y="75330"/>
                </a:cubicBezTo>
                <a:cubicBezTo>
                  <a:pt x="290601" y="61826"/>
                  <a:pt x="158456" y="-2800"/>
                  <a:pt x="134342" y="94"/>
                </a:cubicBezTo>
                <a:cubicBezTo>
                  <a:pt x="110228" y="2988"/>
                  <a:pt x="212471" y="56039"/>
                  <a:pt x="203790" y="92692"/>
                </a:cubicBezTo>
                <a:cubicBezTo>
                  <a:pt x="195109" y="129345"/>
                  <a:pt x="114086" y="191076"/>
                  <a:pt x="82256" y="220013"/>
                </a:cubicBezTo>
                <a:cubicBezTo>
                  <a:pt x="50426" y="248950"/>
                  <a:pt x="-22880" y="294284"/>
                  <a:pt x="7021" y="272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30F6BB5-DC37-7BA3-3607-77DD0ADEF710}"/>
              </a:ext>
            </a:extLst>
          </p:cNvPr>
          <p:cNvSpPr/>
          <p:nvPr/>
        </p:nvSpPr>
        <p:spPr>
          <a:xfrm>
            <a:off x="5099791" y="6832727"/>
            <a:ext cx="418949" cy="414788"/>
          </a:xfrm>
          <a:custGeom>
            <a:avLst/>
            <a:gdLst>
              <a:gd name="connsiteX0" fmla="*/ 317161 w 418949"/>
              <a:gd name="connsiteY0" fmla="*/ 2124 h 414788"/>
              <a:gd name="connsiteX1" fmla="*/ 4644 w 418949"/>
              <a:gd name="connsiteY1" fmla="*/ 389876 h 414788"/>
              <a:gd name="connsiteX2" fmla="*/ 126179 w 418949"/>
              <a:gd name="connsiteY2" fmla="*/ 337789 h 414788"/>
              <a:gd name="connsiteX3" fmla="*/ 74093 w 418949"/>
              <a:gd name="connsiteY3" fmla="*/ 407238 h 414788"/>
              <a:gd name="connsiteX4" fmla="*/ 415546 w 418949"/>
              <a:gd name="connsiteY4" fmla="*/ 123658 h 414788"/>
              <a:gd name="connsiteX5" fmla="*/ 253500 w 418949"/>
              <a:gd name="connsiteY5" fmla="*/ 227830 h 414788"/>
              <a:gd name="connsiteX6" fmla="*/ 317161 w 418949"/>
              <a:gd name="connsiteY6" fmla="*/ 2124 h 4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949" h="414788">
                <a:moveTo>
                  <a:pt x="317161" y="2124"/>
                </a:moveTo>
                <a:cubicBezTo>
                  <a:pt x="275685" y="29132"/>
                  <a:pt x="36474" y="333932"/>
                  <a:pt x="4644" y="389876"/>
                </a:cubicBezTo>
                <a:cubicBezTo>
                  <a:pt x="-27186" y="445820"/>
                  <a:pt x="114604" y="334895"/>
                  <a:pt x="126179" y="337789"/>
                </a:cubicBezTo>
                <a:cubicBezTo>
                  <a:pt x="137754" y="340683"/>
                  <a:pt x="25865" y="442926"/>
                  <a:pt x="74093" y="407238"/>
                </a:cubicBezTo>
                <a:cubicBezTo>
                  <a:pt x="122321" y="371550"/>
                  <a:pt x="385645" y="153559"/>
                  <a:pt x="415546" y="123658"/>
                </a:cubicBezTo>
                <a:cubicBezTo>
                  <a:pt x="445447" y="93757"/>
                  <a:pt x="268933" y="241334"/>
                  <a:pt x="253500" y="227830"/>
                </a:cubicBezTo>
                <a:cubicBezTo>
                  <a:pt x="238067" y="214326"/>
                  <a:pt x="358637" y="-24884"/>
                  <a:pt x="317161" y="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6EA7FF5-C30F-689F-DCF2-8CA1B42DBB56}"/>
              </a:ext>
            </a:extLst>
          </p:cNvPr>
          <p:cNvSpPr/>
          <p:nvPr/>
        </p:nvSpPr>
        <p:spPr>
          <a:xfrm>
            <a:off x="4004570" y="7296529"/>
            <a:ext cx="117839" cy="536412"/>
          </a:xfrm>
          <a:custGeom>
            <a:avLst/>
            <a:gdLst>
              <a:gd name="connsiteX0" fmla="*/ 87081 w 117839"/>
              <a:gd name="connsiteY0" fmla="*/ 1309 h 536412"/>
              <a:gd name="connsiteX1" fmla="*/ 17633 w 117839"/>
              <a:gd name="connsiteY1" fmla="*/ 290676 h 536412"/>
              <a:gd name="connsiteX2" fmla="*/ 116017 w 117839"/>
              <a:gd name="connsiteY2" fmla="*/ 533744 h 536412"/>
              <a:gd name="connsiteX3" fmla="*/ 75506 w 117839"/>
              <a:gd name="connsiteY3" fmla="*/ 406423 h 536412"/>
              <a:gd name="connsiteX4" fmla="*/ 271 w 117839"/>
              <a:gd name="connsiteY4" fmla="*/ 192291 h 536412"/>
              <a:gd name="connsiteX5" fmla="*/ 87081 w 117839"/>
              <a:gd name="connsiteY5" fmla="*/ 1309 h 5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39" h="536412">
                <a:moveTo>
                  <a:pt x="87081" y="1309"/>
                </a:moveTo>
                <a:cubicBezTo>
                  <a:pt x="89975" y="17706"/>
                  <a:pt x="12810" y="201937"/>
                  <a:pt x="17633" y="290676"/>
                </a:cubicBezTo>
                <a:cubicBezTo>
                  <a:pt x="22456" y="379415"/>
                  <a:pt x="106372" y="514453"/>
                  <a:pt x="116017" y="533744"/>
                </a:cubicBezTo>
                <a:cubicBezTo>
                  <a:pt x="125662" y="553035"/>
                  <a:pt x="94797" y="463332"/>
                  <a:pt x="75506" y="406423"/>
                </a:cubicBezTo>
                <a:cubicBezTo>
                  <a:pt x="56215" y="349514"/>
                  <a:pt x="-4552" y="257881"/>
                  <a:pt x="271" y="192291"/>
                </a:cubicBezTo>
                <a:cubicBezTo>
                  <a:pt x="5094" y="126701"/>
                  <a:pt x="84187" y="-15088"/>
                  <a:pt x="87081" y="1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EC61BA8E-C7E8-F4C0-308C-B59DAC635927}"/>
              </a:ext>
            </a:extLst>
          </p:cNvPr>
          <p:cNvSpPr/>
          <p:nvPr/>
        </p:nvSpPr>
        <p:spPr>
          <a:xfrm>
            <a:off x="4548649" y="7681512"/>
            <a:ext cx="1048479" cy="206635"/>
          </a:xfrm>
          <a:custGeom>
            <a:avLst/>
            <a:gdLst>
              <a:gd name="connsiteX0" fmla="*/ 5989 w 1048479"/>
              <a:gd name="connsiteY0" fmla="*/ 206635 h 206635"/>
              <a:gd name="connsiteX1" fmla="*/ 492126 w 1048479"/>
              <a:gd name="connsiteY1" fmla="*/ 125612 h 206635"/>
              <a:gd name="connsiteX2" fmla="*/ 602085 w 1048479"/>
              <a:gd name="connsiteY2" fmla="*/ 67739 h 206635"/>
              <a:gd name="connsiteX3" fmla="*/ 1047710 w 1048479"/>
              <a:gd name="connsiteY3" fmla="*/ 67739 h 206635"/>
              <a:gd name="connsiteX4" fmla="*/ 700470 w 1048479"/>
              <a:gd name="connsiteY4" fmla="*/ 4078 h 206635"/>
              <a:gd name="connsiteX5" fmla="*/ 364804 w 1048479"/>
              <a:gd name="connsiteY5" fmla="*/ 15653 h 206635"/>
              <a:gd name="connsiteX6" fmla="*/ 503700 w 1048479"/>
              <a:gd name="connsiteY6" fmla="*/ 90888 h 206635"/>
              <a:gd name="connsiteX7" fmla="*/ 324293 w 1048479"/>
              <a:gd name="connsiteY7" fmla="*/ 119825 h 206635"/>
              <a:gd name="connsiteX8" fmla="*/ 225908 w 1048479"/>
              <a:gd name="connsiteY8" fmla="*/ 125612 h 206635"/>
              <a:gd name="connsiteX9" fmla="*/ 5989 w 1048479"/>
              <a:gd name="connsiteY9" fmla="*/ 206635 h 2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8479" h="206635">
                <a:moveTo>
                  <a:pt x="5989" y="206635"/>
                </a:moveTo>
                <a:cubicBezTo>
                  <a:pt x="50359" y="206635"/>
                  <a:pt x="392777" y="148761"/>
                  <a:pt x="492126" y="125612"/>
                </a:cubicBezTo>
                <a:cubicBezTo>
                  <a:pt x="591475" y="102463"/>
                  <a:pt x="509488" y="77384"/>
                  <a:pt x="602085" y="67739"/>
                </a:cubicBezTo>
                <a:cubicBezTo>
                  <a:pt x="694682" y="58093"/>
                  <a:pt x="1031313" y="78349"/>
                  <a:pt x="1047710" y="67739"/>
                </a:cubicBezTo>
                <a:cubicBezTo>
                  <a:pt x="1064107" y="57129"/>
                  <a:pt x="814288" y="12759"/>
                  <a:pt x="700470" y="4078"/>
                </a:cubicBezTo>
                <a:cubicBezTo>
                  <a:pt x="586652" y="-4603"/>
                  <a:pt x="397599" y="1185"/>
                  <a:pt x="364804" y="15653"/>
                </a:cubicBezTo>
                <a:cubicBezTo>
                  <a:pt x="332009" y="30121"/>
                  <a:pt x="510452" y="73526"/>
                  <a:pt x="503700" y="90888"/>
                </a:cubicBezTo>
                <a:cubicBezTo>
                  <a:pt x="496948" y="108250"/>
                  <a:pt x="370592" y="114038"/>
                  <a:pt x="324293" y="119825"/>
                </a:cubicBezTo>
                <a:cubicBezTo>
                  <a:pt x="277994" y="125612"/>
                  <a:pt x="275101" y="115966"/>
                  <a:pt x="225908" y="125612"/>
                </a:cubicBezTo>
                <a:cubicBezTo>
                  <a:pt x="176715" y="135258"/>
                  <a:pt x="-38381" y="206635"/>
                  <a:pt x="5989" y="2066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8F78CD9-932E-3DE4-F11E-9E366A6C4F11}"/>
              </a:ext>
            </a:extLst>
          </p:cNvPr>
          <p:cNvSpPr/>
          <p:nvPr/>
        </p:nvSpPr>
        <p:spPr>
          <a:xfrm>
            <a:off x="4658810" y="7934418"/>
            <a:ext cx="724206" cy="283676"/>
          </a:xfrm>
          <a:custGeom>
            <a:avLst/>
            <a:gdLst>
              <a:gd name="connsiteX0" fmla="*/ 0 w 724206"/>
              <a:gd name="connsiteY0" fmla="*/ 86838 h 283676"/>
              <a:gd name="connsiteX1" fmla="*/ 52086 w 724206"/>
              <a:gd name="connsiteY1" fmla="*/ 109987 h 283676"/>
              <a:gd name="connsiteX2" fmla="*/ 289367 w 724206"/>
              <a:gd name="connsiteY2" fmla="*/ 225734 h 283676"/>
              <a:gd name="connsiteX3" fmla="*/ 295155 w 724206"/>
              <a:gd name="connsiteY3" fmla="*/ 237309 h 283676"/>
              <a:gd name="connsiteX4" fmla="*/ 399327 w 724206"/>
              <a:gd name="connsiteY4" fmla="*/ 283607 h 283676"/>
              <a:gd name="connsiteX5" fmla="*/ 324091 w 724206"/>
              <a:gd name="connsiteY5" fmla="*/ 225734 h 283676"/>
              <a:gd name="connsiteX6" fmla="*/ 723418 w 724206"/>
              <a:gd name="connsiteY6" fmla="*/ 5815 h 283676"/>
              <a:gd name="connsiteX7" fmla="*/ 428263 w 724206"/>
              <a:gd name="connsiteY7" fmla="*/ 121562 h 283676"/>
              <a:gd name="connsiteX8" fmla="*/ 497712 w 724206"/>
              <a:gd name="connsiteY8" fmla="*/ 28 h 283676"/>
              <a:gd name="connsiteX9" fmla="*/ 318304 w 724206"/>
              <a:gd name="connsiteY9" fmla="*/ 109987 h 283676"/>
              <a:gd name="connsiteX10" fmla="*/ 190982 w 724206"/>
              <a:gd name="connsiteY10" fmla="*/ 92625 h 283676"/>
              <a:gd name="connsiteX11" fmla="*/ 0 w 724206"/>
              <a:gd name="connsiteY11" fmla="*/ 86838 h 28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4206" h="283676">
                <a:moveTo>
                  <a:pt x="0" y="86838"/>
                </a:moveTo>
                <a:cubicBezTo>
                  <a:pt x="1929" y="86838"/>
                  <a:pt x="52086" y="109987"/>
                  <a:pt x="52086" y="109987"/>
                </a:cubicBezTo>
                <a:lnTo>
                  <a:pt x="289367" y="225734"/>
                </a:lnTo>
                <a:cubicBezTo>
                  <a:pt x="329878" y="246954"/>
                  <a:pt x="276828" y="227663"/>
                  <a:pt x="295155" y="237309"/>
                </a:cubicBezTo>
                <a:cubicBezTo>
                  <a:pt x="313482" y="246955"/>
                  <a:pt x="394504" y="285536"/>
                  <a:pt x="399327" y="283607"/>
                </a:cubicBezTo>
                <a:cubicBezTo>
                  <a:pt x="404150" y="281678"/>
                  <a:pt x="270076" y="272033"/>
                  <a:pt x="324091" y="225734"/>
                </a:cubicBezTo>
                <a:cubicBezTo>
                  <a:pt x="378106" y="179435"/>
                  <a:pt x="706056" y="23177"/>
                  <a:pt x="723418" y="5815"/>
                </a:cubicBezTo>
                <a:cubicBezTo>
                  <a:pt x="740780" y="-11547"/>
                  <a:pt x="465881" y="122527"/>
                  <a:pt x="428263" y="121562"/>
                </a:cubicBezTo>
                <a:cubicBezTo>
                  <a:pt x="390645" y="120598"/>
                  <a:pt x="516039" y="1957"/>
                  <a:pt x="497712" y="28"/>
                </a:cubicBezTo>
                <a:cubicBezTo>
                  <a:pt x="479386" y="-1901"/>
                  <a:pt x="369426" y="94554"/>
                  <a:pt x="318304" y="109987"/>
                </a:cubicBezTo>
                <a:cubicBezTo>
                  <a:pt x="267182" y="125420"/>
                  <a:pt x="236316" y="93589"/>
                  <a:pt x="190982" y="92625"/>
                </a:cubicBezTo>
                <a:cubicBezTo>
                  <a:pt x="145648" y="91661"/>
                  <a:pt x="95973" y="97930"/>
                  <a:pt x="0" y="868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E33254BB-39A6-46DB-FE67-332919062523}"/>
              </a:ext>
            </a:extLst>
          </p:cNvPr>
          <p:cNvSpPr/>
          <p:nvPr/>
        </p:nvSpPr>
        <p:spPr>
          <a:xfrm>
            <a:off x="3431601" y="5545586"/>
            <a:ext cx="579952" cy="323292"/>
          </a:xfrm>
          <a:custGeom>
            <a:avLst/>
            <a:gdLst>
              <a:gd name="connsiteX0" fmla="*/ 293 w 579952"/>
              <a:gd name="connsiteY0" fmla="*/ 4475 h 323292"/>
              <a:gd name="connsiteX1" fmla="*/ 353321 w 579952"/>
              <a:gd name="connsiteY1" fmla="*/ 97072 h 323292"/>
              <a:gd name="connsiteX2" fmla="*/ 318596 w 579952"/>
              <a:gd name="connsiteY2" fmla="*/ 97072 h 323292"/>
              <a:gd name="connsiteX3" fmla="*/ 469067 w 579952"/>
              <a:gd name="connsiteY3" fmla="*/ 195457 h 323292"/>
              <a:gd name="connsiteX4" fmla="*/ 434343 w 579952"/>
              <a:gd name="connsiteY4" fmla="*/ 154946 h 323292"/>
              <a:gd name="connsiteX5" fmla="*/ 579027 w 579952"/>
              <a:gd name="connsiteY5" fmla="*/ 322779 h 323292"/>
              <a:gd name="connsiteX6" fmla="*/ 486429 w 579952"/>
              <a:gd name="connsiteY6" fmla="*/ 201244 h 323292"/>
              <a:gd name="connsiteX7" fmla="*/ 295447 w 579952"/>
              <a:gd name="connsiteY7" fmla="*/ 33411 h 323292"/>
              <a:gd name="connsiteX8" fmla="*/ 293 w 579952"/>
              <a:gd name="connsiteY8" fmla="*/ 4475 h 3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952" h="323292">
                <a:moveTo>
                  <a:pt x="293" y="4475"/>
                </a:moveTo>
                <a:cubicBezTo>
                  <a:pt x="9939" y="15085"/>
                  <a:pt x="300270" y="81639"/>
                  <a:pt x="353321" y="97072"/>
                </a:cubicBezTo>
                <a:cubicBezTo>
                  <a:pt x="406372" y="112505"/>
                  <a:pt x="299305" y="80675"/>
                  <a:pt x="318596" y="97072"/>
                </a:cubicBezTo>
                <a:cubicBezTo>
                  <a:pt x="337887" y="113469"/>
                  <a:pt x="449776" y="185811"/>
                  <a:pt x="469067" y="195457"/>
                </a:cubicBezTo>
                <a:cubicBezTo>
                  <a:pt x="488358" y="205103"/>
                  <a:pt x="434343" y="154946"/>
                  <a:pt x="434343" y="154946"/>
                </a:cubicBezTo>
                <a:cubicBezTo>
                  <a:pt x="452670" y="176166"/>
                  <a:pt x="570346" y="315063"/>
                  <a:pt x="579027" y="322779"/>
                </a:cubicBezTo>
                <a:cubicBezTo>
                  <a:pt x="587708" y="330495"/>
                  <a:pt x="533692" y="249472"/>
                  <a:pt x="486429" y="201244"/>
                </a:cubicBezTo>
                <a:cubicBezTo>
                  <a:pt x="439166" y="153016"/>
                  <a:pt x="369718" y="65241"/>
                  <a:pt x="295447" y="33411"/>
                </a:cubicBezTo>
                <a:cubicBezTo>
                  <a:pt x="221176" y="1581"/>
                  <a:pt x="-9353" y="-6135"/>
                  <a:pt x="293" y="4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C4449CD-557B-1CF9-53F6-6D1E98187FE4}"/>
              </a:ext>
            </a:extLst>
          </p:cNvPr>
          <p:cNvSpPr/>
          <p:nvPr/>
        </p:nvSpPr>
        <p:spPr>
          <a:xfrm>
            <a:off x="1724355" y="1942538"/>
            <a:ext cx="2195885" cy="6632627"/>
          </a:xfrm>
          <a:custGeom>
            <a:avLst/>
            <a:gdLst>
              <a:gd name="connsiteX0" fmla="*/ 2170312 w 2195885"/>
              <a:gd name="connsiteY0" fmla="*/ 21729 h 6632627"/>
              <a:gd name="connsiteX1" fmla="*/ 1865512 w 2195885"/>
              <a:gd name="connsiteY1" fmla="*/ 529729 h 6632627"/>
              <a:gd name="connsiteX2" fmla="*/ 70578 w 2195885"/>
              <a:gd name="connsiteY2" fmla="*/ 2917329 h 6632627"/>
              <a:gd name="connsiteX3" fmla="*/ 358445 w 2195885"/>
              <a:gd name="connsiteY3" fmla="*/ 3306795 h 6632627"/>
              <a:gd name="connsiteX4" fmla="*/ 324578 w 2195885"/>
              <a:gd name="connsiteY4" fmla="*/ 4187329 h 6632627"/>
              <a:gd name="connsiteX5" fmla="*/ 476978 w 2195885"/>
              <a:gd name="connsiteY5" fmla="*/ 4475195 h 6632627"/>
              <a:gd name="connsiteX6" fmla="*/ 629378 w 2195885"/>
              <a:gd name="connsiteY6" fmla="*/ 5795995 h 6632627"/>
              <a:gd name="connsiteX7" fmla="*/ 798712 w 2195885"/>
              <a:gd name="connsiteY7" fmla="*/ 6303995 h 6632627"/>
              <a:gd name="connsiteX8" fmla="*/ 544712 w 2195885"/>
              <a:gd name="connsiteY8" fmla="*/ 6253195 h 6632627"/>
              <a:gd name="connsiteX9" fmla="*/ 460045 w 2195885"/>
              <a:gd name="connsiteY9" fmla="*/ 6439462 h 6632627"/>
              <a:gd name="connsiteX10" fmla="*/ 206045 w 2195885"/>
              <a:gd name="connsiteY10" fmla="*/ 3154395 h 6632627"/>
              <a:gd name="connsiteX11" fmla="*/ 1052712 w 2195885"/>
              <a:gd name="connsiteY11" fmla="*/ 800662 h 6632627"/>
              <a:gd name="connsiteX12" fmla="*/ 968045 w 2195885"/>
              <a:gd name="connsiteY12" fmla="*/ 1461062 h 6632627"/>
              <a:gd name="connsiteX13" fmla="*/ 1509912 w 2195885"/>
              <a:gd name="connsiteY13" fmla="*/ 1003862 h 6632627"/>
              <a:gd name="connsiteX14" fmla="*/ 1526845 w 2195885"/>
              <a:gd name="connsiteY14" fmla="*/ 969995 h 6632627"/>
              <a:gd name="connsiteX15" fmla="*/ 2170312 w 2195885"/>
              <a:gd name="connsiteY15" fmla="*/ 21729 h 66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5885" h="6632627">
                <a:moveTo>
                  <a:pt x="2170312" y="21729"/>
                </a:moveTo>
                <a:cubicBezTo>
                  <a:pt x="2226756" y="-51649"/>
                  <a:pt x="2215468" y="47129"/>
                  <a:pt x="1865512" y="529729"/>
                </a:cubicBezTo>
                <a:cubicBezTo>
                  <a:pt x="1515556" y="1012329"/>
                  <a:pt x="321756" y="2454485"/>
                  <a:pt x="70578" y="2917329"/>
                </a:cubicBezTo>
                <a:cubicBezTo>
                  <a:pt x="-180600" y="3380173"/>
                  <a:pt x="316112" y="3095128"/>
                  <a:pt x="358445" y="3306795"/>
                </a:cubicBezTo>
                <a:cubicBezTo>
                  <a:pt x="400778" y="3518462"/>
                  <a:pt x="304823" y="3992596"/>
                  <a:pt x="324578" y="4187329"/>
                </a:cubicBezTo>
                <a:cubicBezTo>
                  <a:pt x="344333" y="4382062"/>
                  <a:pt x="426178" y="4207084"/>
                  <a:pt x="476978" y="4475195"/>
                </a:cubicBezTo>
                <a:cubicBezTo>
                  <a:pt x="527778" y="4743306"/>
                  <a:pt x="575756" y="5491195"/>
                  <a:pt x="629378" y="5795995"/>
                </a:cubicBezTo>
                <a:cubicBezTo>
                  <a:pt x="683000" y="6100795"/>
                  <a:pt x="812823" y="6227795"/>
                  <a:pt x="798712" y="6303995"/>
                </a:cubicBezTo>
                <a:cubicBezTo>
                  <a:pt x="784601" y="6380195"/>
                  <a:pt x="601156" y="6230617"/>
                  <a:pt x="544712" y="6253195"/>
                </a:cubicBezTo>
                <a:cubicBezTo>
                  <a:pt x="488268" y="6275773"/>
                  <a:pt x="516489" y="6955929"/>
                  <a:pt x="460045" y="6439462"/>
                </a:cubicBezTo>
                <a:cubicBezTo>
                  <a:pt x="403600" y="5922995"/>
                  <a:pt x="107267" y="4094195"/>
                  <a:pt x="206045" y="3154395"/>
                </a:cubicBezTo>
                <a:cubicBezTo>
                  <a:pt x="304823" y="2214595"/>
                  <a:pt x="925712" y="1082884"/>
                  <a:pt x="1052712" y="800662"/>
                </a:cubicBezTo>
                <a:cubicBezTo>
                  <a:pt x="1179712" y="518440"/>
                  <a:pt x="891845" y="1427195"/>
                  <a:pt x="968045" y="1461062"/>
                </a:cubicBezTo>
                <a:cubicBezTo>
                  <a:pt x="1044245" y="1494929"/>
                  <a:pt x="1416779" y="1085706"/>
                  <a:pt x="1509912" y="1003862"/>
                </a:cubicBezTo>
                <a:cubicBezTo>
                  <a:pt x="1603045" y="922018"/>
                  <a:pt x="1419601" y="1130862"/>
                  <a:pt x="1526845" y="969995"/>
                </a:cubicBezTo>
                <a:cubicBezTo>
                  <a:pt x="1634089" y="809128"/>
                  <a:pt x="2113868" y="95107"/>
                  <a:pt x="2170312" y="217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76E41A9-821A-9D23-41A5-3B683E794BE2}"/>
              </a:ext>
            </a:extLst>
          </p:cNvPr>
          <p:cNvSpPr/>
          <p:nvPr/>
        </p:nvSpPr>
        <p:spPr>
          <a:xfrm>
            <a:off x="4913427" y="1954536"/>
            <a:ext cx="3381052" cy="5821584"/>
          </a:xfrm>
          <a:custGeom>
            <a:avLst/>
            <a:gdLst>
              <a:gd name="connsiteX0" fmla="*/ 81906 w 3381052"/>
              <a:gd name="connsiteY0" fmla="*/ 128264 h 5821584"/>
              <a:gd name="connsiteX1" fmla="*/ 386706 w 3381052"/>
              <a:gd name="connsiteY1" fmla="*/ 500797 h 5821584"/>
              <a:gd name="connsiteX2" fmla="*/ 1826040 w 3381052"/>
              <a:gd name="connsiteY2" fmla="*/ 2871464 h 5821584"/>
              <a:gd name="connsiteX3" fmla="*/ 1944573 w 3381052"/>
              <a:gd name="connsiteY3" fmla="*/ 2871464 h 5821584"/>
              <a:gd name="connsiteX4" fmla="*/ 3333106 w 3381052"/>
              <a:gd name="connsiteY4" fmla="*/ 5597731 h 5821584"/>
              <a:gd name="connsiteX5" fmla="*/ 3011373 w 3381052"/>
              <a:gd name="connsiteY5" fmla="*/ 5072797 h 5821584"/>
              <a:gd name="connsiteX6" fmla="*/ 2520306 w 3381052"/>
              <a:gd name="connsiteY6" fmla="*/ 5783997 h 5821584"/>
              <a:gd name="connsiteX7" fmla="*/ 2638840 w 3381052"/>
              <a:gd name="connsiteY7" fmla="*/ 3684264 h 5821584"/>
              <a:gd name="connsiteX8" fmla="*/ 1487373 w 3381052"/>
              <a:gd name="connsiteY8" fmla="*/ 2160264 h 5821584"/>
              <a:gd name="connsiteX9" fmla="*/ 1639773 w 3381052"/>
              <a:gd name="connsiteY9" fmla="*/ 2160264 h 5821584"/>
              <a:gd name="connsiteX10" fmla="*/ 81906 w 3381052"/>
              <a:gd name="connsiteY10" fmla="*/ 128264 h 582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1052" h="5821584">
                <a:moveTo>
                  <a:pt x="81906" y="128264"/>
                </a:moveTo>
                <a:cubicBezTo>
                  <a:pt x="-126938" y="-148314"/>
                  <a:pt x="96017" y="43597"/>
                  <a:pt x="386706" y="500797"/>
                </a:cubicBezTo>
                <a:cubicBezTo>
                  <a:pt x="677395" y="957997"/>
                  <a:pt x="1566396" y="2476353"/>
                  <a:pt x="1826040" y="2871464"/>
                </a:cubicBezTo>
                <a:cubicBezTo>
                  <a:pt x="2085685" y="3266575"/>
                  <a:pt x="1693395" y="2417086"/>
                  <a:pt x="1944573" y="2871464"/>
                </a:cubicBezTo>
                <a:cubicBezTo>
                  <a:pt x="2195751" y="3325842"/>
                  <a:pt x="3155306" y="5230842"/>
                  <a:pt x="3333106" y="5597731"/>
                </a:cubicBezTo>
                <a:cubicBezTo>
                  <a:pt x="3510906" y="5964620"/>
                  <a:pt x="3146840" y="5041753"/>
                  <a:pt x="3011373" y="5072797"/>
                </a:cubicBezTo>
                <a:cubicBezTo>
                  <a:pt x="2875906" y="5103841"/>
                  <a:pt x="2582395" y="6015419"/>
                  <a:pt x="2520306" y="5783997"/>
                </a:cubicBezTo>
                <a:cubicBezTo>
                  <a:pt x="2458217" y="5552575"/>
                  <a:pt x="2810996" y="4288220"/>
                  <a:pt x="2638840" y="3684264"/>
                </a:cubicBezTo>
                <a:cubicBezTo>
                  <a:pt x="2466685" y="3080309"/>
                  <a:pt x="1653884" y="2414264"/>
                  <a:pt x="1487373" y="2160264"/>
                </a:cubicBezTo>
                <a:cubicBezTo>
                  <a:pt x="1320862" y="1906264"/>
                  <a:pt x="1871195" y="2501753"/>
                  <a:pt x="1639773" y="2160264"/>
                </a:cubicBezTo>
                <a:cubicBezTo>
                  <a:pt x="1408351" y="1818775"/>
                  <a:pt x="290750" y="404842"/>
                  <a:pt x="81906" y="128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5742C4E-7C00-3634-4F41-2E4724CD4E8A}"/>
              </a:ext>
            </a:extLst>
          </p:cNvPr>
          <p:cNvSpPr/>
          <p:nvPr/>
        </p:nvSpPr>
        <p:spPr>
          <a:xfrm>
            <a:off x="4359184" y="3811745"/>
            <a:ext cx="570336" cy="769156"/>
          </a:xfrm>
          <a:custGeom>
            <a:avLst/>
            <a:gdLst>
              <a:gd name="connsiteX0" fmla="*/ 12333 w 570336"/>
              <a:gd name="connsiteY0" fmla="*/ 329949 h 769156"/>
              <a:gd name="connsiteX1" fmla="*/ 61231 w 570336"/>
              <a:gd name="connsiteY1" fmla="*/ 354398 h 769156"/>
              <a:gd name="connsiteX2" fmla="*/ 315503 w 570336"/>
              <a:gd name="connsiteY2" fmla="*/ 545102 h 769156"/>
              <a:gd name="connsiteX3" fmla="*/ 310613 w 570336"/>
              <a:gd name="connsiteY3" fmla="*/ 608670 h 769156"/>
              <a:gd name="connsiteX4" fmla="*/ 393740 w 570336"/>
              <a:gd name="connsiteY4" fmla="*/ 677128 h 769156"/>
              <a:gd name="connsiteX5" fmla="*/ 364401 w 570336"/>
              <a:gd name="connsiteY5" fmla="*/ 760255 h 769156"/>
              <a:gd name="connsiteX6" fmla="*/ 569774 w 570336"/>
              <a:gd name="connsiteY6" fmla="*/ 447305 h 769156"/>
              <a:gd name="connsiteX7" fmla="*/ 423079 w 570336"/>
              <a:gd name="connsiteY7" fmla="*/ 598890 h 769156"/>
              <a:gd name="connsiteX8" fmla="*/ 354621 w 570336"/>
              <a:gd name="connsiteY8" fmla="*/ 461975 h 769156"/>
              <a:gd name="connsiteX9" fmla="*/ 325282 w 570336"/>
              <a:gd name="connsiteY9" fmla="*/ 246822 h 769156"/>
              <a:gd name="connsiteX10" fmla="*/ 339952 w 570336"/>
              <a:gd name="connsiteY10" fmla="*/ 7220 h 769156"/>
              <a:gd name="connsiteX11" fmla="*/ 315503 w 570336"/>
              <a:gd name="connsiteY11" fmla="*/ 540212 h 769156"/>
              <a:gd name="connsiteX12" fmla="*/ 393740 w 570336"/>
              <a:gd name="connsiteY12" fmla="*/ 594000 h 769156"/>
              <a:gd name="connsiteX13" fmla="*/ 242155 w 570336"/>
              <a:gd name="connsiteY13" fmla="*/ 505983 h 769156"/>
              <a:gd name="connsiteX14" fmla="*/ 12333 w 570336"/>
              <a:gd name="connsiteY14" fmla="*/ 329949 h 7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336" h="769156">
                <a:moveTo>
                  <a:pt x="12333" y="329949"/>
                </a:moveTo>
                <a:cubicBezTo>
                  <a:pt x="-17821" y="304685"/>
                  <a:pt x="10703" y="318539"/>
                  <a:pt x="61231" y="354398"/>
                </a:cubicBezTo>
                <a:cubicBezTo>
                  <a:pt x="111759" y="390257"/>
                  <a:pt x="273939" y="502723"/>
                  <a:pt x="315503" y="545102"/>
                </a:cubicBezTo>
                <a:cubicBezTo>
                  <a:pt x="357067" y="587481"/>
                  <a:pt x="297574" y="586666"/>
                  <a:pt x="310613" y="608670"/>
                </a:cubicBezTo>
                <a:cubicBezTo>
                  <a:pt x="323652" y="630674"/>
                  <a:pt x="384775" y="651864"/>
                  <a:pt x="393740" y="677128"/>
                </a:cubicBezTo>
                <a:cubicBezTo>
                  <a:pt x="402705" y="702392"/>
                  <a:pt x="335062" y="798559"/>
                  <a:pt x="364401" y="760255"/>
                </a:cubicBezTo>
                <a:cubicBezTo>
                  <a:pt x="393740" y="721951"/>
                  <a:pt x="559994" y="474199"/>
                  <a:pt x="569774" y="447305"/>
                </a:cubicBezTo>
                <a:cubicBezTo>
                  <a:pt x="579554" y="420411"/>
                  <a:pt x="458938" y="596445"/>
                  <a:pt x="423079" y="598890"/>
                </a:cubicBezTo>
                <a:cubicBezTo>
                  <a:pt x="387220" y="601335"/>
                  <a:pt x="370920" y="520653"/>
                  <a:pt x="354621" y="461975"/>
                </a:cubicBezTo>
                <a:cubicBezTo>
                  <a:pt x="338322" y="403297"/>
                  <a:pt x="327727" y="322614"/>
                  <a:pt x="325282" y="246822"/>
                </a:cubicBezTo>
                <a:cubicBezTo>
                  <a:pt x="322837" y="171030"/>
                  <a:pt x="341582" y="-41678"/>
                  <a:pt x="339952" y="7220"/>
                </a:cubicBezTo>
                <a:cubicBezTo>
                  <a:pt x="338322" y="56118"/>
                  <a:pt x="306538" y="442415"/>
                  <a:pt x="315503" y="540212"/>
                </a:cubicBezTo>
                <a:cubicBezTo>
                  <a:pt x="324468" y="638009"/>
                  <a:pt x="405965" y="599705"/>
                  <a:pt x="393740" y="594000"/>
                </a:cubicBezTo>
                <a:cubicBezTo>
                  <a:pt x="381515" y="588295"/>
                  <a:pt x="303278" y="544287"/>
                  <a:pt x="242155" y="505983"/>
                </a:cubicBezTo>
                <a:cubicBezTo>
                  <a:pt x="181032" y="467679"/>
                  <a:pt x="42487" y="355213"/>
                  <a:pt x="12333" y="32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2D54040-06F9-E103-D27A-0961A516BE71}"/>
              </a:ext>
            </a:extLst>
          </p:cNvPr>
          <p:cNvSpPr/>
          <p:nvPr/>
        </p:nvSpPr>
        <p:spPr>
          <a:xfrm>
            <a:off x="2900861" y="5538965"/>
            <a:ext cx="478271" cy="442830"/>
          </a:xfrm>
          <a:custGeom>
            <a:avLst/>
            <a:gdLst>
              <a:gd name="connsiteX0" fmla="*/ 20364 w 478271"/>
              <a:gd name="connsiteY0" fmla="*/ 441049 h 442830"/>
              <a:gd name="connsiteX1" fmla="*/ 64870 w 478271"/>
              <a:gd name="connsiteY1" fmla="*/ 343945 h 442830"/>
              <a:gd name="connsiteX2" fmla="*/ 145790 w 478271"/>
              <a:gd name="connsiteY2" fmla="*/ 174012 h 442830"/>
              <a:gd name="connsiteX3" fmla="*/ 149836 w 478271"/>
              <a:gd name="connsiteY3" fmla="*/ 194242 h 442830"/>
              <a:gd name="connsiteX4" fmla="*/ 331907 w 478271"/>
              <a:gd name="connsiteY4" fmla="*/ 56677 h 442830"/>
              <a:gd name="connsiteX5" fmla="*/ 283355 w 478271"/>
              <a:gd name="connsiteY5" fmla="*/ 97138 h 442830"/>
              <a:gd name="connsiteX6" fmla="*/ 477564 w 478271"/>
              <a:gd name="connsiteY6" fmla="*/ 33 h 442830"/>
              <a:gd name="connsiteX7" fmla="*/ 202435 w 478271"/>
              <a:gd name="connsiteY7" fmla="*/ 109276 h 442830"/>
              <a:gd name="connsiteX8" fmla="*/ 134 w 478271"/>
              <a:gd name="connsiteY8" fmla="*/ 174012 h 442830"/>
              <a:gd name="connsiteX9" fmla="*/ 170066 w 478271"/>
              <a:gd name="connsiteY9" fmla="*/ 145690 h 442830"/>
              <a:gd name="connsiteX10" fmla="*/ 101284 w 478271"/>
              <a:gd name="connsiteY10" fmla="*/ 263024 h 442830"/>
              <a:gd name="connsiteX11" fmla="*/ 20364 w 478271"/>
              <a:gd name="connsiteY11" fmla="*/ 441049 h 44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271" h="442830">
                <a:moveTo>
                  <a:pt x="20364" y="441049"/>
                </a:moveTo>
                <a:cubicBezTo>
                  <a:pt x="14295" y="454536"/>
                  <a:pt x="43966" y="388451"/>
                  <a:pt x="64870" y="343945"/>
                </a:cubicBezTo>
                <a:cubicBezTo>
                  <a:pt x="85774" y="299439"/>
                  <a:pt x="131629" y="198962"/>
                  <a:pt x="145790" y="174012"/>
                </a:cubicBezTo>
                <a:cubicBezTo>
                  <a:pt x="159951" y="149061"/>
                  <a:pt x="118817" y="213798"/>
                  <a:pt x="149836" y="194242"/>
                </a:cubicBezTo>
                <a:cubicBezTo>
                  <a:pt x="180855" y="174686"/>
                  <a:pt x="309654" y="72861"/>
                  <a:pt x="331907" y="56677"/>
                </a:cubicBezTo>
                <a:cubicBezTo>
                  <a:pt x="354160" y="40493"/>
                  <a:pt x="259079" y="106579"/>
                  <a:pt x="283355" y="97138"/>
                </a:cubicBezTo>
                <a:cubicBezTo>
                  <a:pt x="307631" y="87697"/>
                  <a:pt x="491051" y="-1990"/>
                  <a:pt x="477564" y="33"/>
                </a:cubicBezTo>
                <a:cubicBezTo>
                  <a:pt x="464077" y="2056"/>
                  <a:pt x="282007" y="80280"/>
                  <a:pt x="202435" y="109276"/>
                </a:cubicBezTo>
                <a:cubicBezTo>
                  <a:pt x="122863" y="138272"/>
                  <a:pt x="5529" y="167943"/>
                  <a:pt x="134" y="174012"/>
                </a:cubicBezTo>
                <a:cubicBezTo>
                  <a:pt x="-5261" y="180081"/>
                  <a:pt x="153208" y="130855"/>
                  <a:pt x="170066" y="145690"/>
                </a:cubicBezTo>
                <a:cubicBezTo>
                  <a:pt x="186924" y="160525"/>
                  <a:pt x="127583" y="212449"/>
                  <a:pt x="101284" y="263024"/>
                </a:cubicBezTo>
                <a:cubicBezTo>
                  <a:pt x="74985" y="313599"/>
                  <a:pt x="26433" y="427562"/>
                  <a:pt x="20364" y="44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4DB4413-353A-0EEE-CCDD-A3B713FB21FB}"/>
              </a:ext>
            </a:extLst>
          </p:cNvPr>
          <p:cNvSpPr/>
          <p:nvPr/>
        </p:nvSpPr>
        <p:spPr>
          <a:xfrm>
            <a:off x="5052410" y="5403196"/>
            <a:ext cx="1281893" cy="316497"/>
          </a:xfrm>
          <a:custGeom>
            <a:avLst/>
            <a:gdLst>
              <a:gd name="connsiteX0" fmla="*/ 10041 w 1281893"/>
              <a:gd name="connsiteY0" fmla="*/ 307648 h 316497"/>
              <a:gd name="connsiteX1" fmla="*/ 350863 w 1281893"/>
              <a:gd name="connsiteY1" fmla="*/ 133080 h 316497"/>
              <a:gd name="connsiteX2" fmla="*/ 292674 w 1281893"/>
              <a:gd name="connsiteY2" fmla="*/ 216208 h 316497"/>
              <a:gd name="connsiteX3" fmla="*/ 409052 w 1281893"/>
              <a:gd name="connsiteY3" fmla="*/ 266084 h 316497"/>
              <a:gd name="connsiteX4" fmla="*/ 433990 w 1281893"/>
              <a:gd name="connsiteY4" fmla="*/ 315960 h 316497"/>
              <a:gd name="connsiteX5" fmla="*/ 990943 w 1281893"/>
              <a:gd name="connsiteY5" fmla="*/ 232833 h 316497"/>
              <a:gd name="connsiteX6" fmla="*/ 957692 w 1281893"/>
              <a:gd name="connsiteY6" fmla="*/ 224520 h 316497"/>
              <a:gd name="connsiteX7" fmla="*/ 1281888 w 1281893"/>
              <a:gd name="connsiteY7" fmla="*/ 77 h 316497"/>
              <a:gd name="connsiteX8" fmla="*/ 949379 w 1281893"/>
              <a:gd name="connsiteY8" fmla="*/ 199582 h 316497"/>
              <a:gd name="connsiteX9" fmla="*/ 766499 w 1281893"/>
              <a:gd name="connsiteY9" fmla="*/ 232833 h 316497"/>
              <a:gd name="connsiteX10" fmla="*/ 475554 w 1281893"/>
              <a:gd name="connsiteY10" fmla="*/ 149706 h 316497"/>
              <a:gd name="connsiteX11" fmla="*/ 425677 w 1281893"/>
              <a:gd name="connsiteY11" fmla="*/ 299335 h 316497"/>
              <a:gd name="connsiteX12" fmla="*/ 309299 w 1281893"/>
              <a:gd name="connsiteY12" fmla="*/ 182957 h 316497"/>
              <a:gd name="connsiteX13" fmla="*/ 109794 w 1281893"/>
              <a:gd name="connsiteY13" fmla="*/ 216208 h 316497"/>
              <a:gd name="connsiteX14" fmla="*/ 10041 w 1281893"/>
              <a:gd name="connsiteY14" fmla="*/ 307648 h 3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1893" h="316497">
                <a:moveTo>
                  <a:pt x="10041" y="307648"/>
                </a:moveTo>
                <a:cubicBezTo>
                  <a:pt x="50219" y="293793"/>
                  <a:pt x="350863" y="133080"/>
                  <a:pt x="350863" y="133080"/>
                </a:cubicBezTo>
                <a:cubicBezTo>
                  <a:pt x="397969" y="117840"/>
                  <a:pt x="282976" y="194041"/>
                  <a:pt x="292674" y="216208"/>
                </a:cubicBezTo>
                <a:cubicBezTo>
                  <a:pt x="302372" y="238375"/>
                  <a:pt x="385499" y="249459"/>
                  <a:pt x="409052" y="266084"/>
                </a:cubicBezTo>
                <a:cubicBezTo>
                  <a:pt x="432605" y="282709"/>
                  <a:pt x="337008" y="321502"/>
                  <a:pt x="433990" y="315960"/>
                </a:cubicBezTo>
                <a:cubicBezTo>
                  <a:pt x="530972" y="310418"/>
                  <a:pt x="903659" y="248073"/>
                  <a:pt x="990943" y="232833"/>
                </a:cubicBezTo>
                <a:cubicBezTo>
                  <a:pt x="1078227" y="217593"/>
                  <a:pt x="909201" y="263313"/>
                  <a:pt x="957692" y="224520"/>
                </a:cubicBezTo>
                <a:cubicBezTo>
                  <a:pt x="1006183" y="185727"/>
                  <a:pt x="1283273" y="4233"/>
                  <a:pt x="1281888" y="77"/>
                </a:cubicBezTo>
                <a:cubicBezTo>
                  <a:pt x="1280503" y="-4079"/>
                  <a:pt x="1035277" y="160789"/>
                  <a:pt x="949379" y="199582"/>
                </a:cubicBezTo>
                <a:cubicBezTo>
                  <a:pt x="863481" y="238375"/>
                  <a:pt x="845470" y="241146"/>
                  <a:pt x="766499" y="232833"/>
                </a:cubicBezTo>
                <a:cubicBezTo>
                  <a:pt x="687528" y="224520"/>
                  <a:pt x="532358" y="138622"/>
                  <a:pt x="475554" y="149706"/>
                </a:cubicBezTo>
                <a:cubicBezTo>
                  <a:pt x="418750" y="160790"/>
                  <a:pt x="453386" y="293793"/>
                  <a:pt x="425677" y="299335"/>
                </a:cubicBezTo>
                <a:cubicBezTo>
                  <a:pt x="397968" y="304877"/>
                  <a:pt x="361946" y="196811"/>
                  <a:pt x="309299" y="182957"/>
                </a:cubicBezTo>
                <a:cubicBezTo>
                  <a:pt x="256652" y="169102"/>
                  <a:pt x="159670" y="196812"/>
                  <a:pt x="109794" y="216208"/>
                </a:cubicBezTo>
                <a:cubicBezTo>
                  <a:pt x="59918" y="235604"/>
                  <a:pt x="-30137" y="321503"/>
                  <a:pt x="10041" y="307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6C5149F9-4B1B-13F5-767D-CF6CE8A427A2}"/>
              </a:ext>
            </a:extLst>
          </p:cNvPr>
          <p:cNvSpPr/>
          <p:nvPr/>
        </p:nvSpPr>
        <p:spPr>
          <a:xfrm>
            <a:off x="5485108" y="4888913"/>
            <a:ext cx="699800" cy="159468"/>
          </a:xfrm>
          <a:custGeom>
            <a:avLst/>
            <a:gdLst>
              <a:gd name="connsiteX0" fmla="*/ 4467 w 699800"/>
              <a:gd name="connsiteY0" fmla="*/ 54562 h 159468"/>
              <a:gd name="connsiteX1" fmla="*/ 261642 w 699800"/>
              <a:gd name="connsiteY1" fmla="*/ 10112 h 159468"/>
              <a:gd name="connsiteX2" fmla="*/ 261642 w 699800"/>
              <a:gd name="connsiteY2" fmla="*/ 3762 h 159468"/>
              <a:gd name="connsiteX3" fmla="*/ 506117 w 699800"/>
              <a:gd name="connsiteY3" fmla="*/ 57737 h 159468"/>
              <a:gd name="connsiteX4" fmla="*/ 455317 w 699800"/>
              <a:gd name="connsiteY4" fmla="*/ 48212 h 159468"/>
              <a:gd name="connsiteX5" fmla="*/ 699792 w 699800"/>
              <a:gd name="connsiteY5" fmla="*/ 159337 h 159468"/>
              <a:gd name="connsiteX6" fmla="*/ 445792 w 699800"/>
              <a:gd name="connsiteY6" fmla="*/ 70437 h 159468"/>
              <a:gd name="connsiteX7" fmla="*/ 207667 w 699800"/>
              <a:gd name="connsiteY7" fmla="*/ 57737 h 159468"/>
              <a:gd name="connsiteX8" fmla="*/ 328317 w 699800"/>
              <a:gd name="connsiteY8" fmla="*/ 45037 h 159468"/>
              <a:gd name="connsiteX9" fmla="*/ 379117 w 699800"/>
              <a:gd name="connsiteY9" fmla="*/ 41862 h 159468"/>
              <a:gd name="connsiteX10" fmla="*/ 121942 w 699800"/>
              <a:gd name="connsiteY10" fmla="*/ 48212 h 159468"/>
              <a:gd name="connsiteX11" fmla="*/ 4467 w 699800"/>
              <a:gd name="connsiteY11" fmla="*/ 54562 h 15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800" h="159468">
                <a:moveTo>
                  <a:pt x="4467" y="54562"/>
                </a:moveTo>
                <a:cubicBezTo>
                  <a:pt x="27750" y="48212"/>
                  <a:pt x="218780" y="18579"/>
                  <a:pt x="261642" y="10112"/>
                </a:cubicBezTo>
                <a:cubicBezTo>
                  <a:pt x="304504" y="1645"/>
                  <a:pt x="220896" y="-4175"/>
                  <a:pt x="261642" y="3762"/>
                </a:cubicBezTo>
                <a:cubicBezTo>
                  <a:pt x="302388" y="11699"/>
                  <a:pt x="473838" y="50329"/>
                  <a:pt x="506117" y="57737"/>
                </a:cubicBezTo>
                <a:cubicBezTo>
                  <a:pt x="538396" y="65145"/>
                  <a:pt x="423038" y="31279"/>
                  <a:pt x="455317" y="48212"/>
                </a:cubicBezTo>
                <a:cubicBezTo>
                  <a:pt x="487596" y="65145"/>
                  <a:pt x="701379" y="155633"/>
                  <a:pt x="699792" y="159337"/>
                </a:cubicBezTo>
                <a:cubicBezTo>
                  <a:pt x="698205" y="163041"/>
                  <a:pt x="527813" y="87370"/>
                  <a:pt x="445792" y="70437"/>
                </a:cubicBezTo>
                <a:cubicBezTo>
                  <a:pt x="363771" y="53504"/>
                  <a:pt x="227246" y="61970"/>
                  <a:pt x="207667" y="57737"/>
                </a:cubicBezTo>
                <a:cubicBezTo>
                  <a:pt x="188088" y="53504"/>
                  <a:pt x="299742" y="47683"/>
                  <a:pt x="328317" y="45037"/>
                </a:cubicBezTo>
                <a:cubicBezTo>
                  <a:pt x="356892" y="42391"/>
                  <a:pt x="379117" y="41862"/>
                  <a:pt x="379117" y="41862"/>
                </a:cubicBezTo>
                <a:lnTo>
                  <a:pt x="121942" y="48212"/>
                </a:lnTo>
                <a:cubicBezTo>
                  <a:pt x="53150" y="51387"/>
                  <a:pt x="-18816" y="60912"/>
                  <a:pt x="4467" y="54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12B6A0FD-0F2F-F1D7-A0AE-D5C333E777B9}"/>
              </a:ext>
            </a:extLst>
          </p:cNvPr>
          <p:cNvSpPr/>
          <p:nvPr/>
        </p:nvSpPr>
        <p:spPr>
          <a:xfrm>
            <a:off x="5591327" y="4898234"/>
            <a:ext cx="736877" cy="492802"/>
          </a:xfrm>
          <a:custGeom>
            <a:avLst/>
            <a:gdLst>
              <a:gd name="connsiteX0" fmla="*/ 10897 w 736877"/>
              <a:gd name="connsiteY0" fmla="*/ 21238 h 492802"/>
              <a:gd name="connsiteX1" fmla="*/ 449809 w 736877"/>
              <a:gd name="connsiteY1" fmla="*/ 9046 h 492802"/>
              <a:gd name="connsiteX2" fmla="*/ 394945 w 736877"/>
              <a:gd name="connsiteY2" fmla="*/ 33430 h 492802"/>
              <a:gd name="connsiteX3" fmla="*/ 522961 w 736877"/>
              <a:gd name="connsiteY3" fmla="*/ 76102 h 492802"/>
              <a:gd name="connsiteX4" fmla="*/ 529057 w 736877"/>
              <a:gd name="connsiteY4" fmla="*/ 198022 h 492802"/>
              <a:gd name="connsiteX5" fmla="*/ 608305 w 736877"/>
              <a:gd name="connsiteY5" fmla="*/ 271174 h 492802"/>
              <a:gd name="connsiteX6" fmla="*/ 535153 w 736877"/>
              <a:gd name="connsiteY6" fmla="*/ 240694 h 492802"/>
              <a:gd name="connsiteX7" fmla="*/ 736321 w 736877"/>
              <a:gd name="connsiteY7" fmla="*/ 490630 h 492802"/>
              <a:gd name="connsiteX8" fmla="*/ 462001 w 736877"/>
              <a:gd name="connsiteY8" fmla="*/ 76102 h 492802"/>
              <a:gd name="connsiteX9" fmla="*/ 163297 w 736877"/>
              <a:gd name="connsiteY9" fmla="*/ 2950 h 492802"/>
              <a:gd name="connsiteX10" fmla="*/ 10897 w 736877"/>
              <a:gd name="connsiteY10" fmla="*/ 21238 h 4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877" h="492802">
                <a:moveTo>
                  <a:pt x="10897" y="21238"/>
                </a:moveTo>
                <a:cubicBezTo>
                  <a:pt x="58649" y="22254"/>
                  <a:pt x="385801" y="7014"/>
                  <a:pt x="449809" y="9046"/>
                </a:cubicBezTo>
                <a:cubicBezTo>
                  <a:pt x="513817" y="11078"/>
                  <a:pt x="382753" y="22254"/>
                  <a:pt x="394945" y="33430"/>
                </a:cubicBezTo>
                <a:cubicBezTo>
                  <a:pt x="407137" y="44606"/>
                  <a:pt x="500609" y="48670"/>
                  <a:pt x="522961" y="76102"/>
                </a:cubicBezTo>
                <a:cubicBezTo>
                  <a:pt x="545313" y="103534"/>
                  <a:pt x="514833" y="165510"/>
                  <a:pt x="529057" y="198022"/>
                </a:cubicBezTo>
                <a:cubicBezTo>
                  <a:pt x="543281" y="230534"/>
                  <a:pt x="607289" y="264062"/>
                  <a:pt x="608305" y="271174"/>
                </a:cubicBezTo>
                <a:cubicBezTo>
                  <a:pt x="609321" y="278286"/>
                  <a:pt x="513817" y="204118"/>
                  <a:pt x="535153" y="240694"/>
                </a:cubicBezTo>
                <a:cubicBezTo>
                  <a:pt x="556489" y="277270"/>
                  <a:pt x="748513" y="518062"/>
                  <a:pt x="736321" y="490630"/>
                </a:cubicBezTo>
                <a:cubicBezTo>
                  <a:pt x="724129" y="463198"/>
                  <a:pt x="557505" y="157382"/>
                  <a:pt x="462001" y="76102"/>
                </a:cubicBezTo>
                <a:cubicBezTo>
                  <a:pt x="366497" y="-5178"/>
                  <a:pt x="243561" y="15142"/>
                  <a:pt x="163297" y="2950"/>
                </a:cubicBezTo>
                <a:cubicBezTo>
                  <a:pt x="83033" y="-9242"/>
                  <a:pt x="-36855" y="20222"/>
                  <a:pt x="10897" y="2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5486B7B-6B10-65E2-C3E9-50F8D5FAC390}"/>
              </a:ext>
            </a:extLst>
          </p:cNvPr>
          <p:cNvSpPr/>
          <p:nvPr/>
        </p:nvSpPr>
        <p:spPr>
          <a:xfrm>
            <a:off x="5199155" y="5750756"/>
            <a:ext cx="415410" cy="225158"/>
          </a:xfrm>
          <a:custGeom>
            <a:avLst/>
            <a:gdLst>
              <a:gd name="connsiteX0" fmla="*/ 733 w 415410"/>
              <a:gd name="connsiteY0" fmla="*/ 34348 h 225158"/>
              <a:gd name="connsiteX1" fmla="*/ 128749 w 415410"/>
              <a:gd name="connsiteY1" fmla="*/ 174556 h 225158"/>
              <a:gd name="connsiteX2" fmla="*/ 116557 w 415410"/>
              <a:gd name="connsiteY2" fmla="*/ 223324 h 225158"/>
              <a:gd name="connsiteX3" fmla="*/ 189709 w 415410"/>
              <a:gd name="connsiteY3" fmla="*/ 119692 h 225158"/>
              <a:gd name="connsiteX4" fmla="*/ 415261 w 415410"/>
              <a:gd name="connsiteY4" fmla="*/ 113596 h 225158"/>
              <a:gd name="connsiteX5" fmla="*/ 153133 w 415410"/>
              <a:gd name="connsiteY5" fmla="*/ 150172 h 225158"/>
              <a:gd name="connsiteX6" fmla="*/ 43405 w 415410"/>
              <a:gd name="connsiteY6" fmla="*/ 64828 h 225158"/>
              <a:gd name="connsiteX7" fmla="*/ 232381 w 415410"/>
              <a:gd name="connsiteY7" fmla="*/ 3868 h 225158"/>
              <a:gd name="connsiteX8" fmla="*/ 177517 w 415410"/>
              <a:gd name="connsiteY8" fmla="*/ 9964 h 225158"/>
              <a:gd name="connsiteX9" fmla="*/ 195805 w 415410"/>
              <a:gd name="connsiteY9" fmla="*/ 40444 h 225158"/>
              <a:gd name="connsiteX10" fmla="*/ 733 w 415410"/>
              <a:gd name="connsiteY10" fmla="*/ 34348 h 2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410" h="225158">
                <a:moveTo>
                  <a:pt x="733" y="34348"/>
                </a:moveTo>
                <a:cubicBezTo>
                  <a:pt x="-10443" y="56700"/>
                  <a:pt x="109445" y="143060"/>
                  <a:pt x="128749" y="174556"/>
                </a:cubicBezTo>
                <a:cubicBezTo>
                  <a:pt x="148053" y="206052"/>
                  <a:pt x="106397" y="232468"/>
                  <a:pt x="116557" y="223324"/>
                </a:cubicBezTo>
                <a:cubicBezTo>
                  <a:pt x="126717" y="214180"/>
                  <a:pt x="139925" y="137980"/>
                  <a:pt x="189709" y="119692"/>
                </a:cubicBezTo>
                <a:cubicBezTo>
                  <a:pt x="239493" y="101404"/>
                  <a:pt x="421357" y="108516"/>
                  <a:pt x="415261" y="113596"/>
                </a:cubicBezTo>
                <a:cubicBezTo>
                  <a:pt x="409165" y="118676"/>
                  <a:pt x="215109" y="158300"/>
                  <a:pt x="153133" y="150172"/>
                </a:cubicBezTo>
                <a:cubicBezTo>
                  <a:pt x="91157" y="142044"/>
                  <a:pt x="30197" y="89212"/>
                  <a:pt x="43405" y="64828"/>
                </a:cubicBezTo>
                <a:cubicBezTo>
                  <a:pt x="56613" y="40444"/>
                  <a:pt x="210029" y="13012"/>
                  <a:pt x="232381" y="3868"/>
                </a:cubicBezTo>
                <a:cubicBezTo>
                  <a:pt x="254733" y="-5276"/>
                  <a:pt x="183613" y="3868"/>
                  <a:pt x="177517" y="9964"/>
                </a:cubicBezTo>
                <a:cubicBezTo>
                  <a:pt x="171421" y="16060"/>
                  <a:pt x="223237" y="29268"/>
                  <a:pt x="195805" y="40444"/>
                </a:cubicBezTo>
                <a:cubicBezTo>
                  <a:pt x="168373" y="51620"/>
                  <a:pt x="11909" y="11996"/>
                  <a:pt x="733" y="34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5A793C2-9911-98B4-5403-017F108E8F30}"/>
              </a:ext>
            </a:extLst>
          </p:cNvPr>
          <p:cNvSpPr/>
          <p:nvPr/>
        </p:nvSpPr>
        <p:spPr>
          <a:xfrm>
            <a:off x="4046689" y="9282247"/>
            <a:ext cx="2205270" cy="1496066"/>
          </a:xfrm>
          <a:custGeom>
            <a:avLst/>
            <a:gdLst>
              <a:gd name="connsiteX0" fmla="*/ 214415 w 2205270"/>
              <a:gd name="connsiteY0" fmla="*/ 1961 h 1496066"/>
              <a:gd name="connsiteX1" fmla="*/ 391199 w 2205270"/>
              <a:gd name="connsiteY1" fmla="*/ 75113 h 1496066"/>
              <a:gd name="connsiteX2" fmla="*/ 2122463 w 2205270"/>
              <a:gd name="connsiteY2" fmla="*/ 62921 h 1496066"/>
              <a:gd name="connsiteX3" fmla="*/ 1909103 w 2205270"/>
              <a:gd name="connsiteY3" fmla="*/ 343337 h 1496066"/>
              <a:gd name="connsiteX4" fmla="*/ 1732319 w 2205270"/>
              <a:gd name="connsiteY4" fmla="*/ 1227257 h 1496066"/>
              <a:gd name="connsiteX5" fmla="*/ 1646975 w 2205270"/>
              <a:gd name="connsiteY5" fmla="*/ 1263833 h 1496066"/>
              <a:gd name="connsiteX6" fmla="*/ 1457999 w 2205270"/>
              <a:gd name="connsiteY6" fmla="*/ 1452809 h 1496066"/>
              <a:gd name="connsiteX7" fmla="*/ 1616495 w 2205270"/>
              <a:gd name="connsiteY7" fmla="*/ 337241 h 1496066"/>
              <a:gd name="connsiteX8" fmla="*/ 1189775 w 2205270"/>
              <a:gd name="connsiteY8" fmla="*/ 349433 h 1496066"/>
              <a:gd name="connsiteX9" fmla="*/ 1055 w 2205270"/>
              <a:gd name="connsiteY9" fmla="*/ 209225 h 1496066"/>
              <a:gd name="connsiteX10" fmla="*/ 970319 w 2205270"/>
              <a:gd name="connsiteY10" fmla="*/ 203129 h 1496066"/>
              <a:gd name="connsiteX11" fmla="*/ 482639 w 2205270"/>
              <a:gd name="connsiteY11" fmla="*/ 166553 h 1496066"/>
              <a:gd name="connsiteX12" fmla="*/ 214415 w 2205270"/>
              <a:gd name="connsiteY12" fmla="*/ 1961 h 14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5270" h="1496066">
                <a:moveTo>
                  <a:pt x="214415" y="1961"/>
                </a:moveTo>
                <a:cubicBezTo>
                  <a:pt x="199175" y="-13279"/>
                  <a:pt x="73191" y="64953"/>
                  <a:pt x="391199" y="75113"/>
                </a:cubicBezTo>
                <a:cubicBezTo>
                  <a:pt x="709207" y="85273"/>
                  <a:pt x="1869479" y="18217"/>
                  <a:pt x="2122463" y="62921"/>
                </a:cubicBezTo>
                <a:cubicBezTo>
                  <a:pt x="2375447" y="107625"/>
                  <a:pt x="1974127" y="149281"/>
                  <a:pt x="1909103" y="343337"/>
                </a:cubicBezTo>
                <a:cubicBezTo>
                  <a:pt x="1844079" y="537393"/>
                  <a:pt x="1776007" y="1073841"/>
                  <a:pt x="1732319" y="1227257"/>
                </a:cubicBezTo>
                <a:cubicBezTo>
                  <a:pt x="1688631" y="1380673"/>
                  <a:pt x="1692695" y="1226241"/>
                  <a:pt x="1646975" y="1263833"/>
                </a:cubicBezTo>
                <a:cubicBezTo>
                  <a:pt x="1601255" y="1301425"/>
                  <a:pt x="1463079" y="1607241"/>
                  <a:pt x="1457999" y="1452809"/>
                </a:cubicBezTo>
                <a:cubicBezTo>
                  <a:pt x="1452919" y="1298377"/>
                  <a:pt x="1661199" y="521137"/>
                  <a:pt x="1616495" y="337241"/>
                </a:cubicBezTo>
                <a:cubicBezTo>
                  <a:pt x="1571791" y="153345"/>
                  <a:pt x="1459015" y="370769"/>
                  <a:pt x="1189775" y="349433"/>
                </a:cubicBezTo>
                <a:cubicBezTo>
                  <a:pt x="920535" y="328097"/>
                  <a:pt x="37631" y="233609"/>
                  <a:pt x="1055" y="209225"/>
                </a:cubicBezTo>
                <a:cubicBezTo>
                  <a:pt x="-35521" y="184841"/>
                  <a:pt x="890055" y="210241"/>
                  <a:pt x="970319" y="203129"/>
                </a:cubicBezTo>
                <a:cubicBezTo>
                  <a:pt x="1050583" y="196017"/>
                  <a:pt x="610655" y="197033"/>
                  <a:pt x="482639" y="166553"/>
                </a:cubicBezTo>
                <a:cubicBezTo>
                  <a:pt x="354623" y="136073"/>
                  <a:pt x="229655" y="17201"/>
                  <a:pt x="214415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A302863-F0BF-DEE1-5937-1D37718B6403}"/>
              </a:ext>
            </a:extLst>
          </p:cNvPr>
          <p:cNvSpPr/>
          <p:nvPr/>
        </p:nvSpPr>
        <p:spPr>
          <a:xfrm>
            <a:off x="6077425" y="8628936"/>
            <a:ext cx="927695" cy="2423156"/>
          </a:xfrm>
          <a:custGeom>
            <a:avLst/>
            <a:gdLst>
              <a:gd name="connsiteX0" fmla="*/ 750095 w 927695"/>
              <a:gd name="connsiteY0" fmla="*/ 9096 h 2423156"/>
              <a:gd name="connsiteX1" fmla="*/ 713519 w 927695"/>
              <a:gd name="connsiteY1" fmla="*/ 240744 h 2423156"/>
              <a:gd name="connsiteX2" fmla="*/ 829343 w 927695"/>
              <a:gd name="connsiteY2" fmla="*/ 1612344 h 2423156"/>
              <a:gd name="connsiteX3" fmla="*/ 920783 w 927695"/>
              <a:gd name="connsiteY3" fmla="*/ 1667208 h 2423156"/>
              <a:gd name="connsiteX4" fmla="*/ 884207 w 927695"/>
              <a:gd name="connsiteY4" fmla="*/ 2423112 h 2423156"/>
              <a:gd name="connsiteX5" fmla="*/ 591599 w 927695"/>
              <a:gd name="connsiteY5" fmla="*/ 1630632 h 2423156"/>
              <a:gd name="connsiteX6" fmla="*/ 427007 w 927695"/>
              <a:gd name="connsiteY6" fmla="*/ 2014680 h 2423156"/>
              <a:gd name="connsiteX7" fmla="*/ 323375 w 927695"/>
              <a:gd name="connsiteY7" fmla="*/ 874728 h 2423156"/>
              <a:gd name="connsiteX8" fmla="*/ 287 w 927695"/>
              <a:gd name="connsiteY8" fmla="*/ 1490424 h 2423156"/>
              <a:gd name="connsiteX9" fmla="*/ 384335 w 927695"/>
              <a:gd name="connsiteY9" fmla="*/ 697944 h 2423156"/>
              <a:gd name="connsiteX10" fmla="*/ 463583 w 927695"/>
              <a:gd name="connsiteY10" fmla="*/ 795480 h 2423156"/>
              <a:gd name="connsiteX11" fmla="*/ 652559 w 927695"/>
              <a:gd name="connsiteY11" fmla="*/ 350472 h 2423156"/>
              <a:gd name="connsiteX12" fmla="*/ 750095 w 927695"/>
              <a:gd name="connsiteY12" fmla="*/ 9096 h 242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695" h="2423156">
                <a:moveTo>
                  <a:pt x="750095" y="9096"/>
                </a:moveTo>
                <a:cubicBezTo>
                  <a:pt x="760255" y="-9192"/>
                  <a:pt x="700311" y="-26464"/>
                  <a:pt x="713519" y="240744"/>
                </a:cubicBezTo>
                <a:cubicBezTo>
                  <a:pt x="726727" y="507952"/>
                  <a:pt x="794799" y="1374600"/>
                  <a:pt x="829343" y="1612344"/>
                </a:cubicBezTo>
                <a:cubicBezTo>
                  <a:pt x="863887" y="1850088"/>
                  <a:pt x="911639" y="1532080"/>
                  <a:pt x="920783" y="1667208"/>
                </a:cubicBezTo>
                <a:cubicBezTo>
                  <a:pt x="929927" y="1802336"/>
                  <a:pt x="939071" y="2429208"/>
                  <a:pt x="884207" y="2423112"/>
                </a:cubicBezTo>
                <a:cubicBezTo>
                  <a:pt x="829343" y="2417016"/>
                  <a:pt x="667799" y="1698704"/>
                  <a:pt x="591599" y="1630632"/>
                </a:cubicBezTo>
                <a:cubicBezTo>
                  <a:pt x="515399" y="1562560"/>
                  <a:pt x="471711" y="2140664"/>
                  <a:pt x="427007" y="2014680"/>
                </a:cubicBezTo>
                <a:cubicBezTo>
                  <a:pt x="382303" y="1888696"/>
                  <a:pt x="394495" y="962104"/>
                  <a:pt x="323375" y="874728"/>
                </a:cubicBezTo>
                <a:cubicBezTo>
                  <a:pt x="252255" y="787352"/>
                  <a:pt x="-9873" y="1519888"/>
                  <a:pt x="287" y="1490424"/>
                </a:cubicBezTo>
                <a:cubicBezTo>
                  <a:pt x="10447" y="1460960"/>
                  <a:pt x="307119" y="813768"/>
                  <a:pt x="384335" y="697944"/>
                </a:cubicBezTo>
                <a:cubicBezTo>
                  <a:pt x="461551" y="582120"/>
                  <a:pt x="418879" y="853392"/>
                  <a:pt x="463583" y="795480"/>
                </a:cubicBezTo>
                <a:cubicBezTo>
                  <a:pt x="508287" y="737568"/>
                  <a:pt x="609887" y="480520"/>
                  <a:pt x="652559" y="350472"/>
                </a:cubicBezTo>
                <a:cubicBezTo>
                  <a:pt x="695231" y="220424"/>
                  <a:pt x="739935" y="27384"/>
                  <a:pt x="750095" y="9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A2A1B21-3D6E-2CD6-6DCA-6337DD91CE2F}"/>
              </a:ext>
            </a:extLst>
          </p:cNvPr>
          <p:cNvSpPr/>
          <p:nvPr/>
        </p:nvSpPr>
        <p:spPr>
          <a:xfrm>
            <a:off x="3724653" y="4791401"/>
            <a:ext cx="458039" cy="913433"/>
          </a:xfrm>
          <a:custGeom>
            <a:avLst/>
            <a:gdLst>
              <a:gd name="connsiteX0" fmla="*/ 3 w 458039"/>
              <a:gd name="connsiteY0" fmla="*/ 121975 h 913433"/>
              <a:gd name="connsiteX1" fmla="*/ 310899 w 458039"/>
              <a:gd name="connsiteY1" fmla="*/ 231703 h 913433"/>
              <a:gd name="connsiteX2" fmla="*/ 359667 w 458039"/>
              <a:gd name="connsiteY2" fmla="*/ 304855 h 913433"/>
              <a:gd name="connsiteX3" fmla="*/ 371859 w 458039"/>
              <a:gd name="connsiteY3" fmla="*/ 292663 h 913433"/>
              <a:gd name="connsiteX4" fmla="*/ 377955 w 458039"/>
              <a:gd name="connsiteY4" fmla="*/ 530407 h 913433"/>
              <a:gd name="connsiteX5" fmla="*/ 414531 w 458039"/>
              <a:gd name="connsiteY5" fmla="*/ 499927 h 913433"/>
              <a:gd name="connsiteX6" fmla="*/ 457203 w 458039"/>
              <a:gd name="connsiteY6" fmla="*/ 908359 h 913433"/>
              <a:gd name="connsiteX7" fmla="*/ 426723 w 458039"/>
              <a:gd name="connsiteY7" fmla="*/ 713287 h 913433"/>
              <a:gd name="connsiteX8" fmla="*/ 256035 w 458039"/>
              <a:gd name="connsiteY8" fmla="*/ 487735 h 913433"/>
              <a:gd name="connsiteX9" fmla="*/ 432819 w 458039"/>
              <a:gd name="connsiteY9" fmla="*/ 634039 h 913433"/>
              <a:gd name="connsiteX10" fmla="*/ 353571 w 458039"/>
              <a:gd name="connsiteY10" fmla="*/ 304855 h 913433"/>
              <a:gd name="connsiteX11" fmla="*/ 359667 w 458039"/>
              <a:gd name="connsiteY11" fmla="*/ 262183 h 913433"/>
              <a:gd name="connsiteX12" fmla="*/ 256035 w 458039"/>
              <a:gd name="connsiteY12" fmla="*/ 55 h 913433"/>
              <a:gd name="connsiteX13" fmla="*/ 316995 w 458039"/>
              <a:gd name="connsiteY13" fmla="*/ 237799 h 913433"/>
              <a:gd name="connsiteX14" fmla="*/ 3 w 458039"/>
              <a:gd name="connsiteY14" fmla="*/ 121975 h 91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8039" h="913433">
                <a:moveTo>
                  <a:pt x="3" y="121975"/>
                </a:moveTo>
                <a:cubicBezTo>
                  <a:pt x="-1013" y="120959"/>
                  <a:pt x="250955" y="201223"/>
                  <a:pt x="310899" y="231703"/>
                </a:cubicBezTo>
                <a:cubicBezTo>
                  <a:pt x="370843" y="262183"/>
                  <a:pt x="349507" y="294695"/>
                  <a:pt x="359667" y="304855"/>
                </a:cubicBezTo>
                <a:cubicBezTo>
                  <a:pt x="369827" y="315015"/>
                  <a:pt x="368811" y="255071"/>
                  <a:pt x="371859" y="292663"/>
                </a:cubicBezTo>
                <a:cubicBezTo>
                  <a:pt x="374907" y="330255"/>
                  <a:pt x="370843" y="495863"/>
                  <a:pt x="377955" y="530407"/>
                </a:cubicBezTo>
                <a:cubicBezTo>
                  <a:pt x="385067" y="564951"/>
                  <a:pt x="401323" y="436935"/>
                  <a:pt x="414531" y="499927"/>
                </a:cubicBezTo>
                <a:cubicBezTo>
                  <a:pt x="427739" y="562919"/>
                  <a:pt x="455171" y="872799"/>
                  <a:pt x="457203" y="908359"/>
                </a:cubicBezTo>
                <a:cubicBezTo>
                  <a:pt x="459235" y="943919"/>
                  <a:pt x="460251" y="783391"/>
                  <a:pt x="426723" y="713287"/>
                </a:cubicBezTo>
                <a:cubicBezTo>
                  <a:pt x="393195" y="643183"/>
                  <a:pt x="255019" y="500943"/>
                  <a:pt x="256035" y="487735"/>
                </a:cubicBezTo>
                <a:cubicBezTo>
                  <a:pt x="257051" y="474527"/>
                  <a:pt x="416563" y="664519"/>
                  <a:pt x="432819" y="634039"/>
                </a:cubicBezTo>
                <a:cubicBezTo>
                  <a:pt x="449075" y="603559"/>
                  <a:pt x="365763" y="366831"/>
                  <a:pt x="353571" y="304855"/>
                </a:cubicBezTo>
                <a:cubicBezTo>
                  <a:pt x="341379" y="242879"/>
                  <a:pt x="375923" y="312983"/>
                  <a:pt x="359667" y="262183"/>
                </a:cubicBezTo>
                <a:cubicBezTo>
                  <a:pt x="343411" y="211383"/>
                  <a:pt x="263147" y="4119"/>
                  <a:pt x="256035" y="55"/>
                </a:cubicBezTo>
                <a:cubicBezTo>
                  <a:pt x="248923" y="-4009"/>
                  <a:pt x="354587" y="217479"/>
                  <a:pt x="316995" y="237799"/>
                </a:cubicBezTo>
                <a:cubicBezTo>
                  <a:pt x="279403" y="258119"/>
                  <a:pt x="1019" y="122991"/>
                  <a:pt x="3" y="12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4AB5DF6-3E80-E6AA-5941-A8D268090226}"/>
              </a:ext>
            </a:extLst>
          </p:cNvPr>
          <p:cNvSpPr/>
          <p:nvPr/>
        </p:nvSpPr>
        <p:spPr>
          <a:xfrm>
            <a:off x="2839303" y="5449641"/>
            <a:ext cx="613730" cy="323670"/>
          </a:xfrm>
          <a:custGeom>
            <a:avLst/>
            <a:gdLst>
              <a:gd name="connsiteX0" fmla="*/ 80681 w 613730"/>
              <a:gd name="connsiteY0" fmla="*/ 146487 h 323670"/>
              <a:gd name="connsiteX1" fmla="*/ 446441 w 613730"/>
              <a:gd name="connsiteY1" fmla="*/ 55047 h 323670"/>
              <a:gd name="connsiteX2" fmla="*/ 556169 w 613730"/>
              <a:gd name="connsiteY2" fmla="*/ 24567 h 323670"/>
              <a:gd name="connsiteX3" fmla="*/ 275753 w 613730"/>
              <a:gd name="connsiteY3" fmla="*/ 79431 h 323670"/>
              <a:gd name="connsiteX4" fmla="*/ 1433 w 613730"/>
              <a:gd name="connsiteY4" fmla="*/ 323271 h 323670"/>
              <a:gd name="connsiteX5" fmla="*/ 178217 w 613730"/>
              <a:gd name="connsiteY5" fmla="*/ 134295 h 323670"/>
              <a:gd name="connsiteX6" fmla="*/ 403769 w 613730"/>
              <a:gd name="connsiteY6" fmla="*/ 36759 h 323670"/>
              <a:gd name="connsiteX7" fmla="*/ 611033 w 613730"/>
              <a:gd name="connsiteY7" fmla="*/ 183 h 323670"/>
              <a:gd name="connsiteX8" fmla="*/ 251369 w 613730"/>
              <a:gd name="connsiteY8" fmla="*/ 24567 h 323670"/>
              <a:gd name="connsiteX9" fmla="*/ 361097 w 613730"/>
              <a:gd name="connsiteY9" fmla="*/ 67239 h 323670"/>
              <a:gd name="connsiteX10" fmla="*/ 80681 w 613730"/>
              <a:gd name="connsiteY10" fmla="*/ 146487 h 3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30" h="323670">
                <a:moveTo>
                  <a:pt x="80681" y="146487"/>
                </a:moveTo>
                <a:cubicBezTo>
                  <a:pt x="94905" y="144455"/>
                  <a:pt x="367193" y="75367"/>
                  <a:pt x="446441" y="55047"/>
                </a:cubicBezTo>
                <a:cubicBezTo>
                  <a:pt x="525689" y="34727"/>
                  <a:pt x="584617" y="20503"/>
                  <a:pt x="556169" y="24567"/>
                </a:cubicBezTo>
                <a:cubicBezTo>
                  <a:pt x="527721" y="28631"/>
                  <a:pt x="368209" y="29647"/>
                  <a:pt x="275753" y="79431"/>
                </a:cubicBezTo>
                <a:cubicBezTo>
                  <a:pt x="183297" y="129215"/>
                  <a:pt x="17689" y="314127"/>
                  <a:pt x="1433" y="323271"/>
                </a:cubicBezTo>
                <a:cubicBezTo>
                  <a:pt x="-14823" y="332415"/>
                  <a:pt x="111161" y="182047"/>
                  <a:pt x="178217" y="134295"/>
                </a:cubicBezTo>
                <a:cubicBezTo>
                  <a:pt x="245273" y="86543"/>
                  <a:pt x="331633" y="59111"/>
                  <a:pt x="403769" y="36759"/>
                </a:cubicBezTo>
                <a:cubicBezTo>
                  <a:pt x="475905" y="14407"/>
                  <a:pt x="636433" y="2215"/>
                  <a:pt x="611033" y="183"/>
                </a:cubicBezTo>
                <a:cubicBezTo>
                  <a:pt x="585633" y="-1849"/>
                  <a:pt x="293025" y="13391"/>
                  <a:pt x="251369" y="24567"/>
                </a:cubicBezTo>
                <a:cubicBezTo>
                  <a:pt x="209713" y="35743"/>
                  <a:pt x="390561" y="47935"/>
                  <a:pt x="361097" y="67239"/>
                </a:cubicBezTo>
                <a:cubicBezTo>
                  <a:pt x="331633" y="86543"/>
                  <a:pt x="66457" y="148519"/>
                  <a:pt x="80681" y="146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FA982F83-6880-0808-7312-A782A465EAD8}"/>
              </a:ext>
            </a:extLst>
          </p:cNvPr>
          <p:cNvSpPr/>
          <p:nvPr/>
        </p:nvSpPr>
        <p:spPr>
          <a:xfrm>
            <a:off x="3891232" y="5533804"/>
            <a:ext cx="145925" cy="368882"/>
          </a:xfrm>
          <a:custGeom>
            <a:avLst/>
            <a:gdLst>
              <a:gd name="connsiteX0" fmla="*/ 4112 w 145925"/>
              <a:gd name="connsiteY0" fmla="*/ 50132 h 368882"/>
              <a:gd name="connsiteX1" fmla="*/ 40688 w 145925"/>
              <a:gd name="connsiteY1" fmla="*/ 92804 h 368882"/>
              <a:gd name="connsiteX2" fmla="*/ 132128 w 145925"/>
              <a:gd name="connsiteY2" fmla="*/ 257396 h 368882"/>
              <a:gd name="connsiteX3" fmla="*/ 132128 w 145925"/>
              <a:gd name="connsiteY3" fmla="*/ 293972 h 368882"/>
              <a:gd name="connsiteX4" fmla="*/ 132128 w 145925"/>
              <a:gd name="connsiteY4" fmla="*/ 354932 h 368882"/>
              <a:gd name="connsiteX5" fmla="*/ 144320 w 145925"/>
              <a:gd name="connsiteY5" fmla="*/ 1364 h 368882"/>
              <a:gd name="connsiteX6" fmla="*/ 132128 w 145925"/>
              <a:gd name="connsiteY6" fmla="*/ 226916 h 368882"/>
              <a:gd name="connsiteX7" fmla="*/ 4112 w 145925"/>
              <a:gd name="connsiteY7" fmla="*/ 50132 h 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25" h="368882">
                <a:moveTo>
                  <a:pt x="4112" y="50132"/>
                </a:moveTo>
                <a:cubicBezTo>
                  <a:pt x="-11128" y="27780"/>
                  <a:pt x="19352" y="58260"/>
                  <a:pt x="40688" y="92804"/>
                </a:cubicBezTo>
                <a:cubicBezTo>
                  <a:pt x="62024" y="127348"/>
                  <a:pt x="116888" y="223868"/>
                  <a:pt x="132128" y="257396"/>
                </a:cubicBezTo>
                <a:cubicBezTo>
                  <a:pt x="147368" y="290924"/>
                  <a:pt x="132128" y="293972"/>
                  <a:pt x="132128" y="293972"/>
                </a:cubicBezTo>
                <a:cubicBezTo>
                  <a:pt x="132128" y="310228"/>
                  <a:pt x="130096" y="403700"/>
                  <a:pt x="132128" y="354932"/>
                </a:cubicBezTo>
                <a:cubicBezTo>
                  <a:pt x="134160" y="306164"/>
                  <a:pt x="144320" y="22700"/>
                  <a:pt x="144320" y="1364"/>
                </a:cubicBezTo>
                <a:cubicBezTo>
                  <a:pt x="144320" y="-19972"/>
                  <a:pt x="152448" y="215740"/>
                  <a:pt x="132128" y="226916"/>
                </a:cubicBezTo>
                <a:cubicBezTo>
                  <a:pt x="111808" y="238092"/>
                  <a:pt x="19352" y="72484"/>
                  <a:pt x="4112" y="50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DC82B119-431A-ECC6-24D8-82B83CCF4A73}"/>
              </a:ext>
            </a:extLst>
          </p:cNvPr>
          <p:cNvSpPr/>
          <p:nvPr/>
        </p:nvSpPr>
        <p:spPr>
          <a:xfrm>
            <a:off x="4998588" y="5141644"/>
            <a:ext cx="96561" cy="669116"/>
          </a:xfrm>
          <a:custGeom>
            <a:avLst/>
            <a:gdLst>
              <a:gd name="connsiteX0" fmla="*/ 91572 w 96561"/>
              <a:gd name="connsiteY0" fmla="*/ 3380 h 669116"/>
              <a:gd name="connsiteX1" fmla="*/ 79380 w 96561"/>
              <a:gd name="connsiteY1" fmla="*/ 125300 h 669116"/>
              <a:gd name="connsiteX2" fmla="*/ 6228 w 96561"/>
              <a:gd name="connsiteY2" fmla="*/ 356948 h 669116"/>
              <a:gd name="connsiteX3" fmla="*/ 12324 w 96561"/>
              <a:gd name="connsiteY3" fmla="*/ 667844 h 669116"/>
              <a:gd name="connsiteX4" fmla="*/ 6228 w 96561"/>
              <a:gd name="connsiteY4" fmla="*/ 454484 h 669116"/>
              <a:gd name="connsiteX5" fmla="*/ 132 w 96561"/>
              <a:gd name="connsiteY5" fmla="*/ 149684 h 669116"/>
              <a:gd name="connsiteX6" fmla="*/ 12324 w 96561"/>
              <a:gd name="connsiteY6" fmla="*/ 253316 h 669116"/>
              <a:gd name="connsiteX7" fmla="*/ 91572 w 96561"/>
              <a:gd name="connsiteY7" fmla="*/ 3380 h 66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61" h="669116">
                <a:moveTo>
                  <a:pt x="91572" y="3380"/>
                </a:moveTo>
                <a:cubicBezTo>
                  <a:pt x="102748" y="-17956"/>
                  <a:pt x="93604" y="66372"/>
                  <a:pt x="79380" y="125300"/>
                </a:cubicBezTo>
                <a:cubicBezTo>
                  <a:pt x="65156" y="184228"/>
                  <a:pt x="17404" y="266524"/>
                  <a:pt x="6228" y="356948"/>
                </a:cubicBezTo>
                <a:cubicBezTo>
                  <a:pt x="-4948" y="447372"/>
                  <a:pt x="12324" y="651588"/>
                  <a:pt x="12324" y="667844"/>
                </a:cubicBezTo>
                <a:cubicBezTo>
                  <a:pt x="12324" y="684100"/>
                  <a:pt x="8260" y="540844"/>
                  <a:pt x="6228" y="454484"/>
                </a:cubicBezTo>
                <a:cubicBezTo>
                  <a:pt x="4196" y="368124"/>
                  <a:pt x="-884" y="183212"/>
                  <a:pt x="132" y="149684"/>
                </a:cubicBezTo>
                <a:cubicBezTo>
                  <a:pt x="1148" y="116156"/>
                  <a:pt x="-2916" y="270588"/>
                  <a:pt x="12324" y="253316"/>
                </a:cubicBezTo>
                <a:cubicBezTo>
                  <a:pt x="27564" y="236044"/>
                  <a:pt x="80396" y="24716"/>
                  <a:pt x="91572" y="3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869DAC6B-A213-14A8-CB75-EFC6D0CFE755}"/>
              </a:ext>
            </a:extLst>
          </p:cNvPr>
          <p:cNvSpPr/>
          <p:nvPr/>
        </p:nvSpPr>
        <p:spPr>
          <a:xfrm>
            <a:off x="3888782" y="8411997"/>
            <a:ext cx="161363" cy="305409"/>
          </a:xfrm>
          <a:custGeom>
            <a:avLst/>
            <a:gdLst>
              <a:gd name="connsiteX0" fmla="*/ 466 w 161363"/>
              <a:gd name="connsiteY0" fmla="*/ 483 h 305409"/>
              <a:gd name="connsiteX1" fmla="*/ 110194 w 161363"/>
              <a:gd name="connsiteY1" fmla="*/ 110211 h 305409"/>
              <a:gd name="connsiteX2" fmla="*/ 104098 w 161363"/>
              <a:gd name="connsiteY2" fmla="*/ 305283 h 305409"/>
              <a:gd name="connsiteX3" fmla="*/ 158962 w 161363"/>
              <a:gd name="connsiteY3" fmla="*/ 79731 h 305409"/>
              <a:gd name="connsiteX4" fmla="*/ 466 w 161363"/>
              <a:gd name="connsiteY4" fmla="*/ 483 h 3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63" h="305409">
                <a:moveTo>
                  <a:pt x="466" y="483"/>
                </a:moveTo>
                <a:cubicBezTo>
                  <a:pt x="-7662" y="5563"/>
                  <a:pt x="92922" y="59411"/>
                  <a:pt x="110194" y="110211"/>
                </a:cubicBezTo>
                <a:cubicBezTo>
                  <a:pt x="127466" y="161011"/>
                  <a:pt x="95970" y="310363"/>
                  <a:pt x="104098" y="305283"/>
                </a:cubicBezTo>
                <a:cubicBezTo>
                  <a:pt x="112226" y="300203"/>
                  <a:pt x="174202" y="128499"/>
                  <a:pt x="158962" y="79731"/>
                </a:cubicBezTo>
                <a:cubicBezTo>
                  <a:pt x="143722" y="30963"/>
                  <a:pt x="8594" y="-4597"/>
                  <a:pt x="466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936E60B-1172-C157-946C-D0286F3AA0C2}"/>
              </a:ext>
            </a:extLst>
          </p:cNvPr>
          <p:cNvSpPr/>
          <p:nvPr/>
        </p:nvSpPr>
        <p:spPr>
          <a:xfrm>
            <a:off x="5077964" y="8655255"/>
            <a:ext cx="404397" cy="342441"/>
          </a:xfrm>
          <a:custGeom>
            <a:avLst/>
            <a:gdLst>
              <a:gd name="connsiteX0" fmla="*/ 158500 w 404397"/>
              <a:gd name="connsiteY0" fmla="*/ 68121 h 342441"/>
              <a:gd name="connsiteX1" fmla="*/ 182884 w 404397"/>
              <a:gd name="connsiteY1" fmla="*/ 269289 h 342441"/>
              <a:gd name="connsiteX2" fmla="*/ 4 w 404397"/>
              <a:gd name="connsiteY2" fmla="*/ 342441 h 342441"/>
              <a:gd name="connsiteX3" fmla="*/ 188980 w 404397"/>
              <a:gd name="connsiteY3" fmla="*/ 269289 h 342441"/>
              <a:gd name="connsiteX4" fmla="*/ 298708 w 404397"/>
              <a:gd name="connsiteY4" fmla="*/ 129081 h 342441"/>
              <a:gd name="connsiteX5" fmla="*/ 402340 w 404397"/>
              <a:gd name="connsiteY5" fmla="*/ 1065 h 342441"/>
              <a:gd name="connsiteX6" fmla="*/ 201172 w 404397"/>
              <a:gd name="connsiteY6" fmla="*/ 202233 h 342441"/>
              <a:gd name="connsiteX7" fmla="*/ 158500 w 404397"/>
              <a:gd name="connsiteY7" fmla="*/ 68121 h 34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397" h="342441">
                <a:moveTo>
                  <a:pt x="158500" y="68121"/>
                </a:moveTo>
                <a:cubicBezTo>
                  <a:pt x="155452" y="79297"/>
                  <a:pt x="209300" y="223569"/>
                  <a:pt x="182884" y="269289"/>
                </a:cubicBezTo>
                <a:cubicBezTo>
                  <a:pt x="156468" y="315009"/>
                  <a:pt x="-1012" y="342441"/>
                  <a:pt x="4" y="342441"/>
                </a:cubicBezTo>
                <a:cubicBezTo>
                  <a:pt x="1020" y="342441"/>
                  <a:pt x="139196" y="304849"/>
                  <a:pt x="188980" y="269289"/>
                </a:cubicBezTo>
                <a:cubicBezTo>
                  <a:pt x="238764" y="233729"/>
                  <a:pt x="263148" y="173785"/>
                  <a:pt x="298708" y="129081"/>
                </a:cubicBezTo>
                <a:cubicBezTo>
                  <a:pt x="334268" y="84377"/>
                  <a:pt x="418596" y="-11127"/>
                  <a:pt x="402340" y="1065"/>
                </a:cubicBezTo>
                <a:cubicBezTo>
                  <a:pt x="386084" y="13257"/>
                  <a:pt x="242828" y="188009"/>
                  <a:pt x="201172" y="202233"/>
                </a:cubicBezTo>
                <a:cubicBezTo>
                  <a:pt x="159516" y="216457"/>
                  <a:pt x="161548" y="56945"/>
                  <a:pt x="158500" y="6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3BB53C7A-08CA-8DEF-0E1C-DF03A10CD0F0}"/>
              </a:ext>
            </a:extLst>
          </p:cNvPr>
          <p:cNvSpPr/>
          <p:nvPr/>
        </p:nvSpPr>
        <p:spPr>
          <a:xfrm>
            <a:off x="4187871" y="1603248"/>
            <a:ext cx="2528387" cy="920566"/>
          </a:xfrm>
          <a:custGeom>
            <a:avLst/>
            <a:gdLst>
              <a:gd name="connsiteX0" fmla="*/ 81 w 2528387"/>
              <a:gd name="connsiteY0" fmla="*/ 310896 h 920566"/>
              <a:gd name="connsiteX1" fmla="*/ 457281 w 2528387"/>
              <a:gd name="connsiteY1" fmla="*/ 60960 h 920566"/>
              <a:gd name="connsiteX2" fmla="*/ 743793 w 2528387"/>
              <a:gd name="connsiteY2" fmla="*/ 60960 h 920566"/>
              <a:gd name="connsiteX3" fmla="*/ 1207089 w 2528387"/>
              <a:gd name="connsiteY3" fmla="*/ 152400 h 920566"/>
              <a:gd name="connsiteX4" fmla="*/ 938865 w 2528387"/>
              <a:gd name="connsiteY4" fmla="*/ 0 h 920566"/>
              <a:gd name="connsiteX5" fmla="*/ 2505537 w 2528387"/>
              <a:gd name="connsiteY5" fmla="*/ 914400 h 920566"/>
              <a:gd name="connsiteX6" fmla="*/ 1798401 w 2528387"/>
              <a:gd name="connsiteY6" fmla="*/ 384048 h 920566"/>
              <a:gd name="connsiteX7" fmla="*/ 798657 w 2528387"/>
              <a:gd name="connsiteY7" fmla="*/ 60960 h 920566"/>
              <a:gd name="connsiteX8" fmla="*/ 396321 w 2528387"/>
              <a:gd name="connsiteY8" fmla="*/ 134112 h 920566"/>
              <a:gd name="connsiteX9" fmla="*/ 152481 w 2528387"/>
              <a:gd name="connsiteY9" fmla="*/ 140208 h 920566"/>
              <a:gd name="connsiteX10" fmla="*/ 493857 w 2528387"/>
              <a:gd name="connsiteY10" fmla="*/ 67056 h 920566"/>
              <a:gd name="connsiteX11" fmla="*/ 81 w 2528387"/>
              <a:gd name="connsiteY11" fmla="*/ 310896 h 92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8387" h="920566">
                <a:moveTo>
                  <a:pt x="81" y="310896"/>
                </a:moveTo>
                <a:cubicBezTo>
                  <a:pt x="-6015" y="309880"/>
                  <a:pt x="333329" y="102616"/>
                  <a:pt x="457281" y="60960"/>
                </a:cubicBezTo>
                <a:cubicBezTo>
                  <a:pt x="581233" y="19304"/>
                  <a:pt x="618825" y="45720"/>
                  <a:pt x="743793" y="60960"/>
                </a:cubicBezTo>
                <a:cubicBezTo>
                  <a:pt x="868761" y="76200"/>
                  <a:pt x="1174577" y="162560"/>
                  <a:pt x="1207089" y="152400"/>
                </a:cubicBezTo>
                <a:cubicBezTo>
                  <a:pt x="1239601" y="142240"/>
                  <a:pt x="938865" y="0"/>
                  <a:pt x="938865" y="0"/>
                </a:cubicBezTo>
                <a:cubicBezTo>
                  <a:pt x="1155273" y="127000"/>
                  <a:pt x="2362281" y="850392"/>
                  <a:pt x="2505537" y="914400"/>
                </a:cubicBezTo>
                <a:cubicBezTo>
                  <a:pt x="2648793" y="978408"/>
                  <a:pt x="2082881" y="526288"/>
                  <a:pt x="1798401" y="384048"/>
                </a:cubicBezTo>
                <a:cubicBezTo>
                  <a:pt x="1513921" y="241808"/>
                  <a:pt x="1032337" y="102616"/>
                  <a:pt x="798657" y="60960"/>
                </a:cubicBezTo>
                <a:cubicBezTo>
                  <a:pt x="564977" y="19304"/>
                  <a:pt x="504017" y="120904"/>
                  <a:pt x="396321" y="134112"/>
                </a:cubicBezTo>
                <a:cubicBezTo>
                  <a:pt x="288625" y="147320"/>
                  <a:pt x="136225" y="151384"/>
                  <a:pt x="152481" y="140208"/>
                </a:cubicBezTo>
                <a:cubicBezTo>
                  <a:pt x="168737" y="129032"/>
                  <a:pt x="523321" y="39624"/>
                  <a:pt x="493857" y="67056"/>
                </a:cubicBezTo>
                <a:cubicBezTo>
                  <a:pt x="464393" y="94488"/>
                  <a:pt x="6177" y="311912"/>
                  <a:pt x="81" y="3108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B7CA68B9-EF03-D0B6-B5F9-8B72C611E85A}"/>
              </a:ext>
            </a:extLst>
          </p:cNvPr>
          <p:cNvSpPr/>
          <p:nvPr/>
        </p:nvSpPr>
        <p:spPr>
          <a:xfrm>
            <a:off x="4809772" y="7251534"/>
            <a:ext cx="121876" cy="404433"/>
          </a:xfrm>
          <a:custGeom>
            <a:avLst/>
            <a:gdLst>
              <a:gd name="connsiteX0" fmla="*/ 353 w 121876"/>
              <a:gd name="connsiteY0" fmla="*/ 166 h 404433"/>
              <a:gd name="connsiteX1" fmla="*/ 41628 w 121876"/>
              <a:gd name="connsiteY1" fmla="*/ 171616 h 404433"/>
              <a:gd name="connsiteX2" fmla="*/ 63853 w 121876"/>
              <a:gd name="connsiteY2" fmla="*/ 177966 h 404433"/>
              <a:gd name="connsiteX3" fmla="*/ 76553 w 121876"/>
              <a:gd name="connsiteY3" fmla="*/ 298616 h 404433"/>
              <a:gd name="connsiteX4" fmla="*/ 19403 w 121876"/>
              <a:gd name="connsiteY4" fmla="*/ 400216 h 404433"/>
              <a:gd name="connsiteX5" fmla="*/ 101953 w 121876"/>
              <a:gd name="connsiteY5" fmla="*/ 365291 h 404433"/>
              <a:gd name="connsiteX6" fmla="*/ 121003 w 121876"/>
              <a:gd name="connsiteY6" fmla="*/ 187491 h 404433"/>
              <a:gd name="connsiteX7" fmla="*/ 82903 w 121876"/>
              <a:gd name="connsiteY7" fmla="*/ 44616 h 404433"/>
              <a:gd name="connsiteX8" fmla="*/ 76553 w 121876"/>
              <a:gd name="connsiteY8" fmla="*/ 311316 h 404433"/>
              <a:gd name="connsiteX9" fmla="*/ 67028 w 121876"/>
              <a:gd name="connsiteY9" fmla="*/ 143041 h 404433"/>
              <a:gd name="connsiteX10" fmla="*/ 353 w 121876"/>
              <a:gd name="connsiteY10" fmla="*/ 166 h 4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76" h="404433">
                <a:moveTo>
                  <a:pt x="353" y="166"/>
                </a:moveTo>
                <a:cubicBezTo>
                  <a:pt x="-3880" y="4928"/>
                  <a:pt x="31045" y="141983"/>
                  <a:pt x="41628" y="171616"/>
                </a:cubicBezTo>
                <a:cubicBezTo>
                  <a:pt x="52211" y="201249"/>
                  <a:pt x="58032" y="156799"/>
                  <a:pt x="63853" y="177966"/>
                </a:cubicBezTo>
                <a:cubicBezTo>
                  <a:pt x="69674" y="199133"/>
                  <a:pt x="83961" y="261574"/>
                  <a:pt x="76553" y="298616"/>
                </a:cubicBezTo>
                <a:cubicBezTo>
                  <a:pt x="69145" y="335658"/>
                  <a:pt x="15170" y="389104"/>
                  <a:pt x="19403" y="400216"/>
                </a:cubicBezTo>
                <a:cubicBezTo>
                  <a:pt x="23636" y="411329"/>
                  <a:pt x="85020" y="400745"/>
                  <a:pt x="101953" y="365291"/>
                </a:cubicBezTo>
                <a:cubicBezTo>
                  <a:pt x="118886" y="329837"/>
                  <a:pt x="124178" y="240937"/>
                  <a:pt x="121003" y="187491"/>
                </a:cubicBezTo>
                <a:cubicBezTo>
                  <a:pt x="117828" y="134045"/>
                  <a:pt x="90311" y="23979"/>
                  <a:pt x="82903" y="44616"/>
                </a:cubicBezTo>
                <a:cubicBezTo>
                  <a:pt x="75495" y="65253"/>
                  <a:pt x="79199" y="294912"/>
                  <a:pt x="76553" y="311316"/>
                </a:cubicBezTo>
                <a:cubicBezTo>
                  <a:pt x="73907" y="327720"/>
                  <a:pt x="78140" y="192253"/>
                  <a:pt x="67028" y="143041"/>
                </a:cubicBezTo>
                <a:cubicBezTo>
                  <a:pt x="55916" y="93829"/>
                  <a:pt x="4586" y="-4596"/>
                  <a:pt x="353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D7AD12F9-BF59-D993-A2EA-55AF67F2074B}"/>
              </a:ext>
            </a:extLst>
          </p:cNvPr>
          <p:cNvSpPr/>
          <p:nvPr/>
        </p:nvSpPr>
        <p:spPr>
          <a:xfrm>
            <a:off x="4219714" y="4972772"/>
            <a:ext cx="214945" cy="1624516"/>
          </a:xfrm>
          <a:custGeom>
            <a:avLst/>
            <a:gdLst>
              <a:gd name="connsiteX0" fmla="*/ 3036 w 214945"/>
              <a:gd name="connsiteY0" fmla="*/ 43728 h 1624516"/>
              <a:gd name="connsiteX1" fmla="*/ 28436 w 214945"/>
              <a:gd name="connsiteY1" fmla="*/ 116753 h 1624516"/>
              <a:gd name="connsiteX2" fmla="*/ 168136 w 214945"/>
              <a:gd name="connsiteY2" fmla="*/ 1085128 h 1624516"/>
              <a:gd name="connsiteX3" fmla="*/ 190361 w 214945"/>
              <a:gd name="connsiteY3" fmla="*/ 926378 h 1624516"/>
              <a:gd name="connsiteX4" fmla="*/ 212586 w 214945"/>
              <a:gd name="connsiteY4" fmla="*/ 1621703 h 1624516"/>
              <a:gd name="connsiteX5" fmla="*/ 130036 w 214945"/>
              <a:gd name="connsiteY5" fmla="*/ 1132753 h 1624516"/>
              <a:gd name="connsiteX6" fmla="*/ 72886 w 214945"/>
              <a:gd name="connsiteY6" fmla="*/ 208828 h 1624516"/>
              <a:gd name="connsiteX7" fmla="*/ 72886 w 214945"/>
              <a:gd name="connsiteY7" fmla="*/ 358053 h 1624516"/>
              <a:gd name="connsiteX8" fmla="*/ 3036 w 214945"/>
              <a:gd name="connsiteY8" fmla="*/ 43728 h 16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945" h="1624516">
                <a:moveTo>
                  <a:pt x="3036" y="43728"/>
                </a:moveTo>
                <a:cubicBezTo>
                  <a:pt x="-4372" y="3511"/>
                  <a:pt x="919" y="-56814"/>
                  <a:pt x="28436" y="116753"/>
                </a:cubicBezTo>
                <a:cubicBezTo>
                  <a:pt x="55953" y="290320"/>
                  <a:pt x="141149" y="950191"/>
                  <a:pt x="168136" y="1085128"/>
                </a:cubicBezTo>
                <a:cubicBezTo>
                  <a:pt x="195123" y="1220065"/>
                  <a:pt x="182953" y="836949"/>
                  <a:pt x="190361" y="926378"/>
                </a:cubicBezTo>
                <a:cubicBezTo>
                  <a:pt x="197769" y="1015807"/>
                  <a:pt x="222640" y="1587307"/>
                  <a:pt x="212586" y="1621703"/>
                </a:cubicBezTo>
                <a:cubicBezTo>
                  <a:pt x="202532" y="1656099"/>
                  <a:pt x="153319" y="1368232"/>
                  <a:pt x="130036" y="1132753"/>
                </a:cubicBezTo>
                <a:cubicBezTo>
                  <a:pt x="106753" y="897274"/>
                  <a:pt x="82411" y="337945"/>
                  <a:pt x="72886" y="208828"/>
                </a:cubicBezTo>
                <a:cubicBezTo>
                  <a:pt x="63361" y="79711"/>
                  <a:pt x="83999" y="384511"/>
                  <a:pt x="72886" y="358053"/>
                </a:cubicBezTo>
                <a:cubicBezTo>
                  <a:pt x="61774" y="331595"/>
                  <a:pt x="10444" y="83945"/>
                  <a:pt x="3036" y="43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B357CEF1-67EE-CD63-AD79-F343D5A66312}"/>
              </a:ext>
            </a:extLst>
          </p:cNvPr>
          <p:cNvSpPr/>
          <p:nvPr/>
        </p:nvSpPr>
        <p:spPr>
          <a:xfrm>
            <a:off x="4130343" y="7502238"/>
            <a:ext cx="51220" cy="381555"/>
          </a:xfrm>
          <a:custGeom>
            <a:avLst/>
            <a:gdLst>
              <a:gd name="connsiteX0" fmla="*/ 35257 w 51220"/>
              <a:gd name="connsiteY0" fmla="*/ 287 h 381555"/>
              <a:gd name="connsiteX1" fmla="*/ 9857 w 51220"/>
              <a:gd name="connsiteY1" fmla="*/ 139987 h 381555"/>
              <a:gd name="connsiteX2" fmla="*/ 28907 w 51220"/>
              <a:gd name="connsiteY2" fmla="*/ 273337 h 381555"/>
              <a:gd name="connsiteX3" fmla="*/ 13032 w 51220"/>
              <a:gd name="connsiteY3" fmla="*/ 222537 h 381555"/>
              <a:gd name="connsiteX4" fmla="*/ 51132 w 51220"/>
              <a:gd name="connsiteY4" fmla="*/ 381287 h 381555"/>
              <a:gd name="connsiteX5" fmla="*/ 332 w 51220"/>
              <a:gd name="connsiteY5" fmla="*/ 178087 h 381555"/>
              <a:gd name="connsiteX6" fmla="*/ 35257 w 51220"/>
              <a:gd name="connsiteY6" fmla="*/ 287 h 38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20" h="381555">
                <a:moveTo>
                  <a:pt x="35257" y="287"/>
                </a:moveTo>
                <a:cubicBezTo>
                  <a:pt x="36845" y="-6063"/>
                  <a:pt x="10915" y="94479"/>
                  <a:pt x="9857" y="139987"/>
                </a:cubicBezTo>
                <a:cubicBezTo>
                  <a:pt x="8799" y="185495"/>
                  <a:pt x="28378" y="259579"/>
                  <a:pt x="28907" y="273337"/>
                </a:cubicBezTo>
                <a:cubicBezTo>
                  <a:pt x="29436" y="287095"/>
                  <a:pt x="9328" y="204545"/>
                  <a:pt x="13032" y="222537"/>
                </a:cubicBezTo>
                <a:cubicBezTo>
                  <a:pt x="16736" y="240529"/>
                  <a:pt x="53249" y="388695"/>
                  <a:pt x="51132" y="381287"/>
                </a:cubicBezTo>
                <a:cubicBezTo>
                  <a:pt x="49015" y="373879"/>
                  <a:pt x="4565" y="238412"/>
                  <a:pt x="332" y="178087"/>
                </a:cubicBezTo>
                <a:cubicBezTo>
                  <a:pt x="-3901" y="117762"/>
                  <a:pt x="33669" y="6637"/>
                  <a:pt x="35257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FE015F4-20E5-2697-31A0-D6AAA903D117}"/>
              </a:ext>
            </a:extLst>
          </p:cNvPr>
          <p:cNvSpPr/>
          <p:nvPr/>
        </p:nvSpPr>
        <p:spPr>
          <a:xfrm>
            <a:off x="4200518" y="7423063"/>
            <a:ext cx="235353" cy="423062"/>
          </a:xfrm>
          <a:custGeom>
            <a:avLst/>
            <a:gdLst>
              <a:gd name="connsiteX0" fmla="*/ 7 w 235353"/>
              <a:gd name="connsiteY0" fmla="*/ 87 h 423062"/>
              <a:gd name="connsiteX1" fmla="*/ 152407 w 235353"/>
              <a:gd name="connsiteY1" fmla="*/ 190587 h 423062"/>
              <a:gd name="connsiteX2" fmla="*/ 225432 w 235353"/>
              <a:gd name="connsiteY2" fmla="*/ 235037 h 423062"/>
              <a:gd name="connsiteX3" fmla="*/ 219082 w 235353"/>
              <a:gd name="connsiteY3" fmla="*/ 289012 h 423062"/>
              <a:gd name="connsiteX4" fmla="*/ 82557 w 235353"/>
              <a:gd name="connsiteY4" fmla="*/ 422362 h 423062"/>
              <a:gd name="connsiteX5" fmla="*/ 168282 w 235353"/>
              <a:gd name="connsiteY5" fmla="*/ 342987 h 423062"/>
              <a:gd name="connsiteX6" fmla="*/ 9532 w 235353"/>
              <a:gd name="connsiteY6" fmla="*/ 374737 h 423062"/>
              <a:gd name="connsiteX7" fmla="*/ 203207 w 235353"/>
              <a:gd name="connsiteY7" fmla="*/ 279487 h 423062"/>
              <a:gd name="connsiteX8" fmla="*/ 190507 w 235353"/>
              <a:gd name="connsiteY8" fmla="*/ 203287 h 423062"/>
              <a:gd name="connsiteX9" fmla="*/ 209557 w 235353"/>
              <a:gd name="connsiteY9" fmla="*/ 133437 h 423062"/>
              <a:gd name="connsiteX10" fmla="*/ 158757 w 235353"/>
              <a:gd name="connsiteY10" fmla="*/ 165187 h 423062"/>
              <a:gd name="connsiteX11" fmla="*/ 7 w 235353"/>
              <a:gd name="connsiteY11" fmla="*/ 87 h 42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353" h="423062">
                <a:moveTo>
                  <a:pt x="7" y="87"/>
                </a:moveTo>
                <a:cubicBezTo>
                  <a:pt x="-1051" y="4320"/>
                  <a:pt x="114836" y="151429"/>
                  <a:pt x="152407" y="190587"/>
                </a:cubicBezTo>
                <a:cubicBezTo>
                  <a:pt x="189978" y="229745"/>
                  <a:pt x="214320" y="218633"/>
                  <a:pt x="225432" y="235037"/>
                </a:cubicBezTo>
                <a:cubicBezTo>
                  <a:pt x="236544" y="251441"/>
                  <a:pt x="242894" y="257791"/>
                  <a:pt x="219082" y="289012"/>
                </a:cubicBezTo>
                <a:cubicBezTo>
                  <a:pt x="195270" y="320233"/>
                  <a:pt x="91024" y="413366"/>
                  <a:pt x="82557" y="422362"/>
                </a:cubicBezTo>
                <a:cubicBezTo>
                  <a:pt x="74090" y="431358"/>
                  <a:pt x="180453" y="350924"/>
                  <a:pt x="168282" y="342987"/>
                </a:cubicBezTo>
                <a:cubicBezTo>
                  <a:pt x="156111" y="335050"/>
                  <a:pt x="3711" y="385320"/>
                  <a:pt x="9532" y="374737"/>
                </a:cubicBezTo>
                <a:cubicBezTo>
                  <a:pt x="15353" y="364154"/>
                  <a:pt x="173045" y="308062"/>
                  <a:pt x="203207" y="279487"/>
                </a:cubicBezTo>
                <a:cubicBezTo>
                  <a:pt x="233369" y="250912"/>
                  <a:pt x="189449" y="227629"/>
                  <a:pt x="190507" y="203287"/>
                </a:cubicBezTo>
                <a:cubicBezTo>
                  <a:pt x="191565" y="178945"/>
                  <a:pt x="214849" y="139787"/>
                  <a:pt x="209557" y="133437"/>
                </a:cubicBezTo>
                <a:cubicBezTo>
                  <a:pt x="204265" y="127087"/>
                  <a:pt x="194211" y="183708"/>
                  <a:pt x="158757" y="165187"/>
                </a:cubicBezTo>
                <a:cubicBezTo>
                  <a:pt x="123303" y="146666"/>
                  <a:pt x="1065" y="-4146"/>
                  <a:pt x="7" y="8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6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umeのっち大本彩乃の似顔絵イラストアート【ハッピー似顔絵 】【令和春秋アート】｜【エリ】（ジャニーズ・宝塚歌劇・アニメの新着雑誌予約情報・円盤予約情報/似顔絵アート・画像加工）">
            <a:extLst>
              <a:ext uri="{FF2B5EF4-FFF2-40B4-BE49-F238E27FC236}">
                <a16:creationId xmlns:a16="http://schemas.microsoft.com/office/drawing/2014/main" id="{968FBF28-6110-61D5-A01C-8722F137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4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umeのっち大本彩乃の似顔絵イラストアート【ハッピー似顔絵 】【令和春秋アート】｜【エリ】（ジャニーズ・宝塚歌劇・アニメの新着雑誌予約情報・円盤予約情報/似顔絵アート・画像加工）">
            <a:extLst>
              <a:ext uri="{FF2B5EF4-FFF2-40B4-BE49-F238E27FC236}">
                <a16:creationId xmlns:a16="http://schemas.microsoft.com/office/drawing/2014/main" id="{968FBF28-6110-61D5-A01C-8722F137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C09722-DF0E-2CF6-02F2-82544621F52D}"/>
              </a:ext>
            </a:extLst>
          </p:cNvPr>
          <p:cNvSpPr/>
          <p:nvPr/>
        </p:nvSpPr>
        <p:spPr>
          <a:xfrm>
            <a:off x="5050486" y="5028812"/>
            <a:ext cx="388330" cy="552195"/>
          </a:xfrm>
          <a:custGeom>
            <a:avLst/>
            <a:gdLst>
              <a:gd name="connsiteX0" fmla="*/ 4114 w 388330"/>
              <a:gd name="connsiteY0" fmla="*/ 549663 h 552195"/>
              <a:gd name="connsiteX1" fmla="*/ 159689 w 388330"/>
              <a:gd name="connsiteY1" fmla="*/ 235338 h 552195"/>
              <a:gd name="connsiteX2" fmla="*/ 73964 w 388330"/>
              <a:gd name="connsiteY2" fmla="*/ 368688 h 552195"/>
              <a:gd name="connsiteX3" fmla="*/ 334314 w 388330"/>
              <a:gd name="connsiteY3" fmla="*/ 86113 h 552195"/>
              <a:gd name="connsiteX4" fmla="*/ 293039 w 388330"/>
              <a:gd name="connsiteY4" fmla="*/ 140088 h 552195"/>
              <a:gd name="connsiteX5" fmla="*/ 388289 w 388330"/>
              <a:gd name="connsiteY5" fmla="*/ 9913 h 552195"/>
              <a:gd name="connsiteX6" fmla="*/ 305739 w 388330"/>
              <a:gd name="connsiteY6" fmla="*/ 95638 h 552195"/>
              <a:gd name="connsiteX7" fmla="*/ 353364 w 388330"/>
              <a:gd name="connsiteY7" fmla="*/ 388 h 552195"/>
              <a:gd name="connsiteX8" fmla="*/ 267639 w 388330"/>
              <a:gd name="connsiteY8" fmla="*/ 140088 h 552195"/>
              <a:gd name="connsiteX9" fmla="*/ 277164 w 388330"/>
              <a:gd name="connsiteY9" fmla="*/ 89288 h 552195"/>
              <a:gd name="connsiteX10" fmla="*/ 166039 w 388330"/>
              <a:gd name="connsiteY10" fmla="*/ 238513 h 552195"/>
              <a:gd name="connsiteX11" fmla="*/ 64439 w 388330"/>
              <a:gd name="connsiteY11" fmla="*/ 375038 h 552195"/>
              <a:gd name="connsiteX12" fmla="*/ 93014 w 388330"/>
              <a:gd name="connsiteY12" fmla="*/ 273438 h 552195"/>
              <a:gd name="connsiteX13" fmla="*/ 48564 w 388330"/>
              <a:gd name="connsiteY13" fmla="*/ 378213 h 552195"/>
              <a:gd name="connsiteX14" fmla="*/ 4114 w 388330"/>
              <a:gd name="connsiteY14" fmla="*/ 549663 h 5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330" h="552195">
                <a:moveTo>
                  <a:pt x="4114" y="549663"/>
                </a:moveTo>
                <a:cubicBezTo>
                  <a:pt x="22635" y="525851"/>
                  <a:pt x="148047" y="265500"/>
                  <a:pt x="159689" y="235338"/>
                </a:cubicBezTo>
                <a:cubicBezTo>
                  <a:pt x="171331" y="205176"/>
                  <a:pt x="44860" y="393559"/>
                  <a:pt x="73964" y="368688"/>
                </a:cubicBezTo>
                <a:cubicBezTo>
                  <a:pt x="103068" y="343817"/>
                  <a:pt x="297802" y="124213"/>
                  <a:pt x="334314" y="86113"/>
                </a:cubicBezTo>
                <a:cubicBezTo>
                  <a:pt x="370826" y="48013"/>
                  <a:pt x="284043" y="152788"/>
                  <a:pt x="293039" y="140088"/>
                </a:cubicBezTo>
                <a:cubicBezTo>
                  <a:pt x="302035" y="127388"/>
                  <a:pt x="386172" y="17321"/>
                  <a:pt x="388289" y="9913"/>
                </a:cubicBezTo>
                <a:cubicBezTo>
                  <a:pt x="390406" y="2505"/>
                  <a:pt x="311560" y="97225"/>
                  <a:pt x="305739" y="95638"/>
                </a:cubicBezTo>
                <a:cubicBezTo>
                  <a:pt x="299918" y="94050"/>
                  <a:pt x="359714" y="-7020"/>
                  <a:pt x="353364" y="388"/>
                </a:cubicBezTo>
                <a:cubicBezTo>
                  <a:pt x="347014" y="7796"/>
                  <a:pt x="280339" y="125271"/>
                  <a:pt x="267639" y="140088"/>
                </a:cubicBezTo>
                <a:cubicBezTo>
                  <a:pt x="254939" y="154905"/>
                  <a:pt x="294097" y="72884"/>
                  <a:pt x="277164" y="89288"/>
                </a:cubicBezTo>
                <a:cubicBezTo>
                  <a:pt x="260231" y="105692"/>
                  <a:pt x="166039" y="238513"/>
                  <a:pt x="166039" y="238513"/>
                </a:cubicBezTo>
                <a:cubicBezTo>
                  <a:pt x="130585" y="286138"/>
                  <a:pt x="76610" y="369217"/>
                  <a:pt x="64439" y="375038"/>
                </a:cubicBezTo>
                <a:cubicBezTo>
                  <a:pt x="52268" y="380859"/>
                  <a:pt x="95660" y="272909"/>
                  <a:pt x="93014" y="273438"/>
                </a:cubicBezTo>
                <a:cubicBezTo>
                  <a:pt x="90368" y="273967"/>
                  <a:pt x="62322" y="333763"/>
                  <a:pt x="48564" y="378213"/>
                </a:cubicBezTo>
                <a:cubicBezTo>
                  <a:pt x="34806" y="422663"/>
                  <a:pt x="-14407" y="573475"/>
                  <a:pt x="4114" y="549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27831AA-9D6F-C7C3-3686-765F6AFB9A16}"/>
              </a:ext>
            </a:extLst>
          </p:cNvPr>
          <p:cNvSpPr/>
          <p:nvPr/>
        </p:nvSpPr>
        <p:spPr>
          <a:xfrm>
            <a:off x="5131850" y="5124440"/>
            <a:ext cx="294226" cy="420306"/>
          </a:xfrm>
          <a:custGeom>
            <a:avLst/>
            <a:gdLst>
              <a:gd name="connsiteX0" fmla="*/ 294225 w 294226"/>
              <a:gd name="connsiteY0" fmla="*/ 10 h 420306"/>
              <a:gd name="connsiteX1" fmla="*/ 81500 w 294226"/>
              <a:gd name="connsiteY1" fmla="*/ 203210 h 420306"/>
              <a:gd name="connsiteX2" fmla="*/ 110075 w 294226"/>
              <a:gd name="connsiteY2" fmla="*/ 174635 h 420306"/>
              <a:gd name="connsiteX3" fmla="*/ 2125 w 294226"/>
              <a:gd name="connsiteY3" fmla="*/ 330210 h 420306"/>
              <a:gd name="connsiteX4" fmla="*/ 37050 w 294226"/>
              <a:gd name="connsiteY4" fmla="*/ 288935 h 420306"/>
              <a:gd name="connsiteX5" fmla="*/ 21175 w 294226"/>
              <a:gd name="connsiteY5" fmla="*/ 346085 h 420306"/>
              <a:gd name="connsiteX6" fmla="*/ 40225 w 294226"/>
              <a:gd name="connsiteY6" fmla="*/ 415935 h 420306"/>
              <a:gd name="connsiteX7" fmla="*/ 21175 w 294226"/>
              <a:gd name="connsiteY7" fmla="*/ 381010 h 420306"/>
              <a:gd name="connsiteX8" fmla="*/ 151350 w 294226"/>
              <a:gd name="connsiteY8" fmla="*/ 123835 h 420306"/>
              <a:gd name="connsiteX9" fmla="*/ 78325 w 294226"/>
              <a:gd name="connsiteY9" fmla="*/ 193685 h 420306"/>
              <a:gd name="connsiteX10" fmla="*/ 294225 w 294226"/>
              <a:gd name="connsiteY10" fmla="*/ 10 h 4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226" h="420306">
                <a:moveTo>
                  <a:pt x="294225" y="10"/>
                </a:moveTo>
                <a:cubicBezTo>
                  <a:pt x="294754" y="1597"/>
                  <a:pt x="112192" y="174106"/>
                  <a:pt x="81500" y="203210"/>
                </a:cubicBezTo>
                <a:cubicBezTo>
                  <a:pt x="50808" y="232314"/>
                  <a:pt x="123304" y="153468"/>
                  <a:pt x="110075" y="174635"/>
                </a:cubicBezTo>
                <a:cubicBezTo>
                  <a:pt x="96846" y="195802"/>
                  <a:pt x="14296" y="311160"/>
                  <a:pt x="2125" y="330210"/>
                </a:cubicBezTo>
                <a:cubicBezTo>
                  <a:pt x="-10046" y="349260"/>
                  <a:pt x="33875" y="286289"/>
                  <a:pt x="37050" y="288935"/>
                </a:cubicBezTo>
                <a:cubicBezTo>
                  <a:pt x="40225" y="291581"/>
                  <a:pt x="20646" y="324918"/>
                  <a:pt x="21175" y="346085"/>
                </a:cubicBezTo>
                <a:cubicBezTo>
                  <a:pt x="21704" y="367252"/>
                  <a:pt x="40225" y="410114"/>
                  <a:pt x="40225" y="415935"/>
                </a:cubicBezTo>
                <a:cubicBezTo>
                  <a:pt x="40225" y="421756"/>
                  <a:pt x="2654" y="429693"/>
                  <a:pt x="21175" y="381010"/>
                </a:cubicBezTo>
                <a:cubicBezTo>
                  <a:pt x="39696" y="332327"/>
                  <a:pt x="141825" y="155056"/>
                  <a:pt x="151350" y="123835"/>
                </a:cubicBezTo>
                <a:cubicBezTo>
                  <a:pt x="160875" y="92614"/>
                  <a:pt x="55571" y="210618"/>
                  <a:pt x="78325" y="193685"/>
                </a:cubicBezTo>
                <a:cubicBezTo>
                  <a:pt x="101079" y="176752"/>
                  <a:pt x="293696" y="-1577"/>
                  <a:pt x="2942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02FB0CF-99C0-35BD-BD04-0C23649662DA}"/>
              </a:ext>
            </a:extLst>
          </p:cNvPr>
          <p:cNvSpPr/>
          <p:nvPr/>
        </p:nvSpPr>
        <p:spPr>
          <a:xfrm>
            <a:off x="5186530" y="5229186"/>
            <a:ext cx="233077" cy="222997"/>
          </a:xfrm>
          <a:custGeom>
            <a:avLst/>
            <a:gdLst>
              <a:gd name="connsiteX0" fmla="*/ 83970 w 233077"/>
              <a:gd name="connsiteY0" fmla="*/ 39 h 222997"/>
              <a:gd name="connsiteX1" fmla="*/ 49045 w 233077"/>
              <a:gd name="connsiteY1" fmla="*/ 161964 h 222997"/>
              <a:gd name="connsiteX2" fmla="*/ 74445 w 233077"/>
              <a:gd name="connsiteY2" fmla="*/ 193714 h 222997"/>
              <a:gd name="connsiteX3" fmla="*/ 4595 w 233077"/>
              <a:gd name="connsiteY3" fmla="*/ 196889 h 222997"/>
              <a:gd name="connsiteX4" fmla="*/ 226845 w 233077"/>
              <a:gd name="connsiteY4" fmla="*/ 222289 h 222997"/>
              <a:gd name="connsiteX5" fmla="*/ 160170 w 233077"/>
              <a:gd name="connsiteY5" fmla="*/ 215939 h 222997"/>
              <a:gd name="connsiteX6" fmla="*/ 39520 w 233077"/>
              <a:gd name="connsiteY6" fmla="*/ 215939 h 222997"/>
              <a:gd name="connsiteX7" fmla="*/ 55395 w 233077"/>
              <a:gd name="connsiteY7" fmla="*/ 133389 h 222997"/>
              <a:gd name="connsiteX8" fmla="*/ 20470 w 233077"/>
              <a:gd name="connsiteY8" fmla="*/ 177839 h 222997"/>
              <a:gd name="connsiteX9" fmla="*/ 83970 w 233077"/>
              <a:gd name="connsiteY9" fmla="*/ 39 h 22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077" h="222997">
                <a:moveTo>
                  <a:pt x="83970" y="39"/>
                </a:moveTo>
                <a:cubicBezTo>
                  <a:pt x="88732" y="-2607"/>
                  <a:pt x="50632" y="129685"/>
                  <a:pt x="49045" y="161964"/>
                </a:cubicBezTo>
                <a:cubicBezTo>
                  <a:pt x="47458" y="194243"/>
                  <a:pt x="81853" y="187893"/>
                  <a:pt x="74445" y="193714"/>
                </a:cubicBezTo>
                <a:cubicBezTo>
                  <a:pt x="67037" y="199535"/>
                  <a:pt x="-20805" y="192127"/>
                  <a:pt x="4595" y="196889"/>
                </a:cubicBezTo>
                <a:cubicBezTo>
                  <a:pt x="29995" y="201651"/>
                  <a:pt x="200916" y="219114"/>
                  <a:pt x="226845" y="222289"/>
                </a:cubicBezTo>
                <a:cubicBezTo>
                  <a:pt x="252774" y="225464"/>
                  <a:pt x="191391" y="216997"/>
                  <a:pt x="160170" y="215939"/>
                </a:cubicBezTo>
                <a:cubicBezTo>
                  <a:pt x="128949" y="214881"/>
                  <a:pt x="56982" y="229697"/>
                  <a:pt x="39520" y="215939"/>
                </a:cubicBezTo>
                <a:cubicBezTo>
                  <a:pt x="22058" y="202181"/>
                  <a:pt x="58570" y="139739"/>
                  <a:pt x="55395" y="133389"/>
                </a:cubicBezTo>
                <a:cubicBezTo>
                  <a:pt x="52220" y="127039"/>
                  <a:pt x="14120" y="193185"/>
                  <a:pt x="20470" y="177839"/>
                </a:cubicBezTo>
                <a:cubicBezTo>
                  <a:pt x="26820" y="162493"/>
                  <a:pt x="79208" y="2685"/>
                  <a:pt x="8397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2EDBEE1-9502-EE2F-0870-1323276A1427}"/>
              </a:ext>
            </a:extLst>
          </p:cNvPr>
          <p:cNvSpPr/>
          <p:nvPr/>
        </p:nvSpPr>
        <p:spPr>
          <a:xfrm>
            <a:off x="5051408" y="5314950"/>
            <a:ext cx="581178" cy="295275"/>
          </a:xfrm>
          <a:custGeom>
            <a:avLst/>
            <a:gdLst>
              <a:gd name="connsiteX0" fmla="*/ 180992 w 581178"/>
              <a:gd name="connsiteY0" fmla="*/ 0 h 295275"/>
              <a:gd name="connsiteX1" fmla="*/ 101617 w 581178"/>
              <a:gd name="connsiteY1" fmla="*/ 139700 h 295275"/>
              <a:gd name="connsiteX2" fmla="*/ 85742 w 581178"/>
              <a:gd name="connsiteY2" fmla="*/ 171450 h 295275"/>
              <a:gd name="connsiteX3" fmla="*/ 177817 w 581178"/>
              <a:gd name="connsiteY3" fmla="*/ 158750 h 295275"/>
              <a:gd name="connsiteX4" fmla="*/ 57167 w 581178"/>
              <a:gd name="connsiteY4" fmla="*/ 225425 h 295275"/>
              <a:gd name="connsiteX5" fmla="*/ 263542 w 581178"/>
              <a:gd name="connsiteY5" fmla="*/ 152400 h 295275"/>
              <a:gd name="connsiteX6" fmla="*/ 454042 w 581178"/>
              <a:gd name="connsiteY6" fmla="*/ 146050 h 295275"/>
              <a:gd name="connsiteX7" fmla="*/ 333392 w 581178"/>
              <a:gd name="connsiteY7" fmla="*/ 161925 h 295275"/>
              <a:gd name="connsiteX8" fmla="*/ 581042 w 581178"/>
              <a:gd name="connsiteY8" fmla="*/ 120650 h 295275"/>
              <a:gd name="connsiteX9" fmla="*/ 365142 w 581178"/>
              <a:gd name="connsiteY9" fmla="*/ 136525 h 295275"/>
              <a:gd name="connsiteX10" fmla="*/ 152417 w 581178"/>
              <a:gd name="connsiteY10" fmla="*/ 165100 h 295275"/>
              <a:gd name="connsiteX11" fmla="*/ 117492 w 581178"/>
              <a:gd name="connsiteY11" fmla="*/ 184150 h 295275"/>
              <a:gd name="connsiteX12" fmla="*/ 17 w 581178"/>
              <a:gd name="connsiteY12" fmla="*/ 295275 h 295275"/>
              <a:gd name="connsiteX13" fmla="*/ 107967 w 581178"/>
              <a:gd name="connsiteY13" fmla="*/ 184150 h 295275"/>
              <a:gd name="connsiteX14" fmla="*/ 85742 w 581178"/>
              <a:gd name="connsiteY14" fmla="*/ 184150 h 295275"/>
              <a:gd name="connsiteX15" fmla="*/ 130192 w 581178"/>
              <a:gd name="connsiteY15" fmla="*/ 76200 h 295275"/>
              <a:gd name="connsiteX16" fmla="*/ 60342 w 581178"/>
              <a:gd name="connsiteY16" fmla="*/ 120650 h 295275"/>
              <a:gd name="connsiteX17" fmla="*/ 180992 w 581178"/>
              <a:gd name="connsiteY17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178" h="295275">
                <a:moveTo>
                  <a:pt x="180992" y="0"/>
                </a:moveTo>
                <a:cubicBezTo>
                  <a:pt x="149242" y="55562"/>
                  <a:pt x="117492" y="111125"/>
                  <a:pt x="101617" y="139700"/>
                </a:cubicBezTo>
                <a:cubicBezTo>
                  <a:pt x="85742" y="168275"/>
                  <a:pt x="73042" y="168275"/>
                  <a:pt x="85742" y="171450"/>
                </a:cubicBezTo>
                <a:cubicBezTo>
                  <a:pt x="98442" y="174625"/>
                  <a:pt x="182579" y="149754"/>
                  <a:pt x="177817" y="158750"/>
                </a:cubicBezTo>
                <a:cubicBezTo>
                  <a:pt x="173055" y="167746"/>
                  <a:pt x="42880" y="226483"/>
                  <a:pt x="57167" y="225425"/>
                </a:cubicBezTo>
                <a:cubicBezTo>
                  <a:pt x="71454" y="224367"/>
                  <a:pt x="197396" y="165629"/>
                  <a:pt x="263542" y="152400"/>
                </a:cubicBezTo>
                <a:cubicBezTo>
                  <a:pt x="329688" y="139171"/>
                  <a:pt x="442400" y="144463"/>
                  <a:pt x="454042" y="146050"/>
                </a:cubicBezTo>
                <a:cubicBezTo>
                  <a:pt x="465684" y="147637"/>
                  <a:pt x="312225" y="166158"/>
                  <a:pt x="333392" y="161925"/>
                </a:cubicBezTo>
                <a:cubicBezTo>
                  <a:pt x="354559" y="157692"/>
                  <a:pt x="575750" y="124883"/>
                  <a:pt x="581042" y="120650"/>
                </a:cubicBezTo>
                <a:cubicBezTo>
                  <a:pt x="586334" y="116417"/>
                  <a:pt x="436579" y="129117"/>
                  <a:pt x="365142" y="136525"/>
                </a:cubicBezTo>
                <a:cubicBezTo>
                  <a:pt x="293705" y="143933"/>
                  <a:pt x="193692" y="157163"/>
                  <a:pt x="152417" y="165100"/>
                </a:cubicBezTo>
                <a:cubicBezTo>
                  <a:pt x="111142" y="173037"/>
                  <a:pt x="142892" y="162454"/>
                  <a:pt x="117492" y="184150"/>
                </a:cubicBezTo>
                <a:cubicBezTo>
                  <a:pt x="92092" y="205846"/>
                  <a:pt x="1604" y="295275"/>
                  <a:pt x="17" y="295275"/>
                </a:cubicBezTo>
                <a:cubicBezTo>
                  <a:pt x="-1570" y="295275"/>
                  <a:pt x="107967" y="184150"/>
                  <a:pt x="107967" y="184150"/>
                </a:cubicBezTo>
                <a:cubicBezTo>
                  <a:pt x="122254" y="165629"/>
                  <a:pt x="82038" y="202142"/>
                  <a:pt x="85742" y="184150"/>
                </a:cubicBezTo>
                <a:cubicBezTo>
                  <a:pt x="89446" y="166158"/>
                  <a:pt x="134425" y="86783"/>
                  <a:pt x="130192" y="76200"/>
                </a:cubicBezTo>
                <a:cubicBezTo>
                  <a:pt x="125959" y="65617"/>
                  <a:pt x="60342" y="120650"/>
                  <a:pt x="60342" y="120650"/>
                </a:cubicBezTo>
                <a:lnTo>
                  <a:pt x="18099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5A0B3E3-D256-B59C-B429-53F6A6C4EEBE}"/>
              </a:ext>
            </a:extLst>
          </p:cNvPr>
          <p:cNvSpPr/>
          <p:nvPr/>
        </p:nvSpPr>
        <p:spPr>
          <a:xfrm>
            <a:off x="5336676" y="4971592"/>
            <a:ext cx="816435" cy="363402"/>
          </a:xfrm>
          <a:custGeom>
            <a:avLst/>
            <a:gdLst>
              <a:gd name="connsiteX0" fmla="*/ 499 w 816435"/>
              <a:gd name="connsiteY0" fmla="*/ 194133 h 363402"/>
              <a:gd name="connsiteX1" fmla="*/ 152899 w 816435"/>
              <a:gd name="connsiteY1" fmla="*/ 95708 h 363402"/>
              <a:gd name="connsiteX2" fmla="*/ 105274 w 816435"/>
              <a:gd name="connsiteY2" fmla="*/ 29033 h 363402"/>
              <a:gd name="connsiteX3" fmla="*/ 197349 w 816435"/>
              <a:gd name="connsiteY3" fmla="*/ 63958 h 363402"/>
              <a:gd name="connsiteX4" fmla="*/ 349749 w 816435"/>
              <a:gd name="connsiteY4" fmla="*/ 16333 h 363402"/>
              <a:gd name="connsiteX5" fmla="*/ 244974 w 816435"/>
              <a:gd name="connsiteY5" fmla="*/ 32208 h 363402"/>
              <a:gd name="connsiteX6" fmla="*/ 394199 w 816435"/>
              <a:gd name="connsiteY6" fmla="*/ 458 h 363402"/>
              <a:gd name="connsiteX7" fmla="*/ 540249 w 816435"/>
              <a:gd name="connsiteY7" fmla="*/ 60783 h 363402"/>
              <a:gd name="connsiteX8" fmla="*/ 521199 w 816435"/>
              <a:gd name="connsiteY8" fmla="*/ 35383 h 363402"/>
              <a:gd name="connsiteX9" fmla="*/ 660899 w 816435"/>
              <a:gd name="connsiteY9" fmla="*/ 114758 h 363402"/>
              <a:gd name="connsiteX10" fmla="*/ 632324 w 816435"/>
              <a:gd name="connsiteY10" fmla="*/ 83008 h 363402"/>
              <a:gd name="connsiteX11" fmla="*/ 711699 w 816435"/>
              <a:gd name="connsiteY11" fmla="*/ 171908 h 363402"/>
              <a:gd name="connsiteX12" fmla="*/ 775199 w 816435"/>
              <a:gd name="connsiteY12" fmla="*/ 254458 h 363402"/>
              <a:gd name="connsiteX13" fmla="*/ 730749 w 816435"/>
              <a:gd name="connsiteY13" fmla="*/ 197308 h 363402"/>
              <a:gd name="connsiteX14" fmla="*/ 813299 w 816435"/>
              <a:gd name="connsiteY14" fmla="*/ 362408 h 363402"/>
              <a:gd name="connsiteX15" fmla="*/ 787899 w 816435"/>
              <a:gd name="connsiteY15" fmla="*/ 263983 h 363402"/>
              <a:gd name="connsiteX16" fmla="*/ 683124 w 816435"/>
              <a:gd name="connsiteY16" fmla="*/ 216358 h 363402"/>
              <a:gd name="connsiteX17" fmla="*/ 743449 w 816435"/>
              <a:gd name="connsiteY17" fmla="*/ 283033 h 363402"/>
              <a:gd name="connsiteX18" fmla="*/ 467224 w 816435"/>
              <a:gd name="connsiteY18" fmla="*/ 83008 h 363402"/>
              <a:gd name="connsiteX19" fmla="*/ 384674 w 816435"/>
              <a:gd name="connsiteY19" fmla="*/ 60783 h 363402"/>
              <a:gd name="connsiteX20" fmla="*/ 292599 w 816435"/>
              <a:gd name="connsiteY20" fmla="*/ 73483 h 363402"/>
              <a:gd name="connsiteX21" fmla="*/ 213224 w 816435"/>
              <a:gd name="connsiteY21" fmla="*/ 105233 h 363402"/>
              <a:gd name="connsiteX22" fmla="*/ 499 w 816435"/>
              <a:gd name="connsiteY22" fmla="*/ 194133 h 3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6435" h="363402">
                <a:moveTo>
                  <a:pt x="499" y="194133"/>
                </a:moveTo>
                <a:cubicBezTo>
                  <a:pt x="-9555" y="192546"/>
                  <a:pt x="135437" y="123225"/>
                  <a:pt x="152899" y="95708"/>
                </a:cubicBezTo>
                <a:cubicBezTo>
                  <a:pt x="170362" y="68191"/>
                  <a:pt x="97866" y="34325"/>
                  <a:pt x="105274" y="29033"/>
                </a:cubicBezTo>
                <a:cubicBezTo>
                  <a:pt x="112682" y="23741"/>
                  <a:pt x="156603" y="66075"/>
                  <a:pt x="197349" y="63958"/>
                </a:cubicBezTo>
                <a:cubicBezTo>
                  <a:pt x="238095" y="61841"/>
                  <a:pt x="341812" y="21625"/>
                  <a:pt x="349749" y="16333"/>
                </a:cubicBezTo>
                <a:cubicBezTo>
                  <a:pt x="357686" y="11041"/>
                  <a:pt x="237566" y="34854"/>
                  <a:pt x="244974" y="32208"/>
                </a:cubicBezTo>
                <a:cubicBezTo>
                  <a:pt x="252382" y="29562"/>
                  <a:pt x="344987" y="-4305"/>
                  <a:pt x="394199" y="458"/>
                </a:cubicBezTo>
                <a:cubicBezTo>
                  <a:pt x="443412" y="5220"/>
                  <a:pt x="519082" y="54962"/>
                  <a:pt x="540249" y="60783"/>
                </a:cubicBezTo>
                <a:cubicBezTo>
                  <a:pt x="561416" y="66604"/>
                  <a:pt x="501091" y="26387"/>
                  <a:pt x="521199" y="35383"/>
                </a:cubicBezTo>
                <a:cubicBezTo>
                  <a:pt x="541307" y="44379"/>
                  <a:pt x="642378" y="106821"/>
                  <a:pt x="660899" y="114758"/>
                </a:cubicBezTo>
                <a:cubicBezTo>
                  <a:pt x="679420" y="122695"/>
                  <a:pt x="632324" y="83008"/>
                  <a:pt x="632324" y="83008"/>
                </a:cubicBezTo>
                <a:cubicBezTo>
                  <a:pt x="640791" y="92533"/>
                  <a:pt x="687887" y="143333"/>
                  <a:pt x="711699" y="171908"/>
                </a:cubicBezTo>
                <a:cubicBezTo>
                  <a:pt x="735511" y="200483"/>
                  <a:pt x="772024" y="250225"/>
                  <a:pt x="775199" y="254458"/>
                </a:cubicBezTo>
                <a:cubicBezTo>
                  <a:pt x="778374" y="258691"/>
                  <a:pt x="724399" y="179316"/>
                  <a:pt x="730749" y="197308"/>
                </a:cubicBezTo>
                <a:cubicBezTo>
                  <a:pt x="737099" y="215300"/>
                  <a:pt x="803774" y="351296"/>
                  <a:pt x="813299" y="362408"/>
                </a:cubicBezTo>
                <a:cubicBezTo>
                  <a:pt x="822824" y="373521"/>
                  <a:pt x="809595" y="288324"/>
                  <a:pt x="787899" y="263983"/>
                </a:cubicBezTo>
                <a:cubicBezTo>
                  <a:pt x="766203" y="239642"/>
                  <a:pt x="690532" y="213183"/>
                  <a:pt x="683124" y="216358"/>
                </a:cubicBezTo>
                <a:cubicBezTo>
                  <a:pt x="675716" y="219533"/>
                  <a:pt x="779432" y="305258"/>
                  <a:pt x="743449" y="283033"/>
                </a:cubicBezTo>
                <a:cubicBezTo>
                  <a:pt x="707466" y="260808"/>
                  <a:pt x="527020" y="120050"/>
                  <a:pt x="467224" y="83008"/>
                </a:cubicBezTo>
                <a:cubicBezTo>
                  <a:pt x="407428" y="45966"/>
                  <a:pt x="413778" y="62370"/>
                  <a:pt x="384674" y="60783"/>
                </a:cubicBezTo>
                <a:cubicBezTo>
                  <a:pt x="355570" y="59196"/>
                  <a:pt x="321174" y="66075"/>
                  <a:pt x="292599" y="73483"/>
                </a:cubicBezTo>
                <a:cubicBezTo>
                  <a:pt x="264024" y="80891"/>
                  <a:pt x="265082" y="88300"/>
                  <a:pt x="213224" y="105233"/>
                </a:cubicBezTo>
                <a:cubicBezTo>
                  <a:pt x="161366" y="122166"/>
                  <a:pt x="10553" y="195720"/>
                  <a:pt x="499" y="194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1D9CABD-6027-C6A5-900B-8286F64B62BD}"/>
              </a:ext>
            </a:extLst>
          </p:cNvPr>
          <p:cNvSpPr/>
          <p:nvPr/>
        </p:nvSpPr>
        <p:spPr>
          <a:xfrm>
            <a:off x="5079154" y="5453186"/>
            <a:ext cx="309519" cy="135103"/>
          </a:xfrm>
          <a:custGeom>
            <a:avLst/>
            <a:gdLst>
              <a:gd name="connsiteX0" fmla="*/ 846 w 309519"/>
              <a:gd name="connsiteY0" fmla="*/ 134814 h 135103"/>
              <a:gd name="connsiteX1" fmla="*/ 305646 w 309519"/>
              <a:gd name="connsiteY1" fmla="*/ 4639 h 135103"/>
              <a:gd name="connsiteX2" fmla="*/ 175471 w 309519"/>
              <a:gd name="connsiteY2" fmla="*/ 30039 h 135103"/>
              <a:gd name="connsiteX3" fmla="*/ 213571 w 309519"/>
              <a:gd name="connsiteY3" fmla="*/ 39564 h 135103"/>
              <a:gd name="connsiteX4" fmla="*/ 846 w 309519"/>
              <a:gd name="connsiteY4" fmla="*/ 134814 h 13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19" h="135103">
                <a:moveTo>
                  <a:pt x="846" y="134814"/>
                </a:moveTo>
                <a:cubicBezTo>
                  <a:pt x="16192" y="128993"/>
                  <a:pt x="276542" y="22102"/>
                  <a:pt x="305646" y="4639"/>
                </a:cubicBezTo>
                <a:cubicBezTo>
                  <a:pt x="334750" y="-12824"/>
                  <a:pt x="190817" y="24218"/>
                  <a:pt x="175471" y="30039"/>
                </a:cubicBezTo>
                <a:cubicBezTo>
                  <a:pt x="160125" y="35860"/>
                  <a:pt x="243733" y="22102"/>
                  <a:pt x="213571" y="39564"/>
                </a:cubicBezTo>
                <a:cubicBezTo>
                  <a:pt x="183409" y="57026"/>
                  <a:pt x="-14500" y="140635"/>
                  <a:pt x="846" y="134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70AA6FA-5718-1D87-E486-8422C761B62F}"/>
              </a:ext>
            </a:extLst>
          </p:cNvPr>
          <p:cNvSpPr/>
          <p:nvPr/>
        </p:nvSpPr>
        <p:spPr>
          <a:xfrm>
            <a:off x="5273655" y="5216479"/>
            <a:ext cx="783835" cy="292321"/>
          </a:xfrm>
          <a:custGeom>
            <a:avLst/>
            <a:gdLst>
              <a:gd name="connsiteX0" fmla="*/ 20 w 783835"/>
              <a:gd name="connsiteY0" fmla="*/ 292146 h 292321"/>
              <a:gd name="connsiteX1" fmla="*/ 412770 w 783835"/>
              <a:gd name="connsiteY1" fmla="*/ 212771 h 292321"/>
              <a:gd name="connsiteX2" fmla="*/ 381020 w 783835"/>
              <a:gd name="connsiteY2" fmla="*/ 250871 h 292321"/>
              <a:gd name="connsiteX3" fmla="*/ 577870 w 783835"/>
              <a:gd name="connsiteY3" fmla="*/ 161971 h 292321"/>
              <a:gd name="connsiteX4" fmla="*/ 495320 w 783835"/>
              <a:gd name="connsiteY4" fmla="*/ 203246 h 292321"/>
              <a:gd name="connsiteX5" fmla="*/ 571520 w 783835"/>
              <a:gd name="connsiteY5" fmla="*/ 212771 h 292321"/>
              <a:gd name="connsiteX6" fmla="*/ 314345 w 783835"/>
              <a:gd name="connsiteY6" fmla="*/ 257221 h 292321"/>
              <a:gd name="connsiteX7" fmla="*/ 615970 w 783835"/>
              <a:gd name="connsiteY7" fmla="*/ 190546 h 292321"/>
              <a:gd name="connsiteX8" fmla="*/ 733445 w 783835"/>
              <a:gd name="connsiteY8" fmla="*/ 196896 h 292321"/>
              <a:gd name="connsiteX9" fmla="*/ 495320 w 783835"/>
              <a:gd name="connsiteY9" fmla="*/ 181021 h 292321"/>
              <a:gd name="connsiteX10" fmla="*/ 768370 w 783835"/>
              <a:gd name="connsiteY10" fmla="*/ 120696 h 292321"/>
              <a:gd name="connsiteX11" fmla="*/ 688995 w 783835"/>
              <a:gd name="connsiteY11" fmla="*/ 117521 h 292321"/>
              <a:gd name="connsiteX12" fmla="*/ 771545 w 783835"/>
              <a:gd name="connsiteY12" fmla="*/ 88946 h 292321"/>
              <a:gd name="connsiteX13" fmla="*/ 698520 w 783835"/>
              <a:gd name="connsiteY13" fmla="*/ 46 h 292321"/>
              <a:gd name="connsiteX14" fmla="*/ 781070 w 783835"/>
              <a:gd name="connsiteY14" fmla="*/ 101646 h 292321"/>
              <a:gd name="connsiteX15" fmla="*/ 574695 w 783835"/>
              <a:gd name="connsiteY15" fmla="*/ 168321 h 292321"/>
              <a:gd name="connsiteX16" fmla="*/ 396895 w 783835"/>
              <a:gd name="connsiteY16" fmla="*/ 222296 h 292321"/>
              <a:gd name="connsiteX17" fmla="*/ 158770 w 783835"/>
              <a:gd name="connsiteY17" fmla="*/ 266746 h 292321"/>
              <a:gd name="connsiteX18" fmla="*/ 393720 w 783835"/>
              <a:gd name="connsiteY18" fmla="*/ 234996 h 292321"/>
              <a:gd name="connsiteX19" fmla="*/ 20 w 783835"/>
              <a:gd name="connsiteY19" fmla="*/ 292146 h 2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3835" h="292321">
                <a:moveTo>
                  <a:pt x="20" y="292146"/>
                </a:moveTo>
                <a:cubicBezTo>
                  <a:pt x="3195" y="288442"/>
                  <a:pt x="349270" y="219650"/>
                  <a:pt x="412770" y="212771"/>
                </a:cubicBezTo>
                <a:cubicBezTo>
                  <a:pt x="476270" y="205892"/>
                  <a:pt x="353503" y="259338"/>
                  <a:pt x="381020" y="250871"/>
                </a:cubicBezTo>
                <a:cubicBezTo>
                  <a:pt x="408537" y="242404"/>
                  <a:pt x="558820" y="169908"/>
                  <a:pt x="577870" y="161971"/>
                </a:cubicBezTo>
                <a:cubicBezTo>
                  <a:pt x="596920" y="154034"/>
                  <a:pt x="496378" y="194779"/>
                  <a:pt x="495320" y="203246"/>
                </a:cubicBezTo>
                <a:cubicBezTo>
                  <a:pt x="494262" y="211713"/>
                  <a:pt x="601683" y="203775"/>
                  <a:pt x="571520" y="212771"/>
                </a:cubicBezTo>
                <a:cubicBezTo>
                  <a:pt x="541358" y="221767"/>
                  <a:pt x="306937" y="260925"/>
                  <a:pt x="314345" y="257221"/>
                </a:cubicBezTo>
                <a:cubicBezTo>
                  <a:pt x="321753" y="253517"/>
                  <a:pt x="546120" y="200600"/>
                  <a:pt x="615970" y="190546"/>
                </a:cubicBezTo>
                <a:cubicBezTo>
                  <a:pt x="685820" y="180492"/>
                  <a:pt x="753553" y="198483"/>
                  <a:pt x="733445" y="196896"/>
                </a:cubicBezTo>
                <a:cubicBezTo>
                  <a:pt x="713337" y="195308"/>
                  <a:pt x="489499" y="193721"/>
                  <a:pt x="495320" y="181021"/>
                </a:cubicBezTo>
                <a:cubicBezTo>
                  <a:pt x="501141" y="168321"/>
                  <a:pt x="736091" y="131279"/>
                  <a:pt x="768370" y="120696"/>
                </a:cubicBezTo>
                <a:cubicBezTo>
                  <a:pt x="800649" y="110113"/>
                  <a:pt x="688466" y="122813"/>
                  <a:pt x="688995" y="117521"/>
                </a:cubicBezTo>
                <a:cubicBezTo>
                  <a:pt x="689524" y="112229"/>
                  <a:pt x="769958" y="108525"/>
                  <a:pt x="771545" y="88946"/>
                </a:cubicBezTo>
                <a:cubicBezTo>
                  <a:pt x="773132" y="69367"/>
                  <a:pt x="696932" y="-2071"/>
                  <a:pt x="698520" y="46"/>
                </a:cubicBezTo>
                <a:cubicBezTo>
                  <a:pt x="700108" y="2163"/>
                  <a:pt x="801708" y="73600"/>
                  <a:pt x="781070" y="101646"/>
                </a:cubicBezTo>
                <a:cubicBezTo>
                  <a:pt x="760433" y="129692"/>
                  <a:pt x="638724" y="148213"/>
                  <a:pt x="574695" y="168321"/>
                </a:cubicBezTo>
                <a:cubicBezTo>
                  <a:pt x="510666" y="188429"/>
                  <a:pt x="466216" y="205892"/>
                  <a:pt x="396895" y="222296"/>
                </a:cubicBezTo>
                <a:cubicBezTo>
                  <a:pt x="327574" y="238700"/>
                  <a:pt x="159299" y="264629"/>
                  <a:pt x="158770" y="266746"/>
                </a:cubicBezTo>
                <a:cubicBezTo>
                  <a:pt x="158241" y="268863"/>
                  <a:pt x="423883" y="230233"/>
                  <a:pt x="393720" y="234996"/>
                </a:cubicBezTo>
                <a:cubicBezTo>
                  <a:pt x="363558" y="239758"/>
                  <a:pt x="-3155" y="295850"/>
                  <a:pt x="20" y="292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A86D3D-0A0E-62E1-A3F7-75C7B4C64343}"/>
              </a:ext>
            </a:extLst>
          </p:cNvPr>
          <p:cNvSpPr/>
          <p:nvPr/>
        </p:nvSpPr>
        <p:spPr>
          <a:xfrm>
            <a:off x="5803769" y="5051104"/>
            <a:ext cx="314469" cy="330625"/>
          </a:xfrm>
          <a:custGeom>
            <a:avLst/>
            <a:gdLst>
              <a:gd name="connsiteX0" fmla="*/ 25531 w 314469"/>
              <a:gd name="connsiteY0" fmla="*/ 321 h 330625"/>
              <a:gd name="connsiteX1" fmla="*/ 260481 w 314469"/>
              <a:gd name="connsiteY1" fmla="*/ 178121 h 330625"/>
              <a:gd name="connsiteX2" fmla="*/ 171581 w 314469"/>
              <a:gd name="connsiteY2" fmla="*/ 127321 h 330625"/>
              <a:gd name="connsiteX3" fmla="*/ 187456 w 314469"/>
              <a:gd name="connsiteY3" fmla="*/ 184471 h 330625"/>
              <a:gd name="connsiteX4" fmla="*/ 177931 w 314469"/>
              <a:gd name="connsiteY4" fmla="*/ 235271 h 330625"/>
              <a:gd name="connsiteX5" fmla="*/ 101731 w 314469"/>
              <a:gd name="connsiteY5" fmla="*/ 286071 h 330625"/>
              <a:gd name="connsiteX6" fmla="*/ 131 w 314469"/>
              <a:gd name="connsiteY6" fmla="*/ 330521 h 330625"/>
              <a:gd name="connsiteX7" fmla="*/ 123956 w 314469"/>
              <a:gd name="connsiteY7" fmla="*/ 273371 h 330625"/>
              <a:gd name="connsiteX8" fmla="*/ 314456 w 314469"/>
              <a:gd name="connsiteY8" fmla="*/ 273371 h 330625"/>
              <a:gd name="connsiteX9" fmla="*/ 114431 w 314469"/>
              <a:gd name="connsiteY9" fmla="*/ 305121 h 330625"/>
              <a:gd name="connsiteX10" fmla="*/ 165231 w 314469"/>
              <a:gd name="connsiteY10" fmla="*/ 244796 h 330625"/>
              <a:gd name="connsiteX11" fmla="*/ 206506 w 314469"/>
              <a:gd name="connsiteY11" fmla="*/ 149546 h 330625"/>
              <a:gd name="connsiteX12" fmla="*/ 158881 w 314469"/>
              <a:gd name="connsiteY12" fmla="*/ 133671 h 330625"/>
              <a:gd name="connsiteX13" fmla="*/ 25531 w 314469"/>
              <a:gd name="connsiteY13" fmla="*/ 321 h 3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469" h="330625">
                <a:moveTo>
                  <a:pt x="25531" y="321"/>
                </a:moveTo>
                <a:cubicBezTo>
                  <a:pt x="42464" y="7729"/>
                  <a:pt x="236139" y="156954"/>
                  <a:pt x="260481" y="178121"/>
                </a:cubicBezTo>
                <a:cubicBezTo>
                  <a:pt x="284823" y="199288"/>
                  <a:pt x="183752" y="126263"/>
                  <a:pt x="171581" y="127321"/>
                </a:cubicBezTo>
                <a:cubicBezTo>
                  <a:pt x="159410" y="128379"/>
                  <a:pt x="186398" y="166480"/>
                  <a:pt x="187456" y="184471"/>
                </a:cubicBezTo>
                <a:cubicBezTo>
                  <a:pt x="188514" y="202462"/>
                  <a:pt x="192218" y="218338"/>
                  <a:pt x="177931" y="235271"/>
                </a:cubicBezTo>
                <a:cubicBezTo>
                  <a:pt x="163644" y="252204"/>
                  <a:pt x="131364" y="270196"/>
                  <a:pt x="101731" y="286071"/>
                </a:cubicBezTo>
                <a:cubicBezTo>
                  <a:pt x="72098" y="301946"/>
                  <a:pt x="-3573" y="332638"/>
                  <a:pt x="131" y="330521"/>
                </a:cubicBezTo>
                <a:cubicBezTo>
                  <a:pt x="3835" y="328404"/>
                  <a:pt x="71569" y="282896"/>
                  <a:pt x="123956" y="273371"/>
                </a:cubicBezTo>
                <a:cubicBezTo>
                  <a:pt x="176343" y="263846"/>
                  <a:pt x="316043" y="268079"/>
                  <a:pt x="314456" y="273371"/>
                </a:cubicBezTo>
                <a:cubicBezTo>
                  <a:pt x="312869" y="278663"/>
                  <a:pt x="139302" y="309883"/>
                  <a:pt x="114431" y="305121"/>
                </a:cubicBezTo>
                <a:cubicBezTo>
                  <a:pt x="89560" y="300359"/>
                  <a:pt x="149885" y="270725"/>
                  <a:pt x="165231" y="244796"/>
                </a:cubicBezTo>
                <a:cubicBezTo>
                  <a:pt x="180577" y="218867"/>
                  <a:pt x="207564" y="168067"/>
                  <a:pt x="206506" y="149546"/>
                </a:cubicBezTo>
                <a:cubicBezTo>
                  <a:pt x="205448" y="131025"/>
                  <a:pt x="190631" y="151663"/>
                  <a:pt x="158881" y="133671"/>
                </a:cubicBezTo>
                <a:cubicBezTo>
                  <a:pt x="127131" y="115679"/>
                  <a:pt x="8598" y="-7087"/>
                  <a:pt x="25531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F18F339-3D42-4D23-08A5-3A6282DB6576}"/>
              </a:ext>
            </a:extLst>
          </p:cNvPr>
          <p:cNvSpPr/>
          <p:nvPr/>
        </p:nvSpPr>
        <p:spPr>
          <a:xfrm>
            <a:off x="5278555" y="5002949"/>
            <a:ext cx="747389" cy="423238"/>
          </a:xfrm>
          <a:custGeom>
            <a:avLst/>
            <a:gdLst>
              <a:gd name="connsiteX0" fmla="*/ 1470 w 747389"/>
              <a:gd name="connsiteY0" fmla="*/ 194526 h 423238"/>
              <a:gd name="connsiteX1" fmla="*/ 176095 w 747389"/>
              <a:gd name="connsiteY1" fmla="*/ 153251 h 423238"/>
              <a:gd name="connsiteX2" fmla="*/ 131645 w 747389"/>
              <a:gd name="connsiteY2" fmla="*/ 254851 h 423238"/>
              <a:gd name="connsiteX3" fmla="*/ 195145 w 747389"/>
              <a:gd name="connsiteY3" fmla="*/ 353276 h 423238"/>
              <a:gd name="connsiteX4" fmla="*/ 341195 w 747389"/>
              <a:gd name="connsiteY4" fmla="*/ 423126 h 423238"/>
              <a:gd name="connsiteX5" fmla="*/ 503120 w 747389"/>
              <a:gd name="connsiteY5" fmla="*/ 337401 h 423238"/>
              <a:gd name="connsiteX6" fmla="*/ 541220 w 747389"/>
              <a:gd name="connsiteY6" fmla="*/ 261201 h 423238"/>
              <a:gd name="connsiteX7" fmla="*/ 499945 w 747389"/>
              <a:gd name="connsiteY7" fmla="*/ 96101 h 423238"/>
              <a:gd name="connsiteX8" fmla="*/ 623770 w 747389"/>
              <a:gd name="connsiteY8" fmla="*/ 185001 h 423238"/>
              <a:gd name="connsiteX9" fmla="*/ 626945 w 747389"/>
              <a:gd name="connsiteY9" fmla="*/ 159601 h 423238"/>
              <a:gd name="connsiteX10" fmla="*/ 744420 w 747389"/>
              <a:gd name="connsiteY10" fmla="*/ 153251 h 423238"/>
              <a:gd name="connsiteX11" fmla="*/ 487245 w 747389"/>
              <a:gd name="connsiteY11" fmla="*/ 13551 h 423238"/>
              <a:gd name="connsiteX12" fmla="*/ 407870 w 747389"/>
              <a:gd name="connsiteY12" fmla="*/ 7201 h 423238"/>
              <a:gd name="connsiteX13" fmla="*/ 290395 w 747389"/>
              <a:gd name="connsiteY13" fmla="*/ 29426 h 423238"/>
              <a:gd name="connsiteX14" fmla="*/ 1470 w 747389"/>
              <a:gd name="connsiteY14" fmla="*/ 194526 h 42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7389" h="423238">
                <a:moveTo>
                  <a:pt x="1470" y="194526"/>
                </a:moveTo>
                <a:cubicBezTo>
                  <a:pt x="-17580" y="215163"/>
                  <a:pt x="154399" y="143197"/>
                  <a:pt x="176095" y="153251"/>
                </a:cubicBezTo>
                <a:cubicBezTo>
                  <a:pt x="197791" y="163305"/>
                  <a:pt x="128470" y="221514"/>
                  <a:pt x="131645" y="254851"/>
                </a:cubicBezTo>
                <a:cubicBezTo>
                  <a:pt x="134820" y="288188"/>
                  <a:pt x="160220" y="325230"/>
                  <a:pt x="195145" y="353276"/>
                </a:cubicBezTo>
                <a:cubicBezTo>
                  <a:pt x="230070" y="381322"/>
                  <a:pt x="289866" y="425772"/>
                  <a:pt x="341195" y="423126"/>
                </a:cubicBezTo>
                <a:cubicBezTo>
                  <a:pt x="392524" y="420480"/>
                  <a:pt x="469783" y="364389"/>
                  <a:pt x="503120" y="337401"/>
                </a:cubicBezTo>
                <a:cubicBezTo>
                  <a:pt x="536458" y="310414"/>
                  <a:pt x="541749" y="301418"/>
                  <a:pt x="541220" y="261201"/>
                </a:cubicBezTo>
                <a:cubicBezTo>
                  <a:pt x="540691" y="220984"/>
                  <a:pt x="486187" y="108801"/>
                  <a:pt x="499945" y="96101"/>
                </a:cubicBezTo>
                <a:cubicBezTo>
                  <a:pt x="513703" y="83401"/>
                  <a:pt x="602603" y="174418"/>
                  <a:pt x="623770" y="185001"/>
                </a:cubicBezTo>
                <a:cubicBezTo>
                  <a:pt x="644937" y="195584"/>
                  <a:pt x="606837" y="164893"/>
                  <a:pt x="626945" y="159601"/>
                </a:cubicBezTo>
                <a:cubicBezTo>
                  <a:pt x="647053" y="154309"/>
                  <a:pt x="767703" y="177593"/>
                  <a:pt x="744420" y="153251"/>
                </a:cubicBezTo>
                <a:cubicBezTo>
                  <a:pt x="721137" y="128909"/>
                  <a:pt x="543337" y="37893"/>
                  <a:pt x="487245" y="13551"/>
                </a:cubicBezTo>
                <a:cubicBezTo>
                  <a:pt x="431153" y="-10791"/>
                  <a:pt x="440678" y="4555"/>
                  <a:pt x="407870" y="7201"/>
                </a:cubicBezTo>
                <a:cubicBezTo>
                  <a:pt x="375062" y="9847"/>
                  <a:pt x="357070" y="322"/>
                  <a:pt x="290395" y="29426"/>
                </a:cubicBezTo>
                <a:cubicBezTo>
                  <a:pt x="223720" y="58530"/>
                  <a:pt x="20520" y="173889"/>
                  <a:pt x="1470" y="194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12B2F37-4331-167C-0609-AABA1511C2AD}"/>
              </a:ext>
            </a:extLst>
          </p:cNvPr>
          <p:cNvSpPr/>
          <p:nvPr/>
        </p:nvSpPr>
        <p:spPr>
          <a:xfrm>
            <a:off x="5470300" y="5138755"/>
            <a:ext cx="126959" cy="1269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AF8CF2BD-DF00-0B91-9388-F0FCABC37509}"/>
              </a:ext>
            </a:extLst>
          </p:cNvPr>
          <p:cNvSpPr/>
          <p:nvPr/>
        </p:nvSpPr>
        <p:spPr>
          <a:xfrm>
            <a:off x="5614020" y="5131065"/>
            <a:ext cx="62582" cy="625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11294D0-00B5-C333-1507-6315CA415723}"/>
              </a:ext>
            </a:extLst>
          </p:cNvPr>
          <p:cNvSpPr/>
          <p:nvPr/>
        </p:nvSpPr>
        <p:spPr>
          <a:xfrm>
            <a:off x="5194300" y="5426416"/>
            <a:ext cx="870672" cy="126723"/>
          </a:xfrm>
          <a:custGeom>
            <a:avLst/>
            <a:gdLst>
              <a:gd name="connsiteX0" fmla="*/ 0 w 870672"/>
              <a:gd name="connsiteY0" fmla="*/ 126659 h 126723"/>
              <a:gd name="connsiteX1" fmla="*/ 425450 w 870672"/>
              <a:gd name="connsiteY1" fmla="*/ 53634 h 126723"/>
              <a:gd name="connsiteX2" fmla="*/ 387350 w 870672"/>
              <a:gd name="connsiteY2" fmla="*/ 69509 h 126723"/>
              <a:gd name="connsiteX3" fmla="*/ 606425 w 870672"/>
              <a:gd name="connsiteY3" fmla="*/ 21884 h 126723"/>
              <a:gd name="connsiteX4" fmla="*/ 523875 w 870672"/>
              <a:gd name="connsiteY4" fmla="*/ 40934 h 126723"/>
              <a:gd name="connsiteX5" fmla="*/ 869950 w 870672"/>
              <a:gd name="connsiteY5" fmla="*/ 2834 h 126723"/>
              <a:gd name="connsiteX6" fmla="*/ 606425 w 870672"/>
              <a:gd name="connsiteY6" fmla="*/ 9184 h 126723"/>
              <a:gd name="connsiteX7" fmla="*/ 323850 w 870672"/>
              <a:gd name="connsiteY7" fmla="*/ 59984 h 126723"/>
              <a:gd name="connsiteX8" fmla="*/ 422275 w 870672"/>
              <a:gd name="connsiteY8" fmla="*/ 66334 h 126723"/>
              <a:gd name="connsiteX9" fmla="*/ 0 w 870672"/>
              <a:gd name="connsiteY9" fmla="*/ 126659 h 1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672" h="126723">
                <a:moveTo>
                  <a:pt x="0" y="126659"/>
                </a:moveTo>
                <a:cubicBezTo>
                  <a:pt x="529" y="124542"/>
                  <a:pt x="360892" y="63159"/>
                  <a:pt x="425450" y="53634"/>
                </a:cubicBezTo>
                <a:cubicBezTo>
                  <a:pt x="490008" y="44109"/>
                  <a:pt x="357188" y="74801"/>
                  <a:pt x="387350" y="69509"/>
                </a:cubicBezTo>
                <a:cubicBezTo>
                  <a:pt x="417512" y="64217"/>
                  <a:pt x="583671" y="26647"/>
                  <a:pt x="606425" y="21884"/>
                </a:cubicBezTo>
                <a:cubicBezTo>
                  <a:pt x="629179" y="17121"/>
                  <a:pt x="479954" y="44109"/>
                  <a:pt x="523875" y="40934"/>
                </a:cubicBezTo>
                <a:cubicBezTo>
                  <a:pt x="567796" y="37759"/>
                  <a:pt x="856192" y="8126"/>
                  <a:pt x="869950" y="2834"/>
                </a:cubicBezTo>
                <a:cubicBezTo>
                  <a:pt x="883708" y="-2458"/>
                  <a:pt x="697442" y="-341"/>
                  <a:pt x="606425" y="9184"/>
                </a:cubicBezTo>
                <a:cubicBezTo>
                  <a:pt x="515408" y="18709"/>
                  <a:pt x="354542" y="50459"/>
                  <a:pt x="323850" y="59984"/>
                </a:cubicBezTo>
                <a:cubicBezTo>
                  <a:pt x="293158" y="69509"/>
                  <a:pt x="477308" y="54692"/>
                  <a:pt x="422275" y="66334"/>
                </a:cubicBezTo>
                <a:cubicBezTo>
                  <a:pt x="367242" y="77976"/>
                  <a:pt x="-529" y="128776"/>
                  <a:pt x="0" y="126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5CE72C5-DC51-ABCB-5D8D-FF06D8851CE9}"/>
              </a:ext>
            </a:extLst>
          </p:cNvPr>
          <p:cNvSpPr/>
          <p:nvPr/>
        </p:nvSpPr>
        <p:spPr>
          <a:xfrm>
            <a:off x="5911372" y="5101230"/>
            <a:ext cx="241956" cy="289986"/>
          </a:xfrm>
          <a:custGeom>
            <a:avLst/>
            <a:gdLst>
              <a:gd name="connsiteX0" fmla="*/ 38578 w 241956"/>
              <a:gd name="connsiteY0" fmla="*/ 995 h 289986"/>
              <a:gd name="connsiteX1" fmla="*/ 54453 w 241956"/>
              <a:gd name="connsiteY1" fmla="*/ 134345 h 289986"/>
              <a:gd name="connsiteX2" fmla="*/ 86203 w 241956"/>
              <a:gd name="connsiteY2" fmla="*/ 96245 h 289986"/>
              <a:gd name="connsiteX3" fmla="*/ 60803 w 241956"/>
              <a:gd name="connsiteY3" fmla="*/ 204195 h 289986"/>
              <a:gd name="connsiteX4" fmla="*/ 478 w 241956"/>
              <a:gd name="connsiteY4" fmla="*/ 289920 h 289986"/>
              <a:gd name="connsiteX5" fmla="*/ 35403 w 241956"/>
              <a:gd name="connsiteY5" fmla="*/ 216895 h 289986"/>
              <a:gd name="connsiteX6" fmla="*/ 86203 w 241956"/>
              <a:gd name="connsiteY6" fmla="*/ 134345 h 289986"/>
              <a:gd name="connsiteX7" fmla="*/ 194153 w 241956"/>
              <a:gd name="connsiteY7" fmla="*/ 216895 h 289986"/>
              <a:gd name="connsiteX8" fmla="*/ 146528 w 241956"/>
              <a:gd name="connsiteY8" fmla="*/ 150220 h 289986"/>
              <a:gd name="connsiteX9" fmla="*/ 241778 w 241956"/>
              <a:gd name="connsiteY9" fmla="*/ 181970 h 289986"/>
              <a:gd name="connsiteX10" fmla="*/ 117953 w 241956"/>
              <a:gd name="connsiteY10" fmla="*/ 77195 h 289986"/>
              <a:gd name="connsiteX11" fmla="*/ 38578 w 241956"/>
              <a:gd name="connsiteY11" fmla="*/ 995 h 2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956" h="289986">
                <a:moveTo>
                  <a:pt x="38578" y="995"/>
                </a:moveTo>
                <a:cubicBezTo>
                  <a:pt x="27995" y="10520"/>
                  <a:pt x="46516" y="118470"/>
                  <a:pt x="54453" y="134345"/>
                </a:cubicBezTo>
                <a:cubicBezTo>
                  <a:pt x="62390" y="150220"/>
                  <a:pt x="85145" y="84603"/>
                  <a:pt x="86203" y="96245"/>
                </a:cubicBezTo>
                <a:cubicBezTo>
                  <a:pt x="87261" y="107887"/>
                  <a:pt x="75091" y="171916"/>
                  <a:pt x="60803" y="204195"/>
                </a:cubicBezTo>
                <a:cubicBezTo>
                  <a:pt x="46516" y="236474"/>
                  <a:pt x="4711" y="287803"/>
                  <a:pt x="478" y="289920"/>
                </a:cubicBezTo>
                <a:cubicBezTo>
                  <a:pt x="-3755" y="292037"/>
                  <a:pt x="21116" y="242824"/>
                  <a:pt x="35403" y="216895"/>
                </a:cubicBezTo>
                <a:cubicBezTo>
                  <a:pt x="49690" y="190966"/>
                  <a:pt x="59745" y="134345"/>
                  <a:pt x="86203" y="134345"/>
                </a:cubicBezTo>
                <a:cubicBezTo>
                  <a:pt x="112661" y="134345"/>
                  <a:pt x="184099" y="214249"/>
                  <a:pt x="194153" y="216895"/>
                </a:cubicBezTo>
                <a:cubicBezTo>
                  <a:pt x="204207" y="219541"/>
                  <a:pt x="138591" y="156041"/>
                  <a:pt x="146528" y="150220"/>
                </a:cubicBezTo>
                <a:cubicBezTo>
                  <a:pt x="154465" y="144399"/>
                  <a:pt x="246540" y="194141"/>
                  <a:pt x="241778" y="181970"/>
                </a:cubicBezTo>
                <a:cubicBezTo>
                  <a:pt x="237016" y="169799"/>
                  <a:pt x="154466" y="101537"/>
                  <a:pt x="117953" y="77195"/>
                </a:cubicBezTo>
                <a:cubicBezTo>
                  <a:pt x="81441" y="52853"/>
                  <a:pt x="49161" y="-8530"/>
                  <a:pt x="38578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5C8098E-1321-A09E-205B-C0A0B74E14FD}"/>
              </a:ext>
            </a:extLst>
          </p:cNvPr>
          <p:cNvSpPr/>
          <p:nvPr/>
        </p:nvSpPr>
        <p:spPr>
          <a:xfrm>
            <a:off x="5066442" y="4917918"/>
            <a:ext cx="429694" cy="521023"/>
          </a:xfrm>
          <a:custGeom>
            <a:avLst/>
            <a:gdLst>
              <a:gd name="connsiteX0" fmla="*/ 858 w 429694"/>
              <a:gd name="connsiteY0" fmla="*/ 520857 h 521023"/>
              <a:gd name="connsiteX1" fmla="*/ 204058 w 429694"/>
              <a:gd name="connsiteY1" fmla="*/ 171607 h 521023"/>
              <a:gd name="connsiteX2" fmla="*/ 111983 w 429694"/>
              <a:gd name="connsiteY2" fmla="*/ 314482 h 521023"/>
              <a:gd name="connsiteX3" fmla="*/ 286608 w 429694"/>
              <a:gd name="connsiteY3" fmla="*/ 98582 h 521023"/>
              <a:gd name="connsiteX4" fmla="*/ 429483 w 429694"/>
              <a:gd name="connsiteY4" fmla="*/ 12857 h 521023"/>
              <a:gd name="connsiteX5" fmla="*/ 254858 w 429694"/>
              <a:gd name="connsiteY5" fmla="*/ 127157 h 521023"/>
              <a:gd name="connsiteX6" fmla="*/ 375508 w 429694"/>
              <a:gd name="connsiteY6" fmla="*/ 157 h 521023"/>
              <a:gd name="connsiteX7" fmla="*/ 181833 w 429694"/>
              <a:gd name="connsiteY7" fmla="*/ 158907 h 521023"/>
              <a:gd name="connsiteX8" fmla="*/ 118333 w 429694"/>
              <a:gd name="connsiteY8" fmla="*/ 219232 h 521023"/>
              <a:gd name="connsiteX9" fmla="*/ 131033 w 429694"/>
              <a:gd name="connsiteY9" fmla="*/ 203357 h 521023"/>
              <a:gd name="connsiteX10" fmla="*/ 77058 w 429694"/>
              <a:gd name="connsiteY10" fmla="*/ 308132 h 521023"/>
              <a:gd name="connsiteX11" fmla="*/ 127858 w 429694"/>
              <a:gd name="connsiteY11" fmla="*/ 219232 h 521023"/>
              <a:gd name="connsiteX12" fmla="*/ 858 w 429694"/>
              <a:gd name="connsiteY12" fmla="*/ 520857 h 5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9694" h="521023">
                <a:moveTo>
                  <a:pt x="858" y="520857"/>
                </a:moveTo>
                <a:cubicBezTo>
                  <a:pt x="13558" y="512920"/>
                  <a:pt x="185537" y="206003"/>
                  <a:pt x="204058" y="171607"/>
                </a:cubicBezTo>
                <a:cubicBezTo>
                  <a:pt x="222579" y="137211"/>
                  <a:pt x="98225" y="326653"/>
                  <a:pt x="111983" y="314482"/>
                </a:cubicBezTo>
                <a:cubicBezTo>
                  <a:pt x="125741" y="302311"/>
                  <a:pt x="233691" y="148853"/>
                  <a:pt x="286608" y="98582"/>
                </a:cubicBezTo>
                <a:cubicBezTo>
                  <a:pt x="339525" y="48311"/>
                  <a:pt x="434775" y="8094"/>
                  <a:pt x="429483" y="12857"/>
                </a:cubicBezTo>
                <a:cubicBezTo>
                  <a:pt x="424191" y="17619"/>
                  <a:pt x="263854" y="129274"/>
                  <a:pt x="254858" y="127157"/>
                </a:cubicBezTo>
                <a:cubicBezTo>
                  <a:pt x="245862" y="125040"/>
                  <a:pt x="387679" y="-5135"/>
                  <a:pt x="375508" y="157"/>
                </a:cubicBezTo>
                <a:cubicBezTo>
                  <a:pt x="363337" y="5449"/>
                  <a:pt x="224696" y="122394"/>
                  <a:pt x="181833" y="158907"/>
                </a:cubicBezTo>
                <a:cubicBezTo>
                  <a:pt x="138971" y="195419"/>
                  <a:pt x="118333" y="219232"/>
                  <a:pt x="118333" y="219232"/>
                </a:cubicBezTo>
                <a:cubicBezTo>
                  <a:pt x="109866" y="226640"/>
                  <a:pt x="137912" y="188540"/>
                  <a:pt x="131033" y="203357"/>
                </a:cubicBezTo>
                <a:cubicBezTo>
                  <a:pt x="124154" y="218174"/>
                  <a:pt x="77587" y="305486"/>
                  <a:pt x="77058" y="308132"/>
                </a:cubicBezTo>
                <a:cubicBezTo>
                  <a:pt x="76529" y="310778"/>
                  <a:pt x="135266" y="188540"/>
                  <a:pt x="127858" y="219232"/>
                </a:cubicBezTo>
                <a:cubicBezTo>
                  <a:pt x="120450" y="249924"/>
                  <a:pt x="-11842" y="528794"/>
                  <a:pt x="858" y="520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BE875BE-CD95-CD6A-1F8E-BCDBDE34B45C}"/>
              </a:ext>
            </a:extLst>
          </p:cNvPr>
          <p:cNvSpPr/>
          <p:nvPr/>
        </p:nvSpPr>
        <p:spPr>
          <a:xfrm>
            <a:off x="5346806" y="4882094"/>
            <a:ext cx="671032" cy="134431"/>
          </a:xfrm>
          <a:custGeom>
            <a:avLst/>
            <a:gdLst>
              <a:gd name="connsiteX0" fmla="*/ 3069 w 671032"/>
              <a:gd name="connsiteY0" fmla="*/ 134406 h 134431"/>
              <a:gd name="connsiteX1" fmla="*/ 339619 w 671032"/>
              <a:gd name="connsiteY1" fmla="*/ 42331 h 134431"/>
              <a:gd name="connsiteX2" fmla="*/ 501544 w 671032"/>
              <a:gd name="connsiteY2" fmla="*/ 45506 h 134431"/>
              <a:gd name="connsiteX3" fmla="*/ 472969 w 671032"/>
              <a:gd name="connsiteY3" fmla="*/ 61381 h 134431"/>
              <a:gd name="connsiteX4" fmla="*/ 669819 w 671032"/>
              <a:gd name="connsiteY4" fmla="*/ 102656 h 134431"/>
              <a:gd name="connsiteX5" fmla="*/ 536469 w 671032"/>
              <a:gd name="connsiteY5" fmla="*/ 51856 h 134431"/>
              <a:gd name="connsiteX6" fmla="*/ 164994 w 671032"/>
              <a:gd name="connsiteY6" fmla="*/ 1056 h 134431"/>
              <a:gd name="connsiteX7" fmla="*/ 317394 w 671032"/>
              <a:gd name="connsiteY7" fmla="*/ 20106 h 134431"/>
              <a:gd name="connsiteX8" fmla="*/ 209444 w 671032"/>
              <a:gd name="connsiteY8" fmla="*/ 51856 h 134431"/>
              <a:gd name="connsiteX9" fmla="*/ 28469 w 671032"/>
              <a:gd name="connsiteY9" fmla="*/ 83606 h 134431"/>
              <a:gd name="connsiteX10" fmla="*/ 164994 w 671032"/>
              <a:gd name="connsiteY10" fmla="*/ 51856 h 134431"/>
              <a:gd name="connsiteX11" fmla="*/ 3069 w 671032"/>
              <a:gd name="connsiteY11" fmla="*/ 134406 h 13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032" h="134431">
                <a:moveTo>
                  <a:pt x="3069" y="134406"/>
                </a:moveTo>
                <a:cubicBezTo>
                  <a:pt x="32173" y="132819"/>
                  <a:pt x="256540" y="57148"/>
                  <a:pt x="339619" y="42331"/>
                </a:cubicBezTo>
                <a:cubicBezTo>
                  <a:pt x="422698" y="27514"/>
                  <a:pt x="479319" y="42331"/>
                  <a:pt x="501544" y="45506"/>
                </a:cubicBezTo>
                <a:cubicBezTo>
                  <a:pt x="523769" y="48681"/>
                  <a:pt x="444923" y="51856"/>
                  <a:pt x="472969" y="61381"/>
                </a:cubicBezTo>
                <a:cubicBezTo>
                  <a:pt x="501015" y="70906"/>
                  <a:pt x="659236" y="104243"/>
                  <a:pt x="669819" y="102656"/>
                </a:cubicBezTo>
                <a:cubicBezTo>
                  <a:pt x="680402" y="101068"/>
                  <a:pt x="620606" y="68789"/>
                  <a:pt x="536469" y="51856"/>
                </a:cubicBezTo>
                <a:cubicBezTo>
                  <a:pt x="452332" y="34923"/>
                  <a:pt x="201507" y="6348"/>
                  <a:pt x="164994" y="1056"/>
                </a:cubicBezTo>
                <a:cubicBezTo>
                  <a:pt x="128481" y="-4236"/>
                  <a:pt x="309986" y="11639"/>
                  <a:pt x="317394" y="20106"/>
                </a:cubicBezTo>
                <a:cubicBezTo>
                  <a:pt x="324802" y="28573"/>
                  <a:pt x="257598" y="41273"/>
                  <a:pt x="209444" y="51856"/>
                </a:cubicBezTo>
                <a:cubicBezTo>
                  <a:pt x="161290" y="62439"/>
                  <a:pt x="35877" y="83606"/>
                  <a:pt x="28469" y="83606"/>
                </a:cubicBezTo>
                <a:cubicBezTo>
                  <a:pt x="21061" y="83606"/>
                  <a:pt x="168698" y="41273"/>
                  <a:pt x="164994" y="51856"/>
                </a:cubicBezTo>
                <a:cubicBezTo>
                  <a:pt x="161290" y="62439"/>
                  <a:pt x="-26035" y="135993"/>
                  <a:pt x="3069" y="13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888FF3-C7F4-02A8-E73E-945EF9BECADA}"/>
              </a:ext>
            </a:extLst>
          </p:cNvPr>
          <p:cNvSpPr/>
          <p:nvPr/>
        </p:nvSpPr>
        <p:spPr>
          <a:xfrm>
            <a:off x="5984834" y="5010118"/>
            <a:ext cx="223488" cy="390017"/>
          </a:xfrm>
          <a:custGeom>
            <a:avLst/>
            <a:gdLst>
              <a:gd name="connsiteX0" fmla="*/ 41 w 223488"/>
              <a:gd name="connsiteY0" fmla="*/ 32 h 390017"/>
              <a:gd name="connsiteX1" fmla="*/ 92116 w 223488"/>
              <a:gd name="connsiteY1" fmla="*/ 76232 h 390017"/>
              <a:gd name="connsiteX2" fmla="*/ 82591 w 223488"/>
              <a:gd name="connsiteY2" fmla="*/ 127032 h 390017"/>
              <a:gd name="connsiteX3" fmla="*/ 152441 w 223488"/>
              <a:gd name="connsiteY3" fmla="*/ 196882 h 390017"/>
              <a:gd name="connsiteX4" fmla="*/ 222291 w 223488"/>
              <a:gd name="connsiteY4" fmla="*/ 387382 h 390017"/>
              <a:gd name="connsiteX5" fmla="*/ 190541 w 223488"/>
              <a:gd name="connsiteY5" fmla="*/ 298482 h 390017"/>
              <a:gd name="connsiteX6" fmla="*/ 114341 w 223488"/>
              <a:gd name="connsiteY6" fmla="*/ 165132 h 390017"/>
              <a:gd name="connsiteX7" fmla="*/ 104816 w 223488"/>
              <a:gd name="connsiteY7" fmla="*/ 85757 h 390017"/>
              <a:gd name="connsiteX8" fmla="*/ 41 w 223488"/>
              <a:gd name="connsiteY8" fmla="*/ 32 h 3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88" h="390017">
                <a:moveTo>
                  <a:pt x="41" y="32"/>
                </a:moveTo>
                <a:cubicBezTo>
                  <a:pt x="-2076" y="-1556"/>
                  <a:pt x="78358" y="55065"/>
                  <a:pt x="92116" y="76232"/>
                </a:cubicBezTo>
                <a:cubicBezTo>
                  <a:pt x="105874" y="97399"/>
                  <a:pt x="72537" y="106924"/>
                  <a:pt x="82591" y="127032"/>
                </a:cubicBezTo>
                <a:cubicBezTo>
                  <a:pt x="92645" y="147140"/>
                  <a:pt x="129158" y="153490"/>
                  <a:pt x="152441" y="196882"/>
                </a:cubicBezTo>
                <a:cubicBezTo>
                  <a:pt x="175724" y="240274"/>
                  <a:pt x="215941" y="370449"/>
                  <a:pt x="222291" y="387382"/>
                </a:cubicBezTo>
                <a:cubicBezTo>
                  <a:pt x="228641" y="404315"/>
                  <a:pt x="208533" y="335524"/>
                  <a:pt x="190541" y="298482"/>
                </a:cubicBezTo>
                <a:cubicBezTo>
                  <a:pt x="172549" y="261440"/>
                  <a:pt x="128629" y="200586"/>
                  <a:pt x="114341" y="165132"/>
                </a:cubicBezTo>
                <a:cubicBezTo>
                  <a:pt x="100054" y="129678"/>
                  <a:pt x="124395" y="111686"/>
                  <a:pt x="104816" y="85757"/>
                </a:cubicBezTo>
                <a:cubicBezTo>
                  <a:pt x="85237" y="59828"/>
                  <a:pt x="2158" y="1620"/>
                  <a:pt x="4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19FF4BE-1FC1-0FB6-2FDB-6D9F06F05D8D}"/>
              </a:ext>
            </a:extLst>
          </p:cNvPr>
          <p:cNvSpPr/>
          <p:nvPr/>
        </p:nvSpPr>
        <p:spPr>
          <a:xfrm>
            <a:off x="4707720" y="4641793"/>
            <a:ext cx="394725" cy="176185"/>
          </a:xfrm>
          <a:custGeom>
            <a:avLst/>
            <a:gdLst>
              <a:gd name="connsiteX0" fmla="*/ 216705 w 394725"/>
              <a:gd name="connsiteY0" fmla="*/ 57 h 176185"/>
              <a:gd name="connsiteX1" fmla="*/ 143680 w 394725"/>
              <a:gd name="connsiteY1" fmla="*/ 79432 h 176185"/>
              <a:gd name="connsiteX2" fmla="*/ 805 w 394725"/>
              <a:gd name="connsiteY2" fmla="*/ 146107 h 176185"/>
              <a:gd name="connsiteX3" fmla="*/ 86530 w 394725"/>
              <a:gd name="connsiteY3" fmla="*/ 127057 h 176185"/>
              <a:gd name="connsiteX4" fmla="*/ 105580 w 394725"/>
              <a:gd name="connsiteY4" fmla="*/ 174682 h 176185"/>
              <a:gd name="connsiteX5" fmla="*/ 254805 w 394725"/>
              <a:gd name="connsiteY5" fmla="*/ 60382 h 176185"/>
              <a:gd name="connsiteX6" fmla="*/ 394505 w 394725"/>
              <a:gd name="connsiteY6" fmla="*/ 28632 h 176185"/>
              <a:gd name="connsiteX7" fmla="*/ 283380 w 394725"/>
              <a:gd name="connsiteY7" fmla="*/ 50857 h 176185"/>
              <a:gd name="connsiteX8" fmla="*/ 140505 w 394725"/>
              <a:gd name="connsiteY8" fmla="*/ 108007 h 176185"/>
              <a:gd name="connsiteX9" fmla="*/ 302430 w 394725"/>
              <a:gd name="connsiteY9" fmla="*/ 9582 h 176185"/>
              <a:gd name="connsiteX10" fmla="*/ 115105 w 394725"/>
              <a:gd name="connsiteY10" fmla="*/ 92132 h 176185"/>
              <a:gd name="connsiteX11" fmla="*/ 216705 w 394725"/>
              <a:gd name="connsiteY11" fmla="*/ 57 h 1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725" h="176185">
                <a:moveTo>
                  <a:pt x="216705" y="57"/>
                </a:moveTo>
                <a:cubicBezTo>
                  <a:pt x="221467" y="-2060"/>
                  <a:pt x="179663" y="55090"/>
                  <a:pt x="143680" y="79432"/>
                </a:cubicBezTo>
                <a:cubicBezTo>
                  <a:pt x="107697" y="103774"/>
                  <a:pt x="10330" y="138170"/>
                  <a:pt x="805" y="146107"/>
                </a:cubicBezTo>
                <a:cubicBezTo>
                  <a:pt x="-8720" y="154044"/>
                  <a:pt x="69067" y="122294"/>
                  <a:pt x="86530" y="127057"/>
                </a:cubicBezTo>
                <a:cubicBezTo>
                  <a:pt x="103993" y="131820"/>
                  <a:pt x="77534" y="185795"/>
                  <a:pt x="105580" y="174682"/>
                </a:cubicBezTo>
                <a:cubicBezTo>
                  <a:pt x="133626" y="163570"/>
                  <a:pt x="206651" y="84724"/>
                  <a:pt x="254805" y="60382"/>
                </a:cubicBezTo>
                <a:cubicBezTo>
                  <a:pt x="302959" y="36040"/>
                  <a:pt x="389743" y="30219"/>
                  <a:pt x="394505" y="28632"/>
                </a:cubicBezTo>
                <a:cubicBezTo>
                  <a:pt x="399267" y="27045"/>
                  <a:pt x="325713" y="37628"/>
                  <a:pt x="283380" y="50857"/>
                </a:cubicBezTo>
                <a:cubicBezTo>
                  <a:pt x="241047" y="64086"/>
                  <a:pt x="137330" y="114886"/>
                  <a:pt x="140505" y="108007"/>
                </a:cubicBezTo>
                <a:cubicBezTo>
                  <a:pt x="143680" y="101128"/>
                  <a:pt x="306663" y="12228"/>
                  <a:pt x="302430" y="9582"/>
                </a:cubicBezTo>
                <a:cubicBezTo>
                  <a:pt x="298197" y="6936"/>
                  <a:pt x="130451" y="90545"/>
                  <a:pt x="115105" y="92132"/>
                </a:cubicBezTo>
                <a:cubicBezTo>
                  <a:pt x="99759" y="93720"/>
                  <a:pt x="211943" y="2174"/>
                  <a:pt x="21670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2C2BB79-1E57-CBF2-B615-1D926C77B273}"/>
              </a:ext>
            </a:extLst>
          </p:cNvPr>
          <p:cNvSpPr/>
          <p:nvPr/>
        </p:nvSpPr>
        <p:spPr>
          <a:xfrm>
            <a:off x="4997171" y="4435202"/>
            <a:ext cx="554817" cy="204539"/>
          </a:xfrm>
          <a:custGeom>
            <a:avLst/>
            <a:gdLst>
              <a:gd name="connsiteX0" fmla="*/ 279 w 554817"/>
              <a:gd name="connsiteY0" fmla="*/ 203473 h 204539"/>
              <a:gd name="connsiteX1" fmla="*/ 101879 w 554817"/>
              <a:gd name="connsiteY1" fmla="*/ 187598 h 204539"/>
              <a:gd name="connsiteX2" fmla="*/ 124104 w 554817"/>
              <a:gd name="connsiteY2" fmla="*/ 136798 h 204539"/>
              <a:gd name="connsiteX3" fmla="*/ 159029 w 554817"/>
              <a:gd name="connsiteY3" fmla="*/ 162198 h 204539"/>
              <a:gd name="connsiteX4" fmla="*/ 282854 w 554817"/>
              <a:gd name="connsiteY4" fmla="*/ 92348 h 204539"/>
              <a:gd name="connsiteX5" fmla="*/ 447954 w 554817"/>
              <a:gd name="connsiteY5" fmla="*/ 101873 h 204539"/>
              <a:gd name="connsiteX6" fmla="*/ 311429 w 554817"/>
              <a:gd name="connsiteY6" fmla="*/ 98698 h 204539"/>
              <a:gd name="connsiteX7" fmla="*/ 473354 w 554817"/>
              <a:gd name="connsiteY7" fmla="*/ 47898 h 204539"/>
              <a:gd name="connsiteX8" fmla="*/ 552729 w 554817"/>
              <a:gd name="connsiteY8" fmla="*/ 273 h 204539"/>
              <a:gd name="connsiteX9" fmla="*/ 393979 w 554817"/>
              <a:gd name="connsiteY9" fmla="*/ 70123 h 204539"/>
              <a:gd name="connsiteX10" fmla="*/ 127279 w 554817"/>
              <a:gd name="connsiteY10" fmla="*/ 92348 h 204539"/>
              <a:gd name="connsiteX11" fmla="*/ 343179 w 554817"/>
              <a:gd name="connsiteY11" fmla="*/ 139973 h 204539"/>
              <a:gd name="connsiteX12" fmla="*/ 136804 w 554817"/>
              <a:gd name="connsiteY12" fmla="*/ 162198 h 204539"/>
              <a:gd name="connsiteX13" fmla="*/ 279 w 554817"/>
              <a:gd name="connsiteY13" fmla="*/ 203473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817" h="204539">
                <a:moveTo>
                  <a:pt x="279" y="203473"/>
                </a:moveTo>
                <a:cubicBezTo>
                  <a:pt x="-5542" y="207706"/>
                  <a:pt x="81242" y="198710"/>
                  <a:pt x="101879" y="187598"/>
                </a:cubicBezTo>
                <a:cubicBezTo>
                  <a:pt x="122516" y="176486"/>
                  <a:pt x="114579" y="141031"/>
                  <a:pt x="124104" y="136798"/>
                </a:cubicBezTo>
                <a:cubicBezTo>
                  <a:pt x="133629" y="132565"/>
                  <a:pt x="132571" y="169606"/>
                  <a:pt x="159029" y="162198"/>
                </a:cubicBezTo>
                <a:cubicBezTo>
                  <a:pt x="185487" y="154790"/>
                  <a:pt x="234700" y="102402"/>
                  <a:pt x="282854" y="92348"/>
                </a:cubicBezTo>
                <a:cubicBezTo>
                  <a:pt x="331008" y="82294"/>
                  <a:pt x="443192" y="100815"/>
                  <a:pt x="447954" y="101873"/>
                </a:cubicBezTo>
                <a:cubicBezTo>
                  <a:pt x="452716" y="102931"/>
                  <a:pt x="307196" y="107694"/>
                  <a:pt x="311429" y="98698"/>
                </a:cubicBezTo>
                <a:cubicBezTo>
                  <a:pt x="315662" y="89702"/>
                  <a:pt x="433137" y="64302"/>
                  <a:pt x="473354" y="47898"/>
                </a:cubicBezTo>
                <a:cubicBezTo>
                  <a:pt x="513571" y="31494"/>
                  <a:pt x="565958" y="-3431"/>
                  <a:pt x="552729" y="273"/>
                </a:cubicBezTo>
                <a:cubicBezTo>
                  <a:pt x="539500" y="3977"/>
                  <a:pt x="464887" y="54777"/>
                  <a:pt x="393979" y="70123"/>
                </a:cubicBezTo>
                <a:cubicBezTo>
                  <a:pt x="323071" y="85469"/>
                  <a:pt x="135746" y="80706"/>
                  <a:pt x="127279" y="92348"/>
                </a:cubicBezTo>
                <a:cubicBezTo>
                  <a:pt x="118812" y="103990"/>
                  <a:pt x="341592" y="128331"/>
                  <a:pt x="343179" y="139973"/>
                </a:cubicBezTo>
                <a:cubicBezTo>
                  <a:pt x="344766" y="151615"/>
                  <a:pt x="190779" y="151086"/>
                  <a:pt x="136804" y="162198"/>
                </a:cubicBezTo>
                <a:cubicBezTo>
                  <a:pt x="82829" y="173310"/>
                  <a:pt x="6100" y="199240"/>
                  <a:pt x="279" y="203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CF5BC32-744D-49CC-54E3-6DEF5FF39164}"/>
              </a:ext>
            </a:extLst>
          </p:cNvPr>
          <p:cNvSpPr/>
          <p:nvPr/>
        </p:nvSpPr>
        <p:spPr>
          <a:xfrm>
            <a:off x="4814202" y="4720980"/>
            <a:ext cx="323181" cy="179074"/>
          </a:xfrm>
          <a:custGeom>
            <a:avLst/>
            <a:gdLst>
              <a:gd name="connsiteX0" fmla="*/ 2273 w 323181"/>
              <a:gd name="connsiteY0" fmla="*/ 178045 h 179074"/>
              <a:gd name="connsiteX1" fmla="*/ 97523 w 323181"/>
              <a:gd name="connsiteY1" fmla="*/ 6595 h 179074"/>
              <a:gd name="connsiteX2" fmla="*/ 151498 w 323181"/>
              <a:gd name="connsiteY2" fmla="*/ 79620 h 179074"/>
              <a:gd name="connsiteX3" fmla="*/ 205473 w 323181"/>
              <a:gd name="connsiteY3" fmla="*/ 245 h 179074"/>
              <a:gd name="connsiteX4" fmla="*/ 221348 w 323181"/>
              <a:gd name="connsiteY4" fmla="*/ 57395 h 179074"/>
              <a:gd name="connsiteX5" fmla="*/ 322948 w 323181"/>
              <a:gd name="connsiteY5" fmla="*/ 130420 h 179074"/>
              <a:gd name="connsiteX6" fmla="*/ 246748 w 323181"/>
              <a:gd name="connsiteY6" fmla="*/ 63745 h 179074"/>
              <a:gd name="connsiteX7" fmla="*/ 167373 w 323181"/>
              <a:gd name="connsiteY7" fmla="*/ 57395 h 179074"/>
              <a:gd name="connsiteX8" fmla="*/ 126098 w 323181"/>
              <a:gd name="connsiteY8" fmla="*/ 22470 h 179074"/>
              <a:gd name="connsiteX9" fmla="*/ 37198 w 323181"/>
              <a:gd name="connsiteY9" fmla="*/ 76445 h 179074"/>
              <a:gd name="connsiteX10" fmla="*/ 2273 w 323181"/>
              <a:gd name="connsiteY10" fmla="*/ 178045 h 1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181" h="179074">
                <a:moveTo>
                  <a:pt x="2273" y="178045"/>
                </a:moveTo>
                <a:cubicBezTo>
                  <a:pt x="12327" y="166403"/>
                  <a:pt x="72652" y="22999"/>
                  <a:pt x="97523" y="6595"/>
                </a:cubicBezTo>
                <a:cubicBezTo>
                  <a:pt x="122394" y="-9809"/>
                  <a:pt x="133507" y="80678"/>
                  <a:pt x="151498" y="79620"/>
                </a:cubicBezTo>
                <a:cubicBezTo>
                  <a:pt x="169489" y="78562"/>
                  <a:pt x="193831" y="3949"/>
                  <a:pt x="205473" y="245"/>
                </a:cubicBezTo>
                <a:cubicBezTo>
                  <a:pt x="217115" y="-3459"/>
                  <a:pt x="201769" y="35699"/>
                  <a:pt x="221348" y="57395"/>
                </a:cubicBezTo>
                <a:cubicBezTo>
                  <a:pt x="240927" y="79091"/>
                  <a:pt x="318715" y="129362"/>
                  <a:pt x="322948" y="130420"/>
                </a:cubicBezTo>
                <a:cubicBezTo>
                  <a:pt x="327181" y="131478"/>
                  <a:pt x="272677" y="75916"/>
                  <a:pt x="246748" y="63745"/>
                </a:cubicBezTo>
                <a:cubicBezTo>
                  <a:pt x="220819" y="51574"/>
                  <a:pt x="187481" y="64274"/>
                  <a:pt x="167373" y="57395"/>
                </a:cubicBezTo>
                <a:cubicBezTo>
                  <a:pt x="147265" y="50516"/>
                  <a:pt x="147794" y="19295"/>
                  <a:pt x="126098" y="22470"/>
                </a:cubicBezTo>
                <a:cubicBezTo>
                  <a:pt x="104402" y="25645"/>
                  <a:pt x="56777" y="53691"/>
                  <a:pt x="37198" y="76445"/>
                </a:cubicBezTo>
                <a:cubicBezTo>
                  <a:pt x="17619" y="99199"/>
                  <a:pt x="-7781" y="189687"/>
                  <a:pt x="2273" y="178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62D9E99-F4EC-4B47-0A74-6C20E82CF354}"/>
              </a:ext>
            </a:extLst>
          </p:cNvPr>
          <p:cNvSpPr/>
          <p:nvPr/>
        </p:nvSpPr>
        <p:spPr>
          <a:xfrm>
            <a:off x="5064038" y="4582685"/>
            <a:ext cx="769901" cy="259541"/>
          </a:xfrm>
          <a:custGeom>
            <a:avLst/>
            <a:gdLst>
              <a:gd name="connsiteX0" fmla="*/ 87 w 769901"/>
              <a:gd name="connsiteY0" fmla="*/ 195690 h 259541"/>
              <a:gd name="connsiteX1" fmla="*/ 130262 w 769901"/>
              <a:gd name="connsiteY1" fmla="*/ 208390 h 259541"/>
              <a:gd name="connsiteX2" fmla="*/ 114387 w 769901"/>
              <a:gd name="connsiteY2" fmla="*/ 259190 h 259541"/>
              <a:gd name="connsiteX3" fmla="*/ 209637 w 769901"/>
              <a:gd name="connsiteY3" fmla="*/ 179815 h 259541"/>
              <a:gd name="connsiteX4" fmla="*/ 342987 w 769901"/>
              <a:gd name="connsiteY4" fmla="*/ 116315 h 259541"/>
              <a:gd name="connsiteX5" fmla="*/ 336637 w 769901"/>
              <a:gd name="connsiteY5" fmla="*/ 141715 h 259541"/>
              <a:gd name="connsiteX6" fmla="*/ 473162 w 769901"/>
              <a:gd name="connsiteY6" fmla="*/ 33765 h 259541"/>
              <a:gd name="connsiteX7" fmla="*/ 685887 w 769901"/>
              <a:gd name="connsiteY7" fmla="*/ 30590 h 259541"/>
              <a:gd name="connsiteX8" fmla="*/ 457287 w 769901"/>
              <a:gd name="connsiteY8" fmla="*/ 33765 h 259541"/>
              <a:gd name="connsiteX9" fmla="*/ 590637 w 769901"/>
              <a:gd name="connsiteY9" fmla="*/ 2015 h 259541"/>
              <a:gd name="connsiteX10" fmla="*/ 768437 w 769901"/>
              <a:gd name="connsiteY10" fmla="*/ 5190 h 259541"/>
              <a:gd name="connsiteX11" fmla="*/ 485862 w 769901"/>
              <a:gd name="connsiteY11" fmla="*/ 21065 h 259541"/>
              <a:gd name="connsiteX12" fmla="*/ 349337 w 769901"/>
              <a:gd name="connsiteY12" fmla="*/ 116315 h 259541"/>
              <a:gd name="connsiteX13" fmla="*/ 257262 w 769901"/>
              <a:gd name="connsiteY13" fmla="*/ 157590 h 259541"/>
              <a:gd name="connsiteX14" fmla="*/ 381087 w 769901"/>
              <a:gd name="connsiteY14" fmla="*/ 27415 h 259541"/>
              <a:gd name="connsiteX15" fmla="*/ 200112 w 769901"/>
              <a:gd name="connsiteY15" fmla="*/ 157590 h 259541"/>
              <a:gd name="connsiteX16" fmla="*/ 133437 w 769901"/>
              <a:gd name="connsiteY16" fmla="*/ 141715 h 259541"/>
              <a:gd name="connsiteX17" fmla="*/ 158837 w 769901"/>
              <a:gd name="connsiteY17" fmla="*/ 78215 h 259541"/>
              <a:gd name="connsiteX18" fmla="*/ 152487 w 769901"/>
              <a:gd name="connsiteY18" fmla="*/ 176640 h 259541"/>
              <a:gd name="connsiteX19" fmla="*/ 87 w 769901"/>
              <a:gd name="connsiteY19" fmla="*/ 195690 h 2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9901" h="259541">
                <a:moveTo>
                  <a:pt x="87" y="195690"/>
                </a:moveTo>
                <a:cubicBezTo>
                  <a:pt x="-3617" y="200982"/>
                  <a:pt x="111212" y="197807"/>
                  <a:pt x="130262" y="208390"/>
                </a:cubicBezTo>
                <a:cubicBezTo>
                  <a:pt x="149312" y="218973"/>
                  <a:pt x="101158" y="263952"/>
                  <a:pt x="114387" y="259190"/>
                </a:cubicBezTo>
                <a:cubicBezTo>
                  <a:pt x="127616" y="254428"/>
                  <a:pt x="171537" y="203627"/>
                  <a:pt x="209637" y="179815"/>
                </a:cubicBezTo>
                <a:cubicBezTo>
                  <a:pt x="247737" y="156003"/>
                  <a:pt x="321820" y="122665"/>
                  <a:pt x="342987" y="116315"/>
                </a:cubicBezTo>
                <a:cubicBezTo>
                  <a:pt x="364154" y="109965"/>
                  <a:pt x="314941" y="155473"/>
                  <a:pt x="336637" y="141715"/>
                </a:cubicBezTo>
                <a:cubicBezTo>
                  <a:pt x="358333" y="127957"/>
                  <a:pt x="414954" y="52286"/>
                  <a:pt x="473162" y="33765"/>
                </a:cubicBezTo>
                <a:cubicBezTo>
                  <a:pt x="531370" y="15244"/>
                  <a:pt x="688533" y="30590"/>
                  <a:pt x="685887" y="30590"/>
                </a:cubicBezTo>
                <a:cubicBezTo>
                  <a:pt x="683241" y="30590"/>
                  <a:pt x="473162" y="38527"/>
                  <a:pt x="457287" y="33765"/>
                </a:cubicBezTo>
                <a:cubicBezTo>
                  <a:pt x="441412" y="29003"/>
                  <a:pt x="538779" y="6777"/>
                  <a:pt x="590637" y="2015"/>
                </a:cubicBezTo>
                <a:cubicBezTo>
                  <a:pt x="642495" y="-2748"/>
                  <a:pt x="785900" y="2015"/>
                  <a:pt x="768437" y="5190"/>
                </a:cubicBezTo>
                <a:cubicBezTo>
                  <a:pt x="750975" y="8365"/>
                  <a:pt x="555712" y="2544"/>
                  <a:pt x="485862" y="21065"/>
                </a:cubicBezTo>
                <a:cubicBezTo>
                  <a:pt x="416012" y="39586"/>
                  <a:pt x="387437" y="93561"/>
                  <a:pt x="349337" y="116315"/>
                </a:cubicBezTo>
                <a:cubicBezTo>
                  <a:pt x="311237" y="139069"/>
                  <a:pt x="251970" y="172407"/>
                  <a:pt x="257262" y="157590"/>
                </a:cubicBezTo>
                <a:cubicBezTo>
                  <a:pt x="262554" y="142773"/>
                  <a:pt x="390612" y="27415"/>
                  <a:pt x="381087" y="27415"/>
                </a:cubicBezTo>
                <a:cubicBezTo>
                  <a:pt x="371562" y="27415"/>
                  <a:pt x="241387" y="138540"/>
                  <a:pt x="200112" y="157590"/>
                </a:cubicBezTo>
                <a:cubicBezTo>
                  <a:pt x="158837" y="176640"/>
                  <a:pt x="140316" y="154944"/>
                  <a:pt x="133437" y="141715"/>
                </a:cubicBezTo>
                <a:cubicBezTo>
                  <a:pt x="126558" y="128486"/>
                  <a:pt x="155662" y="72394"/>
                  <a:pt x="158837" y="78215"/>
                </a:cubicBezTo>
                <a:cubicBezTo>
                  <a:pt x="162012" y="84036"/>
                  <a:pt x="178945" y="157061"/>
                  <a:pt x="152487" y="176640"/>
                </a:cubicBezTo>
                <a:cubicBezTo>
                  <a:pt x="126029" y="196219"/>
                  <a:pt x="3791" y="190398"/>
                  <a:pt x="87" y="19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7C7D9D8-C318-E97D-E74B-391BEC2E5F99}"/>
              </a:ext>
            </a:extLst>
          </p:cNvPr>
          <p:cNvSpPr/>
          <p:nvPr/>
        </p:nvSpPr>
        <p:spPr>
          <a:xfrm>
            <a:off x="5358326" y="4400342"/>
            <a:ext cx="655471" cy="165320"/>
          </a:xfrm>
          <a:custGeom>
            <a:avLst/>
            <a:gdLst>
              <a:gd name="connsiteX0" fmla="*/ 1074 w 655471"/>
              <a:gd name="connsiteY0" fmla="*/ 98633 h 165320"/>
              <a:gd name="connsiteX1" fmla="*/ 242374 w 655471"/>
              <a:gd name="connsiteY1" fmla="*/ 54183 h 165320"/>
              <a:gd name="connsiteX2" fmla="*/ 509074 w 655471"/>
              <a:gd name="connsiteY2" fmla="*/ 82758 h 165320"/>
              <a:gd name="connsiteX3" fmla="*/ 356674 w 655471"/>
              <a:gd name="connsiteY3" fmla="*/ 208 h 165320"/>
              <a:gd name="connsiteX4" fmla="*/ 515424 w 655471"/>
              <a:gd name="connsiteY4" fmla="*/ 60533 h 165320"/>
              <a:gd name="connsiteX5" fmla="*/ 655124 w 655471"/>
              <a:gd name="connsiteY5" fmla="*/ 104983 h 165320"/>
              <a:gd name="connsiteX6" fmla="*/ 474149 w 655471"/>
              <a:gd name="connsiteY6" fmla="*/ 51008 h 165320"/>
              <a:gd name="connsiteX7" fmla="*/ 270949 w 655471"/>
              <a:gd name="connsiteY7" fmla="*/ 12908 h 165320"/>
              <a:gd name="connsiteX8" fmla="*/ 397949 w 655471"/>
              <a:gd name="connsiteY8" fmla="*/ 54183 h 165320"/>
              <a:gd name="connsiteX9" fmla="*/ 264599 w 655471"/>
              <a:gd name="connsiteY9" fmla="*/ 60533 h 165320"/>
              <a:gd name="connsiteX10" fmla="*/ 175699 w 655471"/>
              <a:gd name="connsiteY10" fmla="*/ 82758 h 165320"/>
              <a:gd name="connsiteX11" fmla="*/ 55049 w 655471"/>
              <a:gd name="connsiteY11" fmla="*/ 165308 h 165320"/>
              <a:gd name="connsiteX12" fmla="*/ 150299 w 655471"/>
              <a:gd name="connsiteY12" fmla="*/ 76408 h 165320"/>
              <a:gd name="connsiteX13" fmla="*/ 1074 w 655471"/>
              <a:gd name="connsiteY13" fmla="*/ 98633 h 16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471" h="165320">
                <a:moveTo>
                  <a:pt x="1074" y="98633"/>
                </a:moveTo>
                <a:cubicBezTo>
                  <a:pt x="16420" y="94929"/>
                  <a:pt x="157707" y="56829"/>
                  <a:pt x="242374" y="54183"/>
                </a:cubicBezTo>
                <a:cubicBezTo>
                  <a:pt x="327041" y="51537"/>
                  <a:pt x="490024" y="91754"/>
                  <a:pt x="509074" y="82758"/>
                </a:cubicBezTo>
                <a:cubicBezTo>
                  <a:pt x="528124" y="73762"/>
                  <a:pt x="355616" y="3912"/>
                  <a:pt x="356674" y="208"/>
                </a:cubicBezTo>
                <a:cubicBezTo>
                  <a:pt x="357732" y="-3496"/>
                  <a:pt x="465682" y="43070"/>
                  <a:pt x="515424" y="60533"/>
                </a:cubicBezTo>
                <a:cubicBezTo>
                  <a:pt x="565166" y="77995"/>
                  <a:pt x="662003" y="106570"/>
                  <a:pt x="655124" y="104983"/>
                </a:cubicBezTo>
                <a:cubicBezTo>
                  <a:pt x="648245" y="103396"/>
                  <a:pt x="538178" y="66354"/>
                  <a:pt x="474149" y="51008"/>
                </a:cubicBezTo>
                <a:cubicBezTo>
                  <a:pt x="410120" y="35662"/>
                  <a:pt x="283649" y="12379"/>
                  <a:pt x="270949" y="12908"/>
                </a:cubicBezTo>
                <a:cubicBezTo>
                  <a:pt x="258249" y="13437"/>
                  <a:pt x="399007" y="46246"/>
                  <a:pt x="397949" y="54183"/>
                </a:cubicBezTo>
                <a:cubicBezTo>
                  <a:pt x="396891" y="62120"/>
                  <a:pt x="301641" y="55771"/>
                  <a:pt x="264599" y="60533"/>
                </a:cubicBezTo>
                <a:cubicBezTo>
                  <a:pt x="227557" y="65295"/>
                  <a:pt x="210624" y="65295"/>
                  <a:pt x="175699" y="82758"/>
                </a:cubicBezTo>
                <a:cubicBezTo>
                  <a:pt x="140774" y="100221"/>
                  <a:pt x="59282" y="166366"/>
                  <a:pt x="55049" y="165308"/>
                </a:cubicBezTo>
                <a:cubicBezTo>
                  <a:pt x="50816" y="164250"/>
                  <a:pt x="160882" y="89108"/>
                  <a:pt x="150299" y="76408"/>
                </a:cubicBezTo>
                <a:cubicBezTo>
                  <a:pt x="139716" y="63708"/>
                  <a:pt x="-14272" y="102337"/>
                  <a:pt x="1074" y="98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C0B5D38-FB62-CC4D-DBE3-899BEFDBCE9B}"/>
              </a:ext>
            </a:extLst>
          </p:cNvPr>
          <p:cNvSpPr/>
          <p:nvPr/>
        </p:nvSpPr>
        <p:spPr>
          <a:xfrm>
            <a:off x="5510290" y="4533278"/>
            <a:ext cx="515957" cy="60947"/>
          </a:xfrm>
          <a:custGeom>
            <a:avLst/>
            <a:gdLst>
              <a:gd name="connsiteX0" fmla="*/ 1510 w 515957"/>
              <a:gd name="connsiteY0" fmla="*/ 38722 h 60947"/>
              <a:gd name="connsiteX1" fmla="*/ 245985 w 515957"/>
              <a:gd name="connsiteY1" fmla="*/ 3797 h 60947"/>
              <a:gd name="connsiteX2" fmla="*/ 223760 w 515957"/>
              <a:gd name="connsiteY2" fmla="*/ 29197 h 60947"/>
              <a:gd name="connsiteX3" fmla="*/ 436485 w 515957"/>
              <a:gd name="connsiteY3" fmla="*/ 13322 h 60947"/>
              <a:gd name="connsiteX4" fmla="*/ 411085 w 515957"/>
              <a:gd name="connsiteY4" fmla="*/ 13322 h 60947"/>
              <a:gd name="connsiteX5" fmla="*/ 515860 w 515957"/>
              <a:gd name="connsiteY5" fmla="*/ 60947 h 60947"/>
              <a:gd name="connsiteX6" fmla="*/ 426960 w 515957"/>
              <a:gd name="connsiteY6" fmla="*/ 13322 h 60947"/>
              <a:gd name="connsiteX7" fmla="*/ 277735 w 515957"/>
              <a:gd name="connsiteY7" fmla="*/ 622 h 60947"/>
              <a:gd name="connsiteX8" fmla="*/ 147560 w 515957"/>
              <a:gd name="connsiteY8" fmla="*/ 3797 h 60947"/>
              <a:gd name="connsiteX9" fmla="*/ 1510 w 515957"/>
              <a:gd name="connsiteY9" fmla="*/ 38722 h 6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957" h="60947">
                <a:moveTo>
                  <a:pt x="1510" y="38722"/>
                </a:moveTo>
                <a:cubicBezTo>
                  <a:pt x="17914" y="38722"/>
                  <a:pt x="208943" y="5384"/>
                  <a:pt x="245985" y="3797"/>
                </a:cubicBezTo>
                <a:cubicBezTo>
                  <a:pt x="283027" y="2209"/>
                  <a:pt x="192010" y="27609"/>
                  <a:pt x="223760" y="29197"/>
                </a:cubicBezTo>
                <a:cubicBezTo>
                  <a:pt x="255510" y="30785"/>
                  <a:pt x="405264" y="15968"/>
                  <a:pt x="436485" y="13322"/>
                </a:cubicBezTo>
                <a:cubicBezTo>
                  <a:pt x="467706" y="10676"/>
                  <a:pt x="397856" y="5385"/>
                  <a:pt x="411085" y="13322"/>
                </a:cubicBezTo>
                <a:cubicBezTo>
                  <a:pt x="424314" y="21259"/>
                  <a:pt x="513214" y="60947"/>
                  <a:pt x="515860" y="60947"/>
                </a:cubicBezTo>
                <a:cubicBezTo>
                  <a:pt x="518506" y="60947"/>
                  <a:pt x="466647" y="23376"/>
                  <a:pt x="426960" y="13322"/>
                </a:cubicBezTo>
                <a:cubicBezTo>
                  <a:pt x="387273" y="3268"/>
                  <a:pt x="324302" y="2209"/>
                  <a:pt x="277735" y="622"/>
                </a:cubicBezTo>
                <a:cubicBezTo>
                  <a:pt x="231168" y="-966"/>
                  <a:pt x="188306" y="622"/>
                  <a:pt x="147560" y="3797"/>
                </a:cubicBezTo>
                <a:cubicBezTo>
                  <a:pt x="106814" y="6972"/>
                  <a:pt x="-14894" y="38722"/>
                  <a:pt x="1510" y="38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57274EA-EC80-46C6-12B3-D04A9A95F08D}"/>
              </a:ext>
            </a:extLst>
          </p:cNvPr>
          <p:cNvSpPr/>
          <p:nvPr/>
        </p:nvSpPr>
        <p:spPr>
          <a:xfrm>
            <a:off x="5768693" y="4397260"/>
            <a:ext cx="260823" cy="130662"/>
          </a:xfrm>
          <a:custGeom>
            <a:avLst/>
            <a:gdLst>
              <a:gd name="connsiteX0" fmla="*/ 282 w 260823"/>
              <a:gd name="connsiteY0" fmla="*/ 115 h 130662"/>
              <a:gd name="connsiteX1" fmla="*/ 139982 w 260823"/>
              <a:gd name="connsiteY1" fmla="*/ 89015 h 130662"/>
              <a:gd name="connsiteX2" fmla="*/ 146332 w 260823"/>
              <a:gd name="connsiteY2" fmla="*/ 54090 h 130662"/>
              <a:gd name="connsiteX3" fmla="*/ 260632 w 260823"/>
              <a:gd name="connsiteY3" fmla="*/ 130290 h 130662"/>
              <a:gd name="connsiteX4" fmla="*/ 171732 w 260823"/>
              <a:gd name="connsiteY4" fmla="*/ 82665 h 130662"/>
              <a:gd name="connsiteX5" fmla="*/ 105057 w 260823"/>
              <a:gd name="connsiteY5" fmla="*/ 69965 h 130662"/>
              <a:gd name="connsiteX6" fmla="*/ 282 w 260823"/>
              <a:gd name="connsiteY6" fmla="*/ 115 h 13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823" h="130662">
                <a:moveTo>
                  <a:pt x="282" y="115"/>
                </a:moveTo>
                <a:cubicBezTo>
                  <a:pt x="6103" y="3290"/>
                  <a:pt x="115640" y="80019"/>
                  <a:pt x="139982" y="89015"/>
                </a:cubicBezTo>
                <a:cubicBezTo>
                  <a:pt x="164324" y="98011"/>
                  <a:pt x="126224" y="47211"/>
                  <a:pt x="146332" y="54090"/>
                </a:cubicBezTo>
                <a:cubicBezTo>
                  <a:pt x="166440" y="60969"/>
                  <a:pt x="256399" y="125528"/>
                  <a:pt x="260632" y="130290"/>
                </a:cubicBezTo>
                <a:cubicBezTo>
                  <a:pt x="264865" y="135052"/>
                  <a:pt x="197661" y="92719"/>
                  <a:pt x="171732" y="82665"/>
                </a:cubicBezTo>
                <a:cubicBezTo>
                  <a:pt x="145803" y="72611"/>
                  <a:pt x="129928" y="79490"/>
                  <a:pt x="105057" y="69965"/>
                </a:cubicBezTo>
                <a:cubicBezTo>
                  <a:pt x="80186" y="60440"/>
                  <a:pt x="-5539" y="-3060"/>
                  <a:pt x="28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3F3DA09-3D20-359E-C945-C9FD81FB6BBB}"/>
              </a:ext>
            </a:extLst>
          </p:cNvPr>
          <p:cNvSpPr/>
          <p:nvPr/>
        </p:nvSpPr>
        <p:spPr>
          <a:xfrm>
            <a:off x="2921659" y="5653558"/>
            <a:ext cx="352503" cy="502013"/>
          </a:xfrm>
          <a:custGeom>
            <a:avLst/>
            <a:gdLst>
              <a:gd name="connsiteX0" fmla="*/ 348122 w 352503"/>
              <a:gd name="connsiteY0" fmla="*/ 46321 h 502013"/>
              <a:gd name="connsiteX1" fmla="*/ 177339 w 352503"/>
              <a:gd name="connsiteY1" fmla="*/ 266915 h 502013"/>
              <a:gd name="connsiteX2" fmla="*/ 220034 w 352503"/>
              <a:gd name="connsiteY2" fmla="*/ 195756 h 502013"/>
              <a:gd name="connsiteX3" fmla="*/ 152433 w 352503"/>
              <a:gd name="connsiteY3" fmla="*/ 295379 h 502013"/>
              <a:gd name="connsiteX4" fmla="*/ 141759 w 352503"/>
              <a:gd name="connsiteY4" fmla="*/ 395002 h 502013"/>
              <a:gd name="connsiteX5" fmla="*/ 152433 w 352503"/>
              <a:gd name="connsiteY5" fmla="*/ 355865 h 502013"/>
              <a:gd name="connsiteX6" fmla="*/ 148875 w 352503"/>
              <a:gd name="connsiteY6" fmla="*/ 448372 h 502013"/>
              <a:gd name="connsiteX7" fmla="*/ 134643 w 352503"/>
              <a:gd name="connsiteY7" fmla="*/ 291821 h 502013"/>
              <a:gd name="connsiteX8" fmla="*/ 67041 w 352503"/>
              <a:gd name="connsiteY8" fmla="*/ 430582 h 502013"/>
              <a:gd name="connsiteX9" fmla="*/ 177339 w 352503"/>
              <a:gd name="connsiteY9" fmla="*/ 227777 h 502013"/>
              <a:gd name="connsiteX10" fmla="*/ 49252 w 352503"/>
              <a:gd name="connsiteY10" fmla="*/ 437698 h 502013"/>
              <a:gd name="connsiteX11" fmla="*/ 24346 w 352503"/>
              <a:gd name="connsiteY11" fmla="*/ 501742 h 502013"/>
              <a:gd name="connsiteX12" fmla="*/ 35020 w 352503"/>
              <a:gd name="connsiteY12" fmla="*/ 419908 h 502013"/>
              <a:gd name="connsiteX13" fmla="*/ 49252 w 352503"/>
              <a:gd name="connsiteY13" fmla="*/ 263357 h 502013"/>
              <a:gd name="connsiteX14" fmla="*/ 2998 w 352503"/>
              <a:gd name="connsiteY14" fmla="*/ 451930 h 502013"/>
              <a:gd name="connsiteX15" fmla="*/ 148875 w 352503"/>
              <a:gd name="connsiteY15" fmla="*/ 160176 h 502013"/>
              <a:gd name="connsiteX16" fmla="*/ 205802 w 352503"/>
              <a:gd name="connsiteY16" fmla="*/ 74784 h 502013"/>
              <a:gd name="connsiteX17" fmla="*/ 188013 w 352503"/>
              <a:gd name="connsiteY17" fmla="*/ 110364 h 502013"/>
              <a:gd name="connsiteX18" fmla="*/ 273404 w 352503"/>
              <a:gd name="connsiteY18" fmla="*/ 28531 h 502013"/>
              <a:gd name="connsiteX19" fmla="*/ 205802 w 352503"/>
              <a:gd name="connsiteY19" fmla="*/ 42763 h 502013"/>
              <a:gd name="connsiteX20" fmla="*/ 298310 w 352503"/>
              <a:gd name="connsiteY20" fmla="*/ 24973 h 502013"/>
              <a:gd name="connsiteX21" fmla="*/ 301868 w 352503"/>
              <a:gd name="connsiteY21" fmla="*/ 67 h 502013"/>
              <a:gd name="connsiteX22" fmla="*/ 348122 w 352503"/>
              <a:gd name="connsiteY22" fmla="*/ 46321 h 50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2503" h="502013">
                <a:moveTo>
                  <a:pt x="348122" y="46321"/>
                </a:moveTo>
                <a:cubicBezTo>
                  <a:pt x="327367" y="90796"/>
                  <a:pt x="198687" y="242009"/>
                  <a:pt x="177339" y="266915"/>
                </a:cubicBezTo>
                <a:cubicBezTo>
                  <a:pt x="155991" y="291821"/>
                  <a:pt x="224185" y="191012"/>
                  <a:pt x="220034" y="195756"/>
                </a:cubicBezTo>
                <a:cubicBezTo>
                  <a:pt x="215883" y="200500"/>
                  <a:pt x="165479" y="262171"/>
                  <a:pt x="152433" y="295379"/>
                </a:cubicBezTo>
                <a:cubicBezTo>
                  <a:pt x="139387" y="328587"/>
                  <a:pt x="141759" y="384921"/>
                  <a:pt x="141759" y="395002"/>
                </a:cubicBezTo>
                <a:cubicBezTo>
                  <a:pt x="141759" y="405083"/>
                  <a:pt x="151247" y="346970"/>
                  <a:pt x="152433" y="355865"/>
                </a:cubicBezTo>
                <a:cubicBezTo>
                  <a:pt x="153619" y="364760"/>
                  <a:pt x="151840" y="459046"/>
                  <a:pt x="148875" y="448372"/>
                </a:cubicBezTo>
                <a:cubicBezTo>
                  <a:pt x="145910" y="437698"/>
                  <a:pt x="148282" y="294786"/>
                  <a:pt x="134643" y="291821"/>
                </a:cubicBezTo>
                <a:cubicBezTo>
                  <a:pt x="121004" y="288856"/>
                  <a:pt x="59925" y="441256"/>
                  <a:pt x="67041" y="430582"/>
                </a:cubicBezTo>
                <a:cubicBezTo>
                  <a:pt x="74157" y="419908"/>
                  <a:pt x="180304" y="226591"/>
                  <a:pt x="177339" y="227777"/>
                </a:cubicBezTo>
                <a:cubicBezTo>
                  <a:pt x="174374" y="228963"/>
                  <a:pt x="74751" y="392037"/>
                  <a:pt x="49252" y="437698"/>
                </a:cubicBezTo>
                <a:cubicBezTo>
                  <a:pt x="23753" y="483359"/>
                  <a:pt x="26718" y="504707"/>
                  <a:pt x="24346" y="501742"/>
                </a:cubicBezTo>
                <a:cubicBezTo>
                  <a:pt x="21974" y="498777"/>
                  <a:pt x="30869" y="459639"/>
                  <a:pt x="35020" y="419908"/>
                </a:cubicBezTo>
                <a:cubicBezTo>
                  <a:pt x="39171" y="380177"/>
                  <a:pt x="54589" y="258020"/>
                  <a:pt x="49252" y="263357"/>
                </a:cubicBezTo>
                <a:cubicBezTo>
                  <a:pt x="43915" y="268694"/>
                  <a:pt x="-13606" y="469127"/>
                  <a:pt x="2998" y="451930"/>
                </a:cubicBezTo>
                <a:cubicBezTo>
                  <a:pt x="19602" y="434733"/>
                  <a:pt x="115074" y="223034"/>
                  <a:pt x="148875" y="160176"/>
                </a:cubicBezTo>
                <a:cubicBezTo>
                  <a:pt x="182676" y="97318"/>
                  <a:pt x="199279" y="83086"/>
                  <a:pt x="205802" y="74784"/>
                </a:cubicBezTo>
                <a:cubicBezTo>
                  <a:pt x="212325" y="66482"/>
                  <a:pt x="176746" y="118073"/>
                  <a:pt x="188013" y="110364"/>
                </a:cubicBezTo>
                <a:cubicBezTo>
                  <a:pt x="199280" y="102655"/>
                  <a:pt x="270439" y="39798"/>
                  <a:pt x="273404" y="28531"/>
                </a:cubicBezTo>
                <a:cubicBezTo>
                  <a:pt x="276369" y="17264"/>
                  <a:pt x="201651" y="43356"/>
                  <a:pt x="205802" y="42763"/>
                </a:cubicBezTo>
                <a:cubicBezTo>
                  <a:pt x="209953" y="42170"/>
                  <a:pt x="282299" y="32089"/>
                  <a:pt x="298310" y="24973"/>
                </a:cubicBezTo>
                <a:cubicBezTo>
                  <a:pt x="314321" y="17857"/>
                  <a:pt x="294159" y="660"/>
                  <a:pt x="301868" y="67"/>
                </a:cubicBezTo>
                <a:cubicBezTo>
                  <a:pt x="309577" y="-526"/>
                  <a:pt x="368877" y="1846"/>
                  <a:pt x="348122" y="46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4371F56-5C9D-8A90-F893-55BCA57F5F6E}"/>
              </a:ext>
            </a:extLst>
          </p:cNvPr>
          <p:cNvSpPr/>
          <p:nvPr/>
        </p:nvSpPr>
        <p:spPr>
          <a:xfrm>
            <a:off x="3195033" y="5585768"/>
            <a:ext cx="501887" cy="135801"/>
          </a:xfrm>
          <a:custGeom>
            <a:avLst/>
            <a:gdLst>
              <a:gd name="connsiteX0" fmla="*/ 30 w 501887"/>
              <a:gd name="connsiteY0" fmla="*/ 74973 h 135801"/>
              <a:gd name="connsiteX1" fmla="*/ 160139 w 501887"/>
              <a:gd name="connsiteY1" fmla="*/ 85647 h 135801"/>
              <a:gd name="connsiteX2" fmla="*/ 74748 w 501887"/>
              <a:gd name="connsiteY2" fmla="*/ 106995 h 135801"/>
              <a:gd name="connsiteX3" fmla="*/ 220625 w 501887"/>
              <a:gd name="connsiteY3" fmla="*/ 60741 h 135801"/>
              <a:gd name="connsiteX4" fmla="*/ 295342 w 501887"/>
              <a:gd name="connsiteY4" fmla="*/ 60741 h 135801"/>
              <a:gd name="connsiteX5" fmla="*/ 273994 w 501887"/>
              <a:gd name="connsiteY5" fmla="*/ 60741 h 135801"/>
              <a:gd name="connsiteX6" fmla="*/ 409197 w 501887"/>
              <a:gd name="connsiteY6" fmla="*/ 82089 h 135801"/>
              <a:gd name="connsiteX7" fmla="*/ 501705 w 501887"/>
              <a:gd name="connsiteY7" fmla="*/ 135458 h 135801"/>
              <a:gd name="connsiteX8" fmla="*/ 430545 w 501887"/>
              <a:gd name="connsiteY8" fmla="*/ 99879 h 135801"/>
              <a:gd name="connsiteX9" fmla="*/ 348712 w 501887"/>
              <a:gd name="connsiteY9" fmla="*/ 3813 h 135801"/>
              <a:gd name="connsiteX10" fmla="*/ 370060 w 501887"/>
              <a:gd name="connsiteY10" fmla="*/ 42951 h 135801"/>
              <a:gd name="connsiteX11" fmla="*/ 209951 w 501887"/>
              <a:gd name="connsiteY11" fmla="*/ 255 h 135801"/>
              <a:gd name="connsiteX12" fmla="*/ 252646 w 501887"/>
              <a:gd name="connsiteY12" fmla="*/ 25161 h 135801"/>
              <a:gd name="connsiteX13" fmla="*/ 138791 w 501887"/>
              <a:gd name="connsiteY13" fmla="*/ 25161 h 135801"/>
              <a:gd name="connsiteX14" fmla="*/ 181487 w 501887"/>
              <a:gd name="connsiteY14" fmla="*/ 53625 h 135801"/>
              <a:gd name="connsiteX15" fmla="*/ 96095 w 501887"/>
              <a:gd name="connsiteY15" fmla="*/ 50067 h 135801"/>
              <a:gd name="connsiteX16" fmla="*/ 145907 w 501887"/>
              <a:gd name="connsiteY16" fmla="*/ 57183 h 135801"/>
              <a:gd name="connsiteX17" fmla="*/ 30 w 501887"/>
              <a:gd name="connsiteY17" fmla="*/ 74973 h 13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887" h="135801">
                <a:moveTo>
                  <a:pt x="30" y="74973"/>
                </a:moveTo>
                <a:cubicBezTo>
                  <a:pt x="2402" y="79717"/>
                  <a:pt x="147686" y="80310"/>
                  <a:pt x="160139" y="85647"/>
                </a:cubicBezTo>
                <a:cubicBezTo>
                  <a:pt x="172592" y="90984"/>
                  <a:pt x="64667" y="111146"/>
                  <a:pt x="74748" y="106995"/>
                </a:cubicBezTo>
                <a:cubicBezTo>
                  <a:pt x="84829" y="102844"/>
                  <a:pt x="183859" y="68450"/>
                  <a:pt x="220625" y="60741"/>
                </a:cubicBezTo>
                <a:cubicBezTo>
                  <a:pt x="257391" y="53032"/>
                  <a:pt x="295342" y="60741"/>
                  <a:pt x="295342" y="60741"/>
                </a:cubicBezTo>
                <a:cubicBezTo>
                  <a:pt x="304237" y="60741"/>
                  <a:pt x="255018" y="57183"/>
                  <a:pt x="273994" y="60741"/>
                </a:cubicBezTo>
                <a:cubicBezTo>
                  <a:pt x="292970" y="64299"/>
                  <a:pt x="371245" y="69636"/>
                  <a:pt x="409197" y="82089"/>
                </a:cubicBezTo>
                <a:cubicBezTo>
                  <a:pt x="447149" y="94542"/>
                  <a:pt x="498147" y="132493"/>
                  <a:pt x="501705" y="135458"/>
                </a:cubicBezTo>
                <a:cubicBezTo>
                  <a:pt x="505263" y="138423"/>
                  <a:pt x="456044" y="121820"/>
                  <a:pt x="430545" y="99879"/>
                </a:cubicBezTo>
                <a:cubicBezTo>
                  <a:pt x="405046" y="77938"/>
                  <a:pt x="358793" y="13301"/>
                  <a:pt x="348712" y="3813"/>
                </a:cubicBezTo>
                <a:cubicBezTo>
                  <a:pt x="338631" y="-5675"/>
                  <a:pt x="393187" y="43544"/>
                  <a:pt x="370060" y="42951"/>
                </a:cubicBezTo>
                <a:cubicBezTo>
                  <a:pt x="346933" y="42358"/>
                  <a:pt x="229520" y="3220"/>
                  <a:pt x="209951" y="255"/>
                </a:cubicBezTo>
                <a:cubicBezTo>
                  <a:pt x="190382" y="-2710"/>
                  <a:pt x="264506" y="21010"/>
                  <a:pt x="252646" y="25161"/>
                </a:cubicBezTo>
                <a:cubicBezTo>
                  <a:pt x="240786" y="29312"/>
                  <a:pt x="150651" y="20417"/>
                  <a:pt x="138791" y="25161"/>
                </a:cubicBezTo>
                <a:cubicBezTo>
                  <a:pt x="126931" y="29905"/>
                  <a:pt x="188603" y="49474"/>
                  <a:pt x="181487" y="53625"/>
                </a:cubicBezTo>
                <a:cubicBezTo>
                  <a:pt x="174371" y="57776"/>
                  <a:pt x="102025" y="49474"/>
                  <a:pt x="96095" y="50067"/>
                </a:cubicBezTo>
                <a:cubicBezTo>
                  <a:pt x="90165" y="50660"/>
                  <a:pt x="157767" y="54811"/>
                  <a:pt x="145907" y="57183"/>
                </a:cubicBezTo>
                <a:cubicBezTo>
                  <a:pt x="134047" y="59555"/>
                  <a:pt x="-2342" y="70229"/>
                  <a:pt x="30" y="7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9BFE033-4F5F-D7B4-97FB-657878AD0811}"/>
              </a:ext>
            </a:extLst>
          </p:cNvPr>
          <p:cNvSpPr/>
          <p:nvPr/>
        </p:nvSpPr>
        <p:spPr>
          <a:xfrm>
            <a:off x="3413386" y="5621190"/>
            <a:ext cx="543748" cy="333098"/>
          </a:xfrm>
          <a:custGeom>
            <a:avLst/>
            <a:gdLst>
              <a:gd name="connsiteX0" fmla="*/ 194402 w 543748"/>
              <a:gd name="connsiteY0" fmla="*/ 3971 h 333098"/>
              <a:gd name="connsiteX1" fmla="*/ 375859 w 543748"/>
              <a:gd name="connsiteY1" fmla="*/ 89363 h 333098"/>
              <a:gd name="connsiteX2" fmla="*/ 322489 w 543748"/>
              <a:gd name="connsiteY2" fmla="*/ 53783 h 333098"/>
              <a:gd name="connsiteX3" fmla="*/ 447019 w 543748"/>
              <a:gd name="connsiteY3" fmla="*/ 149848 h 333098"/>
              <a:gd name="connsiteX4" fmla="*/ 507504 w 543748"/>
              <a:gd name="connsiteY4" fmla="*/ 217450 h 333098"/>
              <a:gd name="connsiteX5" fmla="*/ 507504 w 543748"/>
              <a:gd name="connsiteY5" fmla="*/ 281493 h 333098"/>
              <a:gd name="connsiteX6" fmla="*/ 543084 w 543748"/>
              <a:gd name="connsiteY6" fmla="*/ 221008 h 333098"/>
              <a:gd name="connsiteX7" fmla="*/ 471925 w 543748"/>
              <a:gd name="connsiteY7" fmla="*/ 331305 h 333098"/>
              <a:gd name="connsiteX8" fmla="*/ 471925 w 543748"/>
              <a:gd name="connsiteY8" fmla="*/ 285051 h 333098"/>
              <a:gd name="connsiteX9" fmla="*/ 457693 w 543748"/>
              <a:gd name="connsiteY9" fmla="*/ 228124 h 333098"/>
              <a:gd name="connsiteX10" fmla="*/ 276236 w 543748"/>
              <a:gd name="connsiteY10" fmla="*/ 124942 h 333098"/>
              <a:gd name="connsiteX11" fmla="*/ 326047 w 543748"/>
              <a:gd name="connsiteY11" fmla="*/ 149848 h 333098"/>
              <a:gd name="connsiteX12" fmla="*/ 155265 w 543748"/>
              <a:gd name="connsiteY12" fmla="*/ 39551 h 333098"/>
              <a:gd name="connsiteX13" fmla="*/ 2272 w 543748"/>
              <a:gd name="connsiteY13" fmla="*/ 14645 h 333098"/>
              <a:gd name="connsiteX14" fmla="*/ 276236 w 543748"/>
              <a:gd name="connsiteY14" fmla="*/ 78689 h 333098"/>
              <a:gd name="connsiteX15" fmla="*/ 69873 w 543748"/>
              <a:gd name="connsiteY15" fmla="*/ 413 h 333098"/>
              <a:gd name="connsiteX16" fmla="*/ 244214 w 543748"/>
              <a:gd name="connsiteY16" fmla="*/ 46667 h 333098"/>
              <a:gd name="connsiteX17" fmla="*/ 194402 w 543748"/>
              <a:gd name="connsiteY17" fmla="*/ 3971 h 33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3748" h="333098">
                <a:moveTo>
                  <a:pt x="194402" y="3971"/>
                </a:moveTo>
                <a:cubicBezTo>
                  <a:pt x="216343" y="11087"/>
                  <a:pt x="354511" y="81061"/>
                  <a:pt x="375859" y="89363"/>
                </a:cubicBezTo>
                <a:cubicBezTo>
                  <a:pt x="397207" y="97665"/>
                  <a:pt x="310629" y="43702"/>
                  <a:pt x="322489" y="53783"/>
                </a:cubicBezTo>
                <a:cubicBezTo>
                  <a:pt x="334349" y="63864"/>
                  <a:pt x="416183" y="122570"/>
                  <a:pt x="447019" y="149848"/>
                </a:cubicBezTo>
                <a:cubicBezTo>
                  <a:pt x="477855" y="177126"/>
                  <a:pt x="497423" y="195509"/>
                  <a:pt x="507504" y="217450"/>
                </a:cubicBezTo>
                <a:cubicBezTo>
                  <a:pt x="517585" y="239391"/>
                  <a:pt x="501574" y="280900"/>
                  <a:pt x="507504" y="281493"/>
                </a:cubicBezTo>
                <a:cubicBezTo>
                  <a:pt x="513434" y="282086"/>
                  <a:pt x="549014" y="212706"/>
                  <a:pt x="543084" y="221008"/>
                </a:cubicBezTo>
                <a:cubicBezTo>
                  <a:pt x="537154" y="229310"/>
                  <a:pt x="483785" y="320631"/>
                  <a:pt x="471925" y="331305"/>
                </a:cubicBezTo>
                <a:cubicBezTo>
                  <a:pt x="460065" y="341979"/>
                  <a:pt x="474297" y="302248"/>
                  <a:pt x="471925" y="285051"/>
                </a:cubicBezTo>
                <a:cubicBezTo>
                  <a:pt x="469553" y="267854"/>
                  <a:pt x="490308" y="254809"/>
                  <a:pt x="457693" y="228124"/>
                </a:cubicBezTo>
                <a:cubicBezTo>
                  <a:pt x="425078" y="201439"/>
                  <a:pt x="298177" y="137988"/>
                  <a:pt x="276236" y="124942"/>
                </a:cubicBezTo>
                <a:cubicBezTo>
                  <a:pt x="254295" y="111896"/>
                  <a:pt x="346209" y="164080"/>
                  <a:pt x="326047" y="149848"/>
                </a:cubicBezTo>
                <a:cubicBezTo>
                  <a:pt x="305885" y="135616"/>
                  <a:pt x="209227" y="62085"/>
                  <a:pt x="155265" y="39551"/>
                </a:cubicBezTo>
                <a:cubicBezTo>
                  <a:pt x="101303" y="17017"/>
                  <a:pt x="-17890" y="8122"/>
                  <a:pt x="2272" y="14645"/>
                </a:cubicBezTo>
                <a:cubicBezTo>
                  <a:pt x="22434" y="21168"/>
                  <a:pt x="264969" y="81061"/>
                  <a:pt x="276236" y="78689"/>
                </a:cubicBezTo>
                <a:cubicBezTo>
                  <a:pt x="287503" y="76317"/>
                  <a:pt x="75210" y="5750"/>
                  <a:pt x="69873" y="413"/>
                </a:cubicBezTo>
                <a:cubicBezTo>
                  <a:pt x="64536" y="-4924"/>
                  <a:pt x="219308" y="43109"/>
                  <a:pt x="244214" y="46667"/>
                </a:cubicBezTo>
                <a:cubicBezTo>
                  <a:pt x="269120" y="50225"/>
                  <a:pt x="172461" y="-3145"/>
                  <a:pt x="194402" y="3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ED0979F-E328-AA5C-078C-E5E64EE84F32}"/>
              </a:ext>
            </a:extLst>
          </p:cNvPr>
          <p:cNvSpPr/>
          <p:nvPr/>
        </p:nvSpPr>
        <p:spPr>
          <a:xfrm>
            <a:off x="3792364" y="5770996"/>
            <a:ext cx="75524" cy="132789"/>
          </a:xfrm>
          <a:custGeom>
            <a:avLst/>
            <a:gdLst>
              <a:gd name="connsiteX0" fmla="*/ 60925 w 75524"/>
              <a:gd name="connsiteY0" fmla="*/ 42 h 132789"/>
              <a:gd name="connsiteX1" fmla="*/ 21787 w 75524"/>
              <a:gd name="connsiteY1" fmla="*/ 74760 h 132789"/>
              <a:gd name="connsiteX2" fmla="*/ 75157 w 75524"/>
              <a:gd name="connsiteY2" fmla="*/ 131687 h 132789"/>
              <a:gd name="connsiteX3" fmla="*/ 43135 w 75524"/>
              <a:gd name="connsiteY3" fmla="*/ 110339 h 132789"/>
              <a:gd name="connsiteX4" fmla="*/ 439 w 75524"/>
              <a:gd name="connsiteY4" fmla="*/ 85434 h 132789"/>
              <a:gd name="connsiteX5" fmla="*/ 60925 w 75524"/>
              <a:gd name="connsiteY5" fmla="*/ 42 h 13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24" h="132789">
                <a:moveTo>
                  <a:pt x="60925" y="42"/>
                </a:moveTo>
                <a:cubicBezTo>
                  <a:pt x="64483" y="-1737"/>
                  <a:pt x="19415" y="52819"/>
                  <a:pt x="21787" y="74760"/>
                </a:cubicBezTo>
                <a:cubicBezTo>
                  <a:pt x="24159" y="96701"/>
                  <a:pt x="71599" y="125757"/>
                  <a:pt x="75157" y="131687"/>
                </a:cubicBezTo>
                <a:cubicBezTo>
                  <a:pt x="78715" y="137617"/>
                  <a:pt x="55588" y="118048"/>
                  <a:pt x="43135" y="110339"/>
                </a:cubicBezTo>
                <a:cubicBezTo>
                  <a:pt x="30682" y="102630"/>
                  <a:pt x="-4305" y="104410"/>
                  <a:pt x="439" y="85434"/>
                </a:cubicBezTo>
                <a:cubicBezTo>
                  <a:pt x="5183" y="66458"/>
                  <a:pt x="57367" y="1821"/>
                  <a:pt x="6092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C2EF6FE-FF1B-26B1-1E89-9F95262E99F5}"/>
              </a:ext>
            </a:extLst>
          </p:cNvPr>
          <p:cNvSpPr/>
          <p:nvPr/>
        </p:nvSpPr>
        <p:spPr>
          <a:xfrm>
            <a:off x="3571042" y="5877723"/>
            <a:ext cx="337019" cy="111760"/>
          </a:xfrm>
          <a:custGeom>
            <a:avLst/>
            <a:gdLst>
              <a:gd name="connsiteX0" fmla="*/ 335616 w 337019"/>
              <a:gd name="connsiteY0" fmla="*/ 54 h 111760"/>
              <a:gd name="connsiteX1" fmla="*/ 214645 w 337019"/>
              <a:gd name="connsiteY1" fmla="*/ 28518 h 111760"/>
              <a:gd name="connsiteX2" fmla="*/ 111464 w 337019"/>
              <a:gd name="connsiteY2" fmla="*/ 67656 h 111760"/>
              <a:gd name="connsiteX3" fmla="*/ 186181 w 337019"/>
              <a:gd name="connsiteY3" fmla="*/ 35634 h 111760"/>
              <a:gd name="connsiteX4" fmla="*/ 86558 w 337019"/>
              <a:gd name="connsiteY4" fmla="*/ 92562 h 111760"/>
              <a:gd name="connsiteX5" fmla="*/ 1167 w 337019"/>
              <a:gd name="connsiteY5" fmla="*/ 110352 h 111760"/>
              <a:gd name="connsiteX6" fmla="*/ 150602 w 337019"/>
              <a:gd name="connsiteY6" fmla="*/ 60540 h 111760"/>
              <a:gd name="connsiteX7" fmla="*/ 129254 w 337019"/>
              <a:gd name="connsiteY7" fmla="*/ 35634 h 111760"/>
              <a:gd name="connsiteX8" fmla="*/ 335616 w 337019"/>
              <a:gd name="connsiteY8" fmla="*/ 54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019" h="111760">
                <a:moveTo>
                  <a:pt x="335616" y="54"/>
                </a:moveTo>
                <a:cubicBezTo>
                  <a:pt x="349848" y="-1132"/>
                  <a:pt x="252004" y="17251"/>
                  <a:pt x="214645" y="28518"/>
                </a:cubicBezTo>
                <a:cubicBezTo>
                  <a:pt x="177286" y="39785"/>
                  <a:pt x="116208" y="66470"/>
                  <a:pt x="111464" y="67656"/>
                </a:cubicBezTo>
                <a:cubicBezTo>
                  <a:pt x="106720" y="68842"/>
                  <a:pt x="190332" y="31483"/>
                  <a:pt x="186181" y="35634"/>
                </a:cubicBezTo>
                <a:cubicBezTo>
                  <a:pt x="182030" y="39785"/>
                  <a:pt x="117394" y="80109"/>
                  <a:pt x="86558" y="92562"/>
                </a:cubicBezTo>
                <a:cubicBezTo>
                  <a:pt x="55722" y="105015"/>
                  <a:pt x="-9507" y="115689"/>
                  <a:pt x="1167" y="110352"/>
                </a:cubicBezTo>
                <a:cubicBezTo>
                  <a:pt x="11841" y="105015"/>
                  <a:pt x="129254" y="72993"/>
                  <a:pt x="150602" y="60540"/>
                </a:cubicBezTo>
                <a:cubicBezTo>
                  <a:pt x="171950" y="48087"/>
                  <a:pt x="99604" y="42750"/>
                  <a:pt x="129254" y="35634"/>
                </a:cubicBezTo>
                <a:cubicBezTo>
                  <a:pt x="158904" y="28518"/>
                  <a:pt x="321384" y="1240"/>
                  <a:pt x="33561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A81FFC4-E575-4D54-FB5F-914FCC8E0B0B}"/>
              </a:ext>
            </a:extLst>
          </p:cNvPr>
          <p:cNvSpPr/>
          <p:nvPr/>
        </p:nvSpPr>
        <p:spPr>
          <a:xfrm>
            <a:off x="2938865" y="5899083"/>
            <a:ext cx="910872" cy="298969"/>
          </a:xfrm>
          <a:custGeom>
            <a:avLst/>
            <a:gdLst>
              <a:gd name="connsiteX0" fmla="*/ 24 w 910872"/>
              <a:gd name="connsiteY0" fmla="*/ 298912 h 298969"/>
              <a:gd name="connsiteX1" fmla="*/ 74741 w 910872"/>
              <a:gd name="connsiteY1" fmla="*/ 231311 h 298969"/>
              <a:gd name="connsiteX2" fmla="*/ 206386 w 910872"/>
              <a:gd name="connsiteY2" fmla="*/ 121013 h 298969"/>
              <a:gd name="connsiteX3" fmla="*/ 174365 w 910872"/>
              <a:gd name="connsiteY3" fmla="*/ 170825 h 298969"/>
              <a:gd name="connsiteX4" fmla="*/ 252640 w 910872"/>
              <a:gd name="connsiteY4" fmla="*/ 192173 h 298969"/>
              <a:gd name="connsiteX5" fmla="*/ 370053 w 910872"/>
              <a:gd name="connsiteY5" fmla="*/ 181499 h 298969"/>
              <a:gd name="connsiteX6" fmla="*/ 309568 w 910872"/>
              <a:gd name="connsiteY6" fmla="*/ 195731 h 298969"/>
              <a:gd name="connsiteX7" fmla="*/ 505256 w 910872"/>
              <a:gd name="connsiteY7" fmla="*/ 145919 h 298969"/>
              <a:gd name="connsiteX8" fmla="*/ 636902 w 910872"/>
              <a:gd name="connsiteY8" fmla="*/ 106782 h 298969"/>
              <a:gd name="connsiteX9" fmla="*/ 583532 w 910872"/>
              <a:gd name="connsiteY9" fmla="*/ 135245 h 298969"/>
              <a:gd name="connsiteX10" fmla="*/ 740083 w 910872"/>
              <a:gd name="connsiteY10" fmla="*/ 64086 h 298969"/>
              <a:gd name="connsiteX11" fmla="*/ 910866 w 910872"/>
              <a:gd name="connsiteY11" fmla="*/ 42 h 298969"/>
              <a:gd name="connsiteX12" fmla="*/ 747199 w 910872"/>
              <a:gd name="connsiteY12" fmla="*/ 53412 h 298969"/>
              <a:gd name="connsiteX13" fmla="*/ 487467 w 910872"/>
              <a:gd name="connsiteY13" fmla="*/ 142361 h 298969"/>
              <a:gd name="connsiteX14" fmla="*/ 220618 w 910872"/>
              <a:gd name="connsiteY14" fmla="*/ 163709 h 298969"/>
              <a:gd name="connsiteX15" fmla="*/ 302452 w 910872"/>
              <a:gd name="connsiteY15" fmla="*/ 188615 h 298969"/>
              <a:gd name="connsiteX16" fmla="*/ 142343 w 910872"/>
              <a:gd name="connsiteY16" fmla="*/ 181499 h 298969"/>
              <a:gd name="connsiteX17" fmla="*/ 81857 w 910872"/>
              <a:gd name="connsiteY17" fmla="*/ 220637 h 298969"/>
              <a:gd name="connsiteX18" fmla="*/ 24 w 910872"/>
              <a:gd name="connsiteY18" fmla="*/ 298912 h 29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0872" h="298969">
                <a:moveTo>
                  <a:pt x="24" y="298912"/>
                </a:moveTo>
                <a:cubicBezTo>
                  <a:pt x="-1162" y="300691"/>
                  <a:pt x="40347" y="260961"/>
                  <a:pt x="74741" y="231311"/>
                </a:cubicBezTo>
                <a:cubicBezTo>
                  <a:pt x="109135" y="201661"/>
                  <a:pt x="189782" y="131094"/>
                  <a:pt x="206386" y="121013"/>
                </a:cubicBezTo>
                <a:cubicBezTo>
                  <a:pt x="222990" y="110932"/>
                  <a:pt x="166656" y="158965"/>
                  <a:pt x="174365" y="170825"/>
                </a:cubicBezTo>
                <a:cubicBezTo>
                  <a:pt x="182074" y="182685"/>
                  <a:pt x="220026" y="190394"/>
                  <a:pt x="252640" y="192173"/>
                </a:cubicBezTo>
                <a:cubicBezTo>
                  <a:pt x="285254" y="193952"/>
                  <a:pt x="360565" y="180906"/>
                  <a:pt x="370053" y="181499"/>
                </a:cubicBezTo>
                <a:cubicBezTo>
                  <a:pt x="379541" y="182092"/>
                  <a:pt x="309568" y="195731"/>
                  <a:pt x="309568" y="195731"/>
                </a:cubicBezTo>
                <a:lnTo>
                  <a:pt x="505256" y="145919"/>
                </a:lnTo>
                <a:cubicBezTo>
                  <a:pt x="559812" y="131094"/>
                  <a:pt x="623856" y="108561"/>
                  <a:pt x="636902" y="106782"/>
                </a:cubicBezTo>
                <a:cubicBezTo>
                  <a:pt x="649948" y="105003"/>
                  <a:pt x="566335" y="142361"/>
                  <a:pt x="583532" y="135245"/>
                </a:cubicBezTo>
                <a:cubicBezTo>
                  <a:pt x="600729" y="128129"/>
                  <a:pt x="685527" y="86620"/>
                  <a:pt x="740083" y="64086"/>
                </a:cubicBezTo>
                <a:cubicBezTo>
                  <a:pt x="794639" y="41552"/>
                  <a:pt x="909680" y="1821"/>
                  <a:pt x="910866" y="42"/>
                </a:cubicBezTo>
                <a:cubicBezTo>
                  <a:pt x="912052" y="-1737"/>
                  <a:pt x="747199" y="53412"/>
                  <a:pt x="747199" y="53412"/>
                </a:cubicBezTo>
                <a:cubicBezTo>
                  <a:pt x="676633" y="77132"/>
                  <a:pt x="575230" y="123978"/>
                  <a:pt x="487467" y="142361"/>
                </a:cubicBezTo>
                <a:cubicBezTo>
                  <a:pt x="399704" y="160744"/>
                  <a:pt x="251454" y="156000"/>
                  <a:pt x="220618" y="163709"/>
                </a:cubicBezTo>
                <a:cubicBezTo>
                  <a:pt x="189782" y="171418"/>
                  <a:pt x="315498" y="185650"/>
                  <a:pt x="302452" y="188615"/>
                </a:cubicBezTo>
                <a:cubicBezTo>
                  <a:pt x="289406" y="191580"/>
                  <a:pt x="179109" y="176162"/>
                  <a:pt x="142343" y="181499"/>
                </a:cubicBezTo>
                <a:cubicBezTo>
                  <a:pt x="105577" y="186836"/>
                  <a:pt x="102019" y="202254"/>
                  <a:pt x="81857" y="220637"/>
                </a:cubicBezTo>
                <a:cubicBezTo>
                  <a:pt x="61695" y="239020"/>
                  <a:pt x="1210" y="297133"/>
                  <a:pt x="24" y="298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3332D90-414A-D6FA-D4E1-8E5E2CD80370}"/>
              </a:ext>
            </a:extLst>
          </p:cNvPr>
          <p:cNvSpPr/>
          <p:nvPr/>
        </p:nvSpPr>
        <p:spPr>
          <a:xfrm>
            <a:off x="2970876" y="6033903"/>
            <a:ext cx="584327" cy="118144"/>
          </a:xfrm>
          <a:custGeom>
            <a:avLst/>
            <a:gdLst>
              <a:gd name="connsiteX0" fmla="*/ 35 w 584327"/>
              <a:gd name="connsiteY0" fmla="*/ 117839 h 118144"/>
              <a:gd name="connsiteX1" fmla="*/ 85426 w 584327"/>
              <a:gd name="connsiteY1" fmla="*/ 82259 h 118144"/>
              <a:gd name="connsiteX2" fmla="*/ 284673 w 584327"/>
              <a:gd name="connsiteY2" fmla="*/ 110723 h 118144"/>
              <a:gd name="connsiteX3" fmla="*/ 185049 w 584327"/>
              <a:gd name="connsiteY3" fmla="*/ 68027 h 118144"/>
              <a:gd name="connsiteX4" fmla="*/ 252651 w 584327"/>
              <a:gd name="connsiteY4" fmla="*/ 85817 h 118144"/>
              <a:gd name="connsiteX5" fmla="*/ 398528 w 584327"/>
              <a:gd name="connsiteY5" fmla="*/ 82259 h 118144"/>
              <a:gd name="connsiteX6" fmla="*/ 434108 w 584327"/>
              <a:gd name="connsiteY6" fmla="*/ 117839 h 118144"/>
              <a:gd name="connsiteX7" fmla="*/ 423434 w 584327"/>
              <a:gd name="connsiteY7" fmla="*/ 96491 h 118144"/>
              <a:gd name="connsiteX8" fmla="*/ 455456 w 584327"/>
              <a:gd name="connsiteY8" fmla="*/ 46679 h 118144"/>
              <a:gd name="connsiteX9" fmla="*/ 498151 w 584327"/>
              <a:gd name="connsiteY9" fmla="*/ 60911 h 118144"/>
              <a:gd name="connsiteX10" fmla="*/ 555079 w 584327"/>
              <a:gd name="connsiteY10" fmla="*/ 103607 h 118144"/>
              <a:gd name="connsiteX11" fmla="*/ 544405 w 584327"/>
              <a:gd name="connsiteY11" fmla="*/ 75143 h 118144"/>
              <a:gd name="connsiteX12" fmla="*/ 565753 w 584327"/>
              <a:gd name="connsiteY12" fmla="*/ 28889 h 118144"/>
              <a:gd name="connsiteX13" fmla="*/ 576427 w 584327"/>
              <a:gd name="connsiteY13" fmla="*/ 425 h 118144"/>
              <a:gd name="connsiteX14" fmla="*/ 441224 w 584327"/>
              <a:gd name="connsiteY14" fmla="*/ 50237 h 118144"/>
              <a:gd name="connsiteX15" fmla="*/ 334484 w 584327"/>
              <a:gd name="connsiteY15" fmla="*/ 64469 h 118144"/>
              <a:gd name="connsiteX16" fmla="*/ 177933 w 584327"/>
              <a:gd name="connsiteY16" fmla="*/ 68027 h 118144"/>
              <a:gd name="connsiteX17" fmla="*/ 234861 w 584327"/>
              <a:gd name="connsiteY17" fmla="*/ 85817 h 118144"/>
              <a:gd name="connsiteX18" fmla="*/ 92542 w 584327"/>
              <a:gd name="connsiteY18" fmla="*/ 39563 h 118144"/>
              <a:gd name="connsiteX19" fmla="*/ 74752 w 584327"/>
              <a:gd name="connsiteY19" fmla="*/ 64469 h 118144"/>
              <a:gd name="connsiteX20" fmla="*/ 35 w 584327"/>
              <a:gd name="connsiteY20" fmla="*/ 117839 h 11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4327" h="118144">
                <a:moveTo>
                  <a:pt x="35" y="117839"/>
                </a:moveTo>
                <a:cubicBezTo>
                  <a:pt x="1814" y="120804"/>
                  <a:pt x="37986" y="83445"/>
                  <a:pt x="85426" y="82259"/>
                </a:cubicBezTo>
                <a:cubicBezTo>
                  <a:pt x="132866" y="81073"/>
                  <a:pt x="268069" y="113095"/>
                  <a:pt x="284673" y="110723"/>
                </a:cubicBezTo>
                <a:cubicBezTo>
                  <a:pt x="301277" y="108351"/>
                  <a:pt x="190386" y="72178"/>
                  <a:pt x="185049" y="68027"/>
                </a:cubicBezTo>
                <a:cubicBezTo>
                  <a:pt x="179712" y="63876"/>
                  <a:pt x="217071" y="83445"/>
                  <a:pt x="252651" y="85817"/>
                </a:cubicBezTo>
                <a:cubicBezTo>
                  <a:pt x="288231" y="88189"/>
                  <a:pt x="368285" y="76922"/>
                  <a:pt x="398528" y="82259"/>
                </a:cubicBezTo>
                <a:cubicBezTo>
                  <a:pt x="428771" y="87596"/>
                  <a:pt x="434108" y="117839"/>
                  <a:pt x="434108" y="117839"/>
                </a:cubicBezTo>
                <a:cubicBezTo>
                  <a:pt x="438259" y="120211"/>
                  <a:pt x="419876" y="108351"/>
                  <a:pt x="423434" y="96491"/>
                </a:cubicBezTo>
                <a:cubicBezTo>
                  <a:pt x="426992" y="84631"/>
                  <a:pt x="443003" y="52609"/>
                  <a:pt x="455456" y="46679"/>
                </a:cubicBezTo>
                <a:cubicBezTo>
                  <a:pt x="467909" y="40749"/>
                  <a:pt x="481547" y="51423"/>
                  <a:pt x="498151" y="60911"/>
                </a:cubicBezTo>
                <a:cubicBezTo>
                  <a:pt x="514755" y="70399"/>
                  <a:pt x="547370" y="101235"/>
                  <a:pt x="555079" y="103607"/>
                </a:cubicBezTo>
                <a:cubicBezTo>
                  <a:pt x="562788" y="105979"/>
                  <a:pt x="542626" y="87596"/>
                  <a:pt x="544405" y="75143"/>
                </a:cubicBezTo>
                <a:cubicBezTo>
                  <a:pt x="546184" y="62690"/>
                  <a:pt x="560416" y="41342"/>
                  <a:pt x="565753" y="28889"/>
                </a:cubicBezTo>
                <a:cubicBezTo>
                  <a:pt x="571090" y="16436"/>
                  <a:pt x="597182" y="-3133"/>
                  <a:pt x="576427" y="425"/>
                </a:cubicBezTo>
                <a:cubicBezTo>
                  <a:pt x="555672" y="3983"/>
                  <a:pt x="481548" y="39563"/>
                  <a:pt x="441224" y="50237"/>
                </a:cubicBezTo>
                <a:cubicBezTo>
                  <a:pt x="400900" y="60911"/>
                  <a:pt x="378366" y="61504"/>
                  <a:pt x="334484" y="64469"/>
                </a:cubicBezTo>
                <a:cubicBezTo>
                  <a:pt x="290602" y="67434"/>
                  <a:pt x="194537" y="64469"/>
                  <a:pt x="177933" y="68027"/>
                </a:cubicBezTo>
                <a:cubicBezTo>
                  <a:pt x="161329" y="71585"/>
                  <a:pt x="234861" y="85817"/>
                  <a:pt x="234861" y="85817"/>
                </a:cubicBezTo>
                <a:cubicBezTo>
                  <a:pt x="220629" y="81073"/>
                  <a:pt x="119227" y="43121"/>
                  <a:pt x="92542" y="39563"/>
                </a:cubicBezTo>
                <a:cubicBezTo>
                  <a:pt x="65857" y="36005"/>
                  <a:pt x="84833" y="52016"/>
                  <a:pt x="74752" y="64469"/>
                </a:cubicBezTo>
                <a:cubicBezTo>
                  <a:pt x="64671" y="76922"/>
                  <a:pt x="-1744" y="114874"/>
                  <a:pt x="35" y="117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1D0E36B-6DF2-33EA-AA29-381565327E99}"/>
              </a:ext>
            </a:extLst>
          </p:cNvPr>
          <p:cNvSpPr/>
          <p:nvPr/>
        </p:nvSpPr>
        <p:spPr>
          <a:xfrm>
            <a:off x="2928203" y="5873687"/>
            <a:ext cx="177951" cy="254170"/>
          </a:xfrm>
          <a:custGeom>
            <a:avLst/>
            <a:gdLst>
              <a:gd name="connsiteX0" fmla="*/ 142331 w 177951"/>
              <a:gd name="connsiteY0" fmla="*/ 532 h 254170"/>
              <a:gd name="connsiteX1" fmla="*/ 103193 w 177951"/>
              <a:gd name="connsiteY1" fmla="*/ 128620 h 254170"/>
              <a:gd name="connsiteX2" fmla="*/ 128099 w 177951"/>
              <a:gd name="connsiteY2" fmla="*/ 192663 h 254170"/>
              <a:gd name="connsiteX3" fmla="*/ 113867 w 177951"/>
              <a:gd name="connsiteY3" fmla="*/ 206895 h 254170"/>
              <a:gd name="connsiteX4" fmla="*/ 177911 w 177951"/>
              <a:gd name="connsiteY4" fmla="*/ 253149 h 254170"/>
              <a:gd name="connsiteX5" fmla="*/ 103193 w 177951"/>
              <a:gd name="connsiteY5" fmla="*/ 238917 h 254170"/>
              <a:gd name="connsiteX6" fmla="*/ 12 w 177951"/>
              <a:gd name="connsiteY6" fmla="*/ 238917 h 254170"/>
              <a:gd name="connsiteX7" fmla="*/ 96077 w 177951"/>
              <a:gd name="connsiteY7" fmla="*/ 235359 h 254170"/>
              <a:gd name="connsiteX8" fmla="*/ 81845 w 177951"/>
              <a:gd name="connsiteY8" fmla="*/ 181989 h 254170"/>
              <a:gd name="connsiteX9" fmla="*/ 142331 w 177951"/>
              <a:gd name="connsiteY9" fmla="*/ 532 h 25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51" h="254170">
                <a:moveTo>
                  <a:pt x="142331" y="532"/>
                </a:moveTo>
                <a:cubicBezTo>
                  <a:pt x="145889" y="-8363"/>
                  <a:pt x="105565" y="96598"/>
                  <a:pt x="103193" y="128620"/>
                </a:cubicBezTo>
                <a:cubicBezTo>
                  <a:pt x="100821" y="160642"/>
                  <a:pt x="126320" y="179617"/>
                  <a:pt x="128099" y="192663"/>
                </a:cubicBezTo>
                <a:cubicBezTo>
                  <a:pt x="129878" y="205709"/>
                  <a:pt x="105565" y="196814"/>
                  <a:pt x="113867" y="206895"/>
                </a:cubicBezTo>
                <a:cubicBezTo>
                  <a:pt x="122169" y="216976"/>
                  <a:pt x="179690" y="247812"/>
                  <a:pt x="177911" y="253149"/>
                </a:cubicBezTo>
                <a:cubicBezTo>
                  <a:pt x="176132" y="258486"/>
                  <a:pt x="132843" y="241289"/>
                  <a:pt x="103193" y="238917"/>
                </a:cubicBezTo>
                <a:cubicBezTo>
                  <a:pt x="73543" y="236545"/>
                  <a:pt x="1198" y="239510"/>
                  <a:pt x="12" y="238917"/>
                </a:cubicBezTo>
                <a:cubicBezTo>
                  <a:pt x="-1174" y="238324"/>
                  <a:pt x="82438" y="244847"/>
                  <a:pt x="96077" y="235359"/>
                </a:cubicBezTo>
                <a:cubicBezTo>
                  <a:pt x="109716" y="225871"/>
                  <a:pt x="71764" y="215790"/>
                  <a:pt x="81845" y="181989"/>
                </a:cubicBezTo>
                <a:cubicBezTo>
                  <a:pt x="91926" y="148188"/>
                  <a:pt x="138773" y="9427"/>
                  <a:pt x="14233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FDA52EA-F339-9375-3AC6-E31114BFA893}"/>
              </a:ext>
            </a:extLst>
          </p:cNvPr>
          <p:cNvSpPr/>
          <p:nvPr/>
        </p:nvSpPr>
        <p:spPr>
          <a:xfrm>
            <a:off x="2952304" y="5696255"/>
            <a:ext cx="242837" cy="396082"/>
          </a:xfrm>
          <a:custGeom>
            <a:avLst/>
            <a:gdLst>
              <a:gd name="connsiteX0" fmla="*/ 242759 w 242837"/>
              <a:gd name="connsiteY0" fmla="*/ 66 h 396082"/>
              <a:gd name="connsiteX1" fmla="*/ 93324 w 242837"/>
              <a:gd name="connsiteY1" fmla="*/ 177964 h 396082"/>
              <a:gd name="connsiteX2" fmla="*/ 32838 w 242837"/>
              <a:gd name="connsiteY2" fmla="*/ 270472 h 396082"/>
              <a:gd name="connsiteX3" fmla="*/ 817 w 242837"/>
              <a:gd name="connsiteY3" fmla="*/ 395001 h 396082"/>
              <a:gd name="connsiteX4" fmla="*/ 11491 w 242837"/>
              <a:gd name="connsiteY4" fmla="*/ 320284 h 396082"/>
              <a:gd name="connsiteX5" fmla="*/ 32838 w 242837"/>
              <a:gd name="connsiteY5" fmla="*/ 142385 h 396082"/>
              <a:gd name="connsiteX6" fmla="*/ 36396 w 242837"/>
              <a:gd name="connsiteY6" fmla="*/ 209986 h 396082"/>
              <a:gd name="connsiteX7" fmla="*/ 89766 w 242837"/>
              <a:gd name="connsiteY7" fmla="*/ 128153 h 396082"/>
              <a:gd name="connsiteX8" fmla="*/ 71976 w 242837"/>
              <a:gd name="connsiteY8" fmla="*/ 156617 h 396082"/>
              <a:gd name="connsiteX9" fmla="*/ 242759 w 242837"/>
              <a:gd name="connsiteY9" fmla="*/ 66 h 39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37" h="396082">
                <a:moveTo>
                  <a:pt x="242759" y="66"/>
                </a:moveTo>
                <a:cubicBezTo>
                  <a:pt x="246317" y="3624"/>
                  <a:pt x="128311" y="132896"/>
                  <a:pt x="93324" y="177964"/>
                </a:cubicBezTo>
                <a:cubicBezTo>
                  <a:pt x="58337" y="223032"/>
                  <a:pt x="48256" y="234299"/>
                  <a:pt x="32838" y="270472"/>
                </a:cubicBezTo>
                <a:cubicBezTo>
                  <a:pt x="17420" y="306645"/>
                  <a:pt x="4375" y="386699"/>
                  <a:pt x="817" y="395001"/>
                </a:cubicBezTo>
                <a:cubicBezTo>
                  <a:pt x="-2741" y="403303"/>
                  <a:pt x="6154" y="362387"/>
                  <a:pt x="11491" y="320284"/>
                </a:cubicBezTo>
                <a:cubicBezTo>
                  <a:pt x="16828" y="278181"/>
                  <a:pt x="28687" y="160768"/>
                  <a:pt x="32838" y="142385"/>
                </a:cubicBezTo>
                <a:cubicBezTo>
                  <a:pt x="36989" y="124002"/>
                  <a:pt x="26908" y="212358"/>
                  <a:pt x="36396" y="209986"/>
                </a:cubicBezTo>
                <a:cubicBezTo>
                  <a:pt x="45884" y="207614"/>
                  <a:pt x="83836" y="137048"/>
                  <a:pt x="89766" y="128153"/>
                </a:cubicBezTo>
                <a:cubicBezTo>
                  <a:pt x="95696" y="119258"/>
                  <a:pt x="48849" y="176186"/>
                  <a:pt x="71976" y="156617"/>
                </a:cubicBezTo>
                <a:cubicBezTo>
                  <a:pt x="95103" y="137048"/>
                  <a:pt x="239201" y="-3492"/>
                  <a:pt x="242759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86E2AA1-C822-2749-699B-F8017A7B36A0}"/>
              </a:ext>
            </a:extLst>
          </p:cNvPr>
          <p:cNvSpPr/>
          <p:nvPr/>
        </p:nvSpPr>
        <p:spPr>
          <a:xfrm>
            <a:off x="3148807" y="5619765"/>
            <a:ext cx="605068" cy="403897"/>
          </a:xfrm>
          <a:custGeom>
            <a:avLst/>
            <a:gdLst>
              <a:gd name="connsiteX0" fmla="*/ 2 w 605068"/>
              <a:gd name="connsiteY0" fmla="*/ 197527 h 403897"/>
              <a:gd name="connsiteX1" fmla="*/ 149437 w 605068"/>
              <a:gd name="connsiteY1" fmla="*/ 105019 h 403897"/>
              <a:gd name="connsiteX2" fmla="*/ 124532 w 605068"/>
              <a:gd name="connsiteY2" fmla="*/ 154831 h 403897"/>
              <a:gd name="connsiteX3" fmla="*/ 106742 w 605068"/>
              <a:gd name="connsiteY3" fmla="*/ 211759 h 403897"/>
              <a:gd name="connsiteX4" fmla="*/ 145879 w 605068"/>
              <a:gd name="connsiteY4" fmla="*/ 325614 h 403897"/>
              <a:gd name="connsiteX5" fmla="*/ 188575 w 605068"/>
              <a:gd name="connsiteY5" fmla="*/ 368310 h 403897"/>
              <a:gd name="connsiteX6" fmla="*/ 252619 w 605068"/>
              <a:gd name="connsiteY6" fmla="*/ 403889 h 403897"/>
              <a:gd name="connsiteX7" fmla="*/ 224155 w 605068"/>
              <a:gd name="connsiteY7" fmla="*/ 371868 h 403897"/>
              <a:gd name="connsiteX8" fmla="*/ 334452 w 605068"/>
              <a:gd name="connsiteY8" fmla="*/ 393216 h 403897"/>
              <a:gd name="connsiteX9" fmla="*/ 473213 w 605068"/>
              <a:gd name="connsiteY9" fmla="*/ 343404 h 403897"/>
              <a:gd name="connsiteX10" fmla="*/ 491003 w 605068"/>
              <a:gd name="connsiteY10" fmla="*/ 254454 h 403897"/>
              <a:gd name="connsiteX11" fmla="*/ 480329 w 605068"/>
              <a:gd name="connsiteY11" fmla="*/ 133483 h 403897"/>
              <a:gd name="connsiteX12" fmla="*/ 483887 w 605068"/>
              <a:gd name="connsiteY12" fmla="*/ 94346 h 403897"/>
              <a:gd name="connsiteX13" fmla="*/ 604858 w 605068"/>
              <a:gd name="connsiteY13" fmla="*/ 101461 h 403897"/>
              <a:gd name="connsiteX14" fmla="*/ 508793 w 605068"/>
              <a:gd name="connsiteY14" fmla="*/ 44534 h 403897"/>
              <a:gd name="connsiteX15" fmla="*/ 352242 w 605068"/>
              <a:gd name="connsiteY15" fmla="*/ 1838 h 403897"/>
              <a:gd name="connsiteX16" fmla="*/ 231271 w 605068"/>
              <a:gd name="connsiteY16" fmla="*/ 12512 h 403897"/>
              <a:gd name="connsiteX17" fmla="*/ 145879 w 605068"/>
              <a:gd name="connsiteY17" fmla="*/ 55208 h 403897"/>
              <a:gd name="connsiteX18" fmla="*/ 2 w 605068"/>
              <a:gd name="connsiteY18" fmla="*/ 197527 h 4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068" h="403897">
                <a:moveTo>
                  <a:pt x="2" y="197527"/>
                </a:moveTo>
                <a:cubicBezTo>
                  <a:pt x="595" y="205829"/>
                  <a:pt x="128682" y="112135"/>
                  <a:pt x="149437" y="105019"/>
                </a:cubicBezTo>
                <a:cubicBezTo>
                  <a:pt x="170192" y="97903"/>
                  <a:pt x="131648" y="137041"/>
                  <a:pt x="124532" y="154831"/>
                </a:cubicBezTo>
                <a:cubicBezTo>
                  <a:pt x="117416" y="172621"/>
                  <a:pt x="103184" y="183295"/>
                  <a:pt x="106742" y="211759"/>
                </a:cubicBezTo>
                <a:cubicBezTo>
                  <a:pt x="110300" y="240223"/>
                  <a:pt x="132240" y="299522"/>
                  <a:pt x="145879" y="325614"/>
                </a:cubicBezTo>
                <a:cubicBezTo>
                  <a:pt x="159518" y="351706"/>
                  <a:pt x="170785" y="355264"/>
                  <a:pt x="188575" y="368310"/>
                </a:cubicBezTo>
                <a:cubicBezTo>
                  <a:pt x="206365" y="381356"/>
                  <a:pt x="246689" y="403296"/>
                  <a:pt x="252619" y="403889"/>
                </a:cubicBezTo>
                <a:cubicBezTo>
                  <a:pt x="258549" y="404482"/>
                  <a:pt x="210516" y="373647"/>
                  <a:pt x="224155" y="371868"/>
                </a:cubicBezTo>
                <a:cubicBezTo>
                  <a:pt x="237794" y="370089"/>
                  <a:pt x="292942" y="397960"/>
                  <a:pt x="334452" y="393216"/>
                </a:cubicBezTo>
                <a:cubicBezTo>
                  <a:pt x="375962" y="388472"/>
                  <a:pt x="447121" y="366531"/>
                  <a:pt x="473213" y="343404"/>
                </a:cubicBezTo>
                <a:cubicBezTo>
                  <a:pt x="499305" y="320277"/>
                  <a:pt x="489817" y="289441"/>
                  <a:pt x="491003" y="254454"/>
                </a:cubicBezTo>
                <a:cubicBezTo>
                  <a:pt x="492189" y="219467"/>
                  <a:pt x="481515" y="160168"/>
                  <a:pt x="480329" y="133483"/>
                </a:cubicBezTo>
                <a:cubicBezTo>
                  <a:pt x="479143" y="106798"/>
                  <a:pt x="463132" y="99683"/>
                  <a:pt x="483887" y="94346"/>
                </a:cubicBezTo>
                <a:cubicBezTo>
                  <a:pt x="504642" y="89009"/>
                  <a:pt x="600707" y="109763"/>
                  <a:pt x="604858" y="101461"/>
                </a:cubicBezTo>
                <a:cubicBezTo>
                  <a:pt x="609009" y="93159"/>
                  <a:pt x="550896" y="61138"/>
                  <a:pt x="508793" y="44534"/>
                </a:cubicBezTo>
                <a:cubicBezTo>
                  <a:pt x="466690" y="27930"/>
                  <a:pt x="398496" y="7175"/>
                  <a:pt x="352242" y="1838"/>
                </a:cubicBezTo>
                <a:cubicBezTo>
                  <a:pt x="305988" y="-3499"/>
                  <a:pt x="265665" y="3617"/>
                  <a:pt x="231271" y="12512"/>
                </a:cubicBezTo>
                <a:cubicBezTo>
                  <a:pt x="196877" y="21407"/>
                  <a:pt x="179087" y="27930"/>
                  <a:pt x="145879" y="55208"/>
                </a:cubicBezTo>
                <a:cubicBezTo>
                  <a:pt x="112671" y="82486"/>
                  <a:pt x="-591" y="189225"/>
                  <a:pt x="2" y="197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3E0D26A-97E0-E3F3-0688-A5CF107C44EF}"/>
              </a:ext>
            </a:extLst>
          </p:cNvPr>
          <p:cNvSpPr/>
          <p:nvPr/>
        </p:nvSpPr>
        <p:spPr>
          <a:xfrm>
            <a:off x="3356433" y="5731810"/>
            <a:ext cx="122456" cy="122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135D793-9BB8-93B8-ABE4-9098156AD0F2}"/>
              </a:ext>
            </a:extLst>
          </p:cNvPr>
          <p:cNvSpPr/>
          <p:nvPr/>
        </p:nvSpPr>
        <p:spPr>
          <a:xfrm>
            <a:off x="2860597" y="5625106"/>
            <a:ext cx="291820" cy="551211"/>
          </a:xfrm>
          <a:custGeom>
            <a:avLst/>
            <a:gdLst>
              <a:gd name="connsiteX0" fmla="*/ 17806 w 291820"/>
              <a:gd name="connsiteY0" fmla="*/ 547983 h 551211"/>
              <a:gd name="connsiteX1" fmla="*/ 67618 w 291820"/>
              <a:gd name="connsiteY1" fmla="*/ 252671 h 551211"/>
              <a:gd name="connsiteX2" fmla="*/ 53386 w 291820"/>
              <a:gd name="connsiteY2" fmla="*/ 288251 h 551211"/>
              <a:gd name="connsiteX3" fmla="*/ 167241 w 291820"/>
              <a:gd name="connsiteY3" fmla="*/ 103236 h 551211"/>
              <a:gd name="connsiteX4" fmla="*/ 145893 w 291820"/>
              <a:gd name="connsiteY4" fmla="*/ 131700 h 551211"/>
              <a:gd name="connsiteX5" fmla="*/ 291770 w 291820"/>
              <a:gd name="connsiteY5" fmla="*/ 55 h 551211"/>
              <a:gd name="connsiteX6" fmla="*/ 128103 w 291820"/>
              <a:gd name="connsiteY6" fmla="*/ 149490 h 551211"/>
              <a:gd name="connsiteX7" fmla="*/ 128103 w 291820"/>
              <a:gd name="connsiteY7" fmla="*/ 110352 h 551211"/>
              <a:gd name="connsiteX8" fmla="*/ 153009 w 291820"/>
              <a:gd name="connsiteY8" fmla="*/ 28519 h 551211"/>
              <a:gd name="connsiteX9" fmla="*/ 124545 w 291820"/>
              <a:gd name="connsiteY9" fmla="*/ 106794 h 551211"/>
              <a:gd name="connsiteX10" fmla="*/ 49828 w 291820"/>
              <a:gd name="connsiteY10" fmla="*/ 252671 h 551211"/>
              <a:gd name="connsiteX11" fmla="*/ 56944 w 291820"/>
              <a:gd name="connsiteY11" fmla="*/ 231324 h 551211"/>
              <a:gd name="connsiteX12" fmla="*/ 24922 w 291820"/>
              <a:gd name="connsiteY12" fmla="*/ 295367 h 551211"/>
              <a:gd name="connsiteX13" fmla="*/ 16 w 291820"/>
              <a:gd name="connsiteY13" fmla="*/ 334505 h 551211"/>
              <a:gd name="connsiteX14" fmla="*/ 21364 w 291820"/>
              <a:gd name="connsiteY14" fmla="*/ 302483 h 551211"/>
              <a:gd name="connsiteX15" fmla="*/ 39154 w 291820"/>
              <a:gd name="connsiteY15" fmla="*/ 405664 h 551211"/>
              <a:gd name="connsiteX16" fmla="*/ 17806 w 291820"/>
              <a:gd name="connsiteY16" fmla="*/ 547983 h 55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20" h="551211">
                <a:moveTo>
                  <a:pt x="17806" y="547983"/>
                </a:moveTo>
                <a:cubicBezTo>
                  <a:pt x="22550" y="522484"/>
                  <a:pt x="61688" y="295960"/>
                  <a:pt x="67618" y="252671"/>
                </a:cubicBezTo>
                <a:cubicBezTo>
                  <a:pt x="73548" y="209382"/>
                  <a:pt x="36782" y="313157"/>
                  <a:pt x="53386" y="288251"/>
                </a:cubicBezTo>
                <a:cubicBezTo>
                  <a:pt x="69990" y="263345"/>
                  <a:pt x="151823" y="129328"/>
                  <a:pt x="167241" y="103236"/>
                </a:cubicBezTo>
                <a:cubicBezTo>
                  <a:pt x="182659" y="77144"/>
                  <a:pt x="125138" y="148897"/>
                  <a:pt x="145893" y="131700"/>
                </a:cubicBezTo>
                <a:cubicBezTo>
                  <a:pt x="166648" y="114503"/>
                  <a:pt x="294735" y="-2910"/>
                  <a:pt x="291770" y="55"/>
                </a:cubicBezTo>
                <a:cubicBezTo>
                  <a:pt x="288805" y="3020"/>
                  <a:pt x="155381" y="131107"/>
                  <a:pt x="128103" y="149490"/>
                </a:cubicBezTo>
                <a:cubicBezTo>
                  <a:pt x="100825" y="167873"/>
                  <a:pt x="123952" y="130514"/>
                  <a:pt x="128103" y="110352"/>
                </a:cubicBezTo>
                <a:cubicBezTo>
                  <a:pt x="132254" y="90190"/>
                  <a:pt x="153602" y="29112"/>
                  <a:pt x="153009" y="28519"/>
                </a:cubicBezTo>
                <a:cubicBezTo>
                  <a:pt x="152416" y="27926"/>
                  <a:pt x="141742" y="69435"/>
                  <a:pt x="124545" y="106794"/>
                </a:cubicBezTo>
                <a:cubicBezTo>
                  <a:pt x="107348" y="144153"/>
                  <a:pt x="49828" y="252671"/>
                  <a:pt x="49828" y="252671"/>
                </a:cubicBezTo>
                <a:cubicBezTo>
                  <a:pt x="38561" y="273426"/>
                  <a:pt x="61095" y="224208"/>
                  <a:pt x="56944" y="231324"/>
                </a:cubicBezTo>
                <a:cubicBezTo>
                  <a:pt x="52793" y="238440"/>
                  <a:pt x="34410" y="278170"/>
                  <a:pt x="24922" y="295367"/>
                </a:cubicBezTo>
                <a:cubicBezTo>
                  <a:pt x="15434" y="312564"/>
                  <a:pt x="609" y="333319"/>
                  <a:pt x="16" y="334505"/>
                </a:cubicBezTo>
                <a:cubicBezTo>
                  <a:pt x="-577" y="335691"/>
                  <a:pt x="14841" y="290623"/>
                  <a:pt x="21364" y="302483"/>
                </a:cubicBezTo>
                <a:cubicBezTo>
                  <a:pt x="27887" y="314343"/>
                  <a:pt x="38561" y="370677"/>
                  <a:pt x="39154" y="405664"/>
                </a:cubicBezTo>
                <a:cubicBezTo>
                  <a:pt x="39747" y="440651"/>
                  <a:pt x="13062" y="573482"/>
                  <a:pt x="17806" y="547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AFF3CA0-815B-7A14-9DFC-867526C683A7}"/>
              </a:ext>
            </a:extLst>
          </p:cNvPr>
          <p:cNvSpPr/>
          <p:nvPr/>
        </p:nvSpPr>
        <p:spPr>
          <a:xfrm>
            <a:off x="2961696" y="5514772"/>
            <a:ext cx="884501" cy="226871"/>
          </a:xfrm>
          <a:custGeom>
            <a:avLst/>
            <a:gdLst>
              <a:gd name="connsiteX0" fmla="*/ 2099 w 884501"/>
              <a:gd name="connsiteY0" fmla="*/ 224244 h 226871"/>
              <a:gd name="connsiteX1" fmla="*/ 240483 w 884501"/>
              <a:gd name="connsiteY1" fmla="*/ 64135 h 226871"/>
              <a:gd name="connsiteX2" fmla="*/ 212019 w 884501"/>
              <a:gd name="connsiteY2" fmla="*/ 92599 h 226871"/>
              <a:gd name="connsiteX3" fmla="*/ 325874 w 884501"/>
              <a:gd name="connsiteY3" fmla="*/ 17882 h 226871"/>
              <a:gd name="connsiteX4" fmla="*/ 525121 w 884501"/>
              <a:gd name="connsiteY4" fmla="*/ 10766 h 226871"/>
              <a:gd name="connsiteX5" fmla="*/ 493099 w 884501"/>
              <a:gd name="connsiteY5" fmla="*/ 3650 h 226871"/>
              <a:gd name="connsiteX6" fmla="*/ 610513 w 884501"/>
              <a:gd name="connsiteY6" fmla="*/ 92 h 226871"/>
              <a:gd name="connsiteX7" fmla="*/ 735042 w 884501"/>
              <a:gd name="connsiteY7" fmla="*/ 7208 h 226871"/>
              <a:gd name="connsiteX8" fmla="*/ 703020 w 884501"/>
              <a:gd name="connsiteY8" fmla="*/ 14324 h 226871"/>
              <a:gd name="connsiteX9" fmla="*/ 795527 w 884501"/>
              <a:gd name="connsiteY9" fmla="*/ 92599 h 226871"/>
              <a:gd name="connsiteX10" fmla="*/ 884477 w 884501"/>
              <a:gd name="connsiteY10" fmla="*/ 167317 h 226871"/>
              <a:gd name="connsiteX11" fmla="*/ 802643 w 884501"/>
              <a:gd name="connsiteY11" fmla="*/ 92599 h 226871"/>
              <a:gd name="connsiteX12" fmla="*/ 638976 w 884501"/>
              <a:gd name="connsiteY12" fmla="*/ 28556 h 226871"/>
              <a:gd name="connsiteX13" fmla="*/ 550027 w 884501"/>
              <a:gd name="connsiteY13" fmla="*/ 3650 h 226871"/>
              <a:gd name="connsiteX14" fmla="*/ 379244 w 884501"/>
              <a:gd name="connsiteY14" fmla="*/ 17882 h 226871"/>
              <a:gd name="connsiteX15" fmla="*/ 268947 w 884501"/>
              <a:gd name="connsiteY15" fmla="*/ 64135 h 226871"/>
              <a:gd name="connsiteX16" fmla="*/ 130186 w 884501"/>
              <a:gd name="connsiteY16" fmla="*/ 156643 h 226871"/>
              <a:gd name="connsiteX17" fmla="*/ 2099 w 884501"/>
              <a:gd name="connsiteY17" fmla="*/ 224244 h 2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4501" h="226871">
                <a:moveTo>
                  <a:pt x="2099" y="224244"/>
                </a:moveTo>
                <a:cubicBezTo>
                  <a:pt x="20482" y="208826"/>
                  <a:pt x="205496" y="86076"/>
                  <a:pt x="240483" y="64135"/>
                </a:cubicBezTo>
                <a:cubicBezTo>
                  <a:pt x="275470" y="42194"/>
                  <a:pt x="197787" y="100308"/>
                  <a:pt x="212019" y="92599"/>
                </a:cubicBezTo>
                <a:cubicBezTo>
                  <a:pt x="226251" y="84890"/>
                  <a:pt x="273690" y="31521"/>
                  <a:pt x="325874" y="17882"/>
                </a:cubicBezTo>
                <a:cubicBezTo>
                  <a:pt x="378058" y="4243"/>
                  <a:pt x="497250" y="13138"/>
                  <a:pt x="525121" y="10766"/>
                </a:cubicBezTo>
                <a:cubicBezTo>
                  <a:pt x="552992" y="8394"/>
                  <a:pt x="478867" y="5429"/>
                  <a:pt x="493099" y="3650"/>
                </a:cubicBezTo>
                <a:cubicBezTo>
                  <a:pt x="507331" y="1871"/>
                  <a:pt x="570189" y="-501"/>
                  <a:pt x="610513" y="92"/>
                </a:cubicBezTo>
                <a:cubicBezTo>
                  <a:pt x="650837" y="685"/>
                  <a:pt x="719624" y="4836"/>
                  <a:pt x="735042" y="7208"/>
                </a:cubicBezTo>
                <a:cubicBezTo>
                  <a:pt x="750460" y="9580"/>
                  <a:pt x="692939" y="92"/>
                  <a:pt x="703020" y="14324"/>
                </a:cubicBezTo>
                <a:cubicBezTo>
                  <a:pt x="713101" y="28556"/>
                  <a:pt x="795527" y="92599"/>
                  <a:pt x="795527" y="92599"/>
                </a:cubicBezTo>
                <a:cubicBezTo>
                  <a:pt x="825770" y="118098"/>
                  <a:pt x="883291" y="167317"/>
                  <a:pt x="884477" y="167317"/>
                </a:cubicBezTo>
                <a:cubicBezTo>
                  <a:pt x="885663" y="167317"/>
                  <a:pt x="843560" y="115726"/>
                  <a:pt x="802643" y="92599"/>
                </a:cubicBezTo>
                <a:cubicBezTo>
                  <a:pt x="761726" y="69472"/>
                  <a:pt x="681079" y="43381"/>
                  <a:pt x="638976" y="28556"/>
                </a:cubicBezTo>
                <a:cubicBezTo>
                  <a:pt x="596873" y="13731"/>
                  <a:pt x="593316" y="5429"/>
                  <a:pt x="550027" y="3650"/>
                </a:cubicBezTo>
                <a:cubicBezTo>
                  <a:pt x="506738" y="1871"/>
                  <a:pt x="426091" y="7801"/>
                  <a:pt x="379244" y="17882"/>
                </a:cubicBezTo>
                <a:cubicBezTo>
                  <a:pt x="332397" y="27963"/>
                  <a:pt x="310457" y="41008"/>
                  <a:pt x="268947" y="64135"/>
                </a:cubicBezTo>
                <a:cubicBezTo>
                  <a:pt x="227437" y="87262"/>
                  <a:pt x="169324" y="129958"/>
                  <a:pt x="130186" y="156643"/>
                </a:cubicBezTo>
                <a:cubicBezTo>
                  <a:pt x="91048" y="183328"/>
                  <a:pt x="-16284" y="239662"/>
                  <a:pt x="2099" y="22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B755412-281A-7E84-316D-7CE29F4078AA}"/>
              </a:ext>
            </a:extLst>
          </p:cNvPr>
          <p:cNvSpPr/>
          <p:nvPr/>
        </p:nvSpPr>
        <p:spPr>
          <a:xfrm>
            <a:off x="3015862" y="5525538"/>
            <a:ext cx="801148" cy="263639"/>
          </a:xfrm>
          <a:custGeom>
            <a:avLst/>
            <a:gdLst>
              <a:gd name="connsiteX0" fmla="*/ 1302 w 801148"/>
              <a:gd name="connsiteY0" fmla="*/ 263290 h 263639"/>
              <a:gd name="connsiteX1" fmla="*/ 293056 w 801148"/>
              <a:gd name="connsiteY1" fmla="*/ 39137 h 263639"/>
              <a:gd name="connsiteX2" fmla="*/ 253919 w 801148"/>
              <a:gd name="connsiteY2" fmla="*/ 71159 h 263639"/>
              <a:gd name="connsiteX3" fmla="*/ 428259 w 801148"/>
              <a:gd name="connsiteY3" fmla="*/ 21348 h 263639"/>
              <a:gd name="connsiteX4" fmla="*/ 567020 w 801148"/>
              <a:gd name="connsiteY4" fmla="*/ 42695 h 263639"/>
              <a:gd name="connsiteX5" fmla="*/ 542115 w 801148"/>
              <a:gd name="connsiteY5" fmla="*/ 24906 h 263639"/>
              <a:gd name="connsiteX6" fmla="*/ 712898 w 801148"/>
              <a:gd name="connsiteY6" fmla="*/ 78275 h 263639"/>
              <a:gd name="connsiteX7" fmla="*/ 798289 w 801148"/>
              <a:gd name="connsiteY7" fmla="*/ 110297 h 263639"/>
              <a:gd name="connsiteX8" fmla="*/ 613274 w 801148"/>
              <a:gd name="connsiteY8" fmla="*/ 32022 h 263639"/>
              <a:gd name="connsiteX9" fmla="*/ 463839 w 801148"/>
              <a:gd name="connsiteY9" fmla="*/ 0 h 263639"/>
              <a:gd name="connsiteX10" fmla="*/ 243245 w 801148"/>
              <a:gd name="connsiteY10" fmla="*/ 32022 h 263639"/>
              <a:gd name="connsiteX11" fmla="*/ 261034 w 801148"/>
              <a:gd name="connsiteY11" fmla="*/ 53369 h 263639"/>
              <a:gd name="connsiteX12" fmla="*/ 108042 w 801148"/>
              <a:gd name="connsiteY12" fmla="*/ 163667 h 263639"/>
              <a:gd name="connsiteX13" fmla="*/ 182759 w 801148"/>
              <a:gd name="connsiteY13" fmla="*/ 92507 h 263639"/>
              <a:gd name="connsiteX14" fmla="*/ 1302 w 801148"/>
              <a:gd name="connsiteY14" fmla="*/ 263290 h 2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1148" h="263639">
                <a:moveTo>
                  <a:pt x="1302" y="263290"/>
                </a:moveTo>
                <a:cubicBezTo>
                  <a:pt x="19685" y="254395"/>
                  <a:pt x="250953" y="71159"/>
                  <a:pt x="293056" y="39137"/>
                </a:cubicBezTo>
                <a:cubicBezTo>
                  <a:pt x="335159" y="7115"/>
                  <a:pt x="231385" y="74124"/>
                  <a:pt x="253919" y="71159"/>
                </a:cubicBezTo>
                <a:cubicBezTo>
                  <a:pt x="276453" y="68194"/>
                  <a:pt x="376076" y="26092"/>
                  <a:pt x="428259" y="21348"/>
                </a:cubicBezTo>
                <a:cubicBezTo>
                  <a:pt x="480442" y="16604"/>
                  <a:pt x="548044" y="42102"/>
                  <a:pt x="567020" y="42695"/>
                </a:cubicBezTo>
                <a:cubicBezTo>
                  <a:pt x="585996" y="43288"/>
                  <a:pt x="517802" y="18976"/>
                  <a:pt x="542115" y="24906"/>
                </a:cubicBezTo>
                <a:cubicBezTo>
                  <a:pt x="566428" y="30836"/>
                  <a:pt x="670202" y="64043"/>
                  <a:pt x="712898" y="78275"/>
                </a:cubicBezTo>
                <a:cubicBezTo>
                  <a:pt x="755594" y="92507"/>
                  <a:pt x="814893" y="118006"/>
                  <a:pt x="798289" y="110297"/>
                </a:cubicBezTo>
                <a:cubicBezTo>
                  <a:pt x="781685" y="102588"/>
                  <a:pt x="669016" y="50405"/>
                  <a:pt x="613274" y="32022"/>
                </a:cubicBezTo>
                <a:cubicBezTo>
                  <a:pt x="557532" y="13639"/>
                  <a:pt x="525510" y="0"/>
                  <a:pt x="463839" y="0"/>
                </a:cubicBezTo>
                <a:cubicBezTo>
                  <a:pt x="402168" y="0"/>
                  <a:pt x="277046" y="23127"/>
                  <a:pt x="243245" y="32022"/>
                </a:cubicBezTo>
                <a:cubicBezTo>
                  <a:pt x="209444" y="40917"/>
                  <a:pt x="283568" y="31428"/>
                  <a:pt x="261034" y="53369"/>
                </a:cubicBezTo>
                <a:cubicBezTo>
                  <a:pt x="238500" y="75310"/>
                  <a:pt x="121088" y="157144"/>
                  <a:pt x="108042" y="163667"/>
                </a:cubicBezTo>
                <a:cubicBezTo>
                  <a:pt x="94996" y="170190"/>
                  <a:pt x="200549" y="76496"/>
                  <a:pt x="182759" y="92507"/>
                </a:cubicBezTo>
                <a:cubicBezTo>
                  <a:pt x="164969" y="108518"/>
                  <a:pt x="-17081" y="272185"/>
                  <a:pt x="1302" y="26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E6947C0-77C8-1DB5-EF05-B083706BB3E3}"/>
              </a:ext>
            </a:extLst>
          </p:cNvPr>
          <p:cNvSpPr/>
          <p:nvPr/>
        </p:nvSpPr>
        <p:spPr>
          <a:xfrm>
            <a:off x="3425115" y="5909384"/>
            <a:ext cx="479178" cy="135828"/>
          </a:xfrm>
          <a:custGeom>
            <a:avLst/>
            <a:gdLst>
              <a:gd name="connsiteX0" fmla="*/ 1217 w 479178"/>
              <a:gd name="connsiteY0" fmla="*/ 135618 h 135828"/>
              <a:gd name="connsiteX1" fmla="*/ 296529 w 479178"/>
              <a:gd name="connsiteY1" fmla="*/ 75133 h 135828"/>
              <a:gd name="connsiteX2" fmla="*/ 196905 w 479178"/>
              <a:gd name="connsiteY2" fmla="*/ 117828 h 135828"/>
              <a:gd name="connsiteX3" fmla="*/ 385478 w 479178"/>
              <a:gd name="connsiteY3" fmla="*/ 25321 h 135828"/>
              <a:gd name="connsiteX4" fmla="*/ 477985 w 479178"/>
              <a:gd name="connsiteY4" fmla="*/ 415 h 135828"/>
              <a:gd name="connsiteX5" fmla="*/ 324992 w 479178"/>
              <a:gd name="connsiteY5" fmla="*/ 39553 h 135828"/>
              <a:gd name="connsiteX6" fmla="*/ 196905 w 479178"/>
              <a:gd name="connsiteY6" fmla="*/ 92923 h 135828"/>
              <a:gd name="connsiteX7" fmla="*/ 1217 w 479178"/>
              <a:gd name="connsiteY7" fmla="*/ 135618 h 13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178" h="135828">
                <a:moveTo>
                  <a:pt x="1217" y="135618"/>
                </a:moveTo>
                <a:cubicBezTo>
                  <a:pt x="17821" y="132653"/>
                  <a:pt x="263914" y="78098"/>
                  <a:pt x="296529" y="75133"/>
                </a:cubicBezTo>
                <a:cubicBezTo>
                  <a:pt x="329144" y="72168"/>
                  <a:pt x="182080" y="126130"/>
                  <a:pt x="196905" y="117828"/>
                </a:cubicBezTo>
                <a:cubicBezTo>
                  <a:pt x="211730" y="109526"/>
                  <a:pt x="338631" y="44890"/>
                  <a:pt x="385478" y="25321"/>
                </a:cubicBezTo>
                <a:cubicBezTo>
                  <a:pt x="432325" y="5752"/>
                  <a:pt x="488066" y="-1957"/>
                  <a:pt x="477985" y="415"/>
                </a:cubicBezTo>
                <a:cubicBezTo>
                  <a:pt x="467904" y="2787"/>
                  <a:pt x="371839" y="24135"/>
                  <a:pt x="324992" y="39553"/>
                </a:cubicBezTo>
                <a:cubicBezTo>
                  <a:pt x="278145" y="54971"/>
                  <a:pt x="251460" y="76319"/>
                  <a:pt x="196905" y="92923"/>
                </a:cubicBezTo>
                <a:cubicBezTo>
                  <a:pt x="142350" y="109527"/>
                  <a:pt x="-15387" y="138583"/>
                  <a:pt x="1217" y="13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76F787F-D58D-9C5D-57DA-F653C251EA99}"/>
              </a:ext>
            </a:extLst>
          </p:cNvPr>
          <p:cNvSpPr/>
          <p:nvPr/>
        </p:nvSpPr>
        <p:spPr>
          <a:xfrm>
            <a:off x="2789304" y="5075609"/>
            <a:ext cx="751231" cy="336091"/>
          </a:xfrm>
          <a:custGeom>
            <a:avLst/>
            <a:gdLst>
              <a:gd name="connsiteX0" fmla="*/ 150 w 751231"/>
              <a:gd name="connsiteY0" fmla="*/ 336073 h 336091"/>
              <a:gd name="connsiteX1" fmla="*/ 106889 w 751231"/>
              <a:gd name="connsiteY1" fmla="*/ 200870 h 336091"/>
              <a:gd name="connsiteX2" fmla="*/ 57077 w 751231"/>
              <a:gd name="connsiteY2" fmla="*/ 257798 h 336091"/>
              <a:gd name="connsiteX3" fmla="*/ 135353 w 751231"/>
              <a:gd name="connsiteY3" fmla="*/ 179523 h 336091"/>
              <a:gd name="connsiteX4" fmla="*/ 213628 w 751231"/>
              <a:gd name="connsiteY4" fmla="*/ 97689 h 336091"/>
              <a:gd name="connsiteX5" fmla="*/ 220744 w 751231"/>
              <a:gd name="connsiteY5" fmla="*/ 122595 h 336091"/>
              <a:gd name="connsiteX6" fmla="*/ 327484 w 751231"/>
              <a:gd name="connsiteY6" fmla="*/ 54993 h 336091"/>
              <a:gd name="connsiteX7" fmla="*/ 352389 w 751231"/>
              <a:gd name="connsiteY7" fmla="*/ 69225 h 336091"/>
              <a:gd name="connsiteX8" fmla="*/ 491150 w 751231"/>
              <a:gd name="connsiteY8" fmla="*/ 26530 h 336091"/>
              <a:gd name="connsiteX9" fmla="*/ 416433 w 751231"/>
              <a:gd name="connsiteY9" fmla="*/ 30087 h 336091"/>
              <a:gd name="connsiteX10" fmla="*/ 747325 w 751231"/>
              <a:gd name="connsiteY10" fmla="*/ 12298 h 336091"/>
              <a:gd name="connsiteX11" fmla="*/ 587216 w 751231"/>
              <a:gd name="connsiteY11" fmla="*/ 1624 h 336091"/>
              <a:gd name="connsiteX12" fmla="*/ 423549 w 751231"/>
              <a:gd name="connsiteY12" fmla="*/ 47877 h 336091"/>
              <a:gd name="connsiteX13" fmla="*/ 178049 w 751231"/>
              <a:gd name="connsiteY13" fmla="*/ 101247 h 336091"/>
              <a:gd name="connsiteX14" fmla="*/ 202954 w 751231"/>
              <a:gd name="connsiteY14" fmla="*/ 94131 h 336091"/>
              <a:gd name="connsiteX15" fmla="*/ 199396 w 751231"/>
              <a:gd name="connsiteY15" fmla="*/ 154617 h 336091"/>
              <a:gd name="connsiteX16" fmla="*/ 85541 w 751231"/>
              <a:gd name="connsiteY16" fmla="*/ 190196 h 336091"/>
              <a:gd name="connsiteX17" fmla="*/ 150 w 751231"/>
              <a:gd name="connsiteY17" fmla="*/ 336073 h 3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231" h="336091">
                <a:moveTo>
                  <a:pt x="150" y="336073"/>
                </a:moveTo>
                <a:cubicBezTo>
                  <a:pt x="3708" y="337852"/>
                  <a:pt x="97401" y="213916"/>
                  <a:pt x="106889" y="200870"/>
                </a:cubicBezTo>
                <a:cubicBezTo>
                  <a:pt x="116377" y="187824"/>
                  <a:pt x="52333" y="261356"/>
                  <a:pt x="57077" y="257798"/>
                </a:cubicBezTo>
                <a:cubicBezTo>
                  <a:pt x="61821" y="254240"/>
                  <a:pt x="109261" y="206208"/>
                  <a:pt x="135353" y="179523"/>
                </a:cubicBezTo>
                <a:cubicBezTo>
                  <a:pt x="161445" y="152838"/>
                  <a:pt x="199396" y="107177"/>
                  <a:pt x="213628" y="97689"/>
                </a:cubicBezTo>
                <a:cubicBezTo>
                  <a:pt x="227860" y="88201"/>
                  <a:pt x="201768" y="129711"/>
                  <a:pt x="220744" y="122595"/>
                </a:cubicBezTo>
                <a:cubicBezTo>
                  <a:pt x="239720" y="115479"/>
                  <a:pt x="305543" y="63888"/>
                  <a:pt x="327484" y="54993"/>
                </a:cubicBezTo>
                <a:cubicBezTo>
                  <a:pt x="349425" y="46098"/>
                  <a:pt x="325111" y="73969"/>
                  <a:pt x="352389" y="69225"/>
                </a:cubicBezTo>
                <a:cubicBezTo>
                  <a:pt x="379667" y="64481"/>
                  <a:pt x="480476" y="33053"/>
                  <a:pt x="491150" y="26530"/>
                </a:cubicBezTo>
                <a:cubicBezTo>
                  <a:pt x="501824" y="20007"/>
                  <a:pt x="416433" y="30087"/>
                  <a:pt x="416433" y="30087"/>
                </a:cubicBezTo>
                <a:cubicBezTo>
                  <a:pt x="459129" y="27715"/>
                  <a:pt x="718861" y="17042"/>
                  <a:pt x="747325" y="12298"/>
                </a:cubicBezTo>
                <a:cubicBezTo>
                  <a:pt x="775789" y="7554"/>
                  <a:pt x="641179" y="-4306"/>
                  <a:pt x="587216" y="1624"/>
                </a:cubicBezTo>
                <a:cubicBezTo>
                  <a:pt x="533253" y="7554"/>
                  <a:pt x="491744" y="31273"/>
                  <a:pt x="423549" y="47877"/>
                </a:cubicBezTo>
                <a:cubicBezTo>
                  <a:pt x="355355" y="64481"/>
                  <a:pt x="214815" y="93538"/>
                  <a:pt x="178049" y="101247"/>
                </a:cubicBezTo>
                <a:cubicBezTo>
                  <a:pt x="141283" y="108956"/>
                  <a:pt x="199396" y="85236"/>
                  <a:pt x="202954" y="94131"/>
                </a:cubicBezTo>
                <a:cubicBezTo>
                  <a:pt x="206512" y="103026"/>
                  <a:pt x="218965" y="138606"/>
                  <a:pt x="199396" y="154617"/>
                </a:cubicBezTo>
                <a:cubicBezTo>
                  <a:pt x="179827" y="170628"/>
                  <a:pt x="114005" y="163511"/>
                  <a:pt x="85541" y="190196"/>
                </a:cubicBezTo>
                <a:cubicBezTo>
                  <a:pt x="57077" y="216881"/>
                  <a:pt x="-3408" y="334294"/>
                  <a:pt x="150" y="336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CADDD56-F61D-9319-466F-6BF352050C30}"/>
              </a:ext>
            </a:extLst>
          </p:cNvPr>
          <p:cNvSpPr/>
          <p:nvPr/>
        </p:nvSpPr>
        <p:spPr>
          <a:xfrm>
            <a:off x="3374936" y="4981143"/>
            <a:ext cx="493711" cy="138898"/>
          </a:xfrm>
          <a:custGeom>
            <a:avLst/>
            <a:gdLst>
              <a:gd name="connsiteX0" fmla="*/ 1584 w 493711"/>
              <a:gd name="connsiteY0" fmla="*/ 138785 h 138898"/>
              <a:gd name="connsiteX1" fmla="*/ 69185 w 493711"/>
              <a:gd name="connsiteY1" fmla="*/ 71184 h 138898"/>
              <a:gd name="connsiteX2" fmla="*/ 165251 w 493711"/>
              <a:gd name="connsiteY2" fmla="*/ 49836 h 138898"/>
              <a:gd name="connsiteX3" fmla="*/ 254200 w 493711"/>
              <a:gd name="connsiteY3" fmla="*/ 35604 h 138898"/>
              <a:gd name="connsiteX4" fmla="*/ 229294 w 493711"/>
              <a:gd name="connsiteY4" fmla="*/ 7140 h 138898"/>
              <a:gd name="connsiteX5" fmla="*/ 357382 w 493711"/>
              <a:gd name="connsiteY5" fmla="*/ 71184 h 138898"/>
              <a:gd name="connsiteX6" fmla="*/ 307570 w 493711"/>
              <a:gd name="connsiteY6" fmla="*/ 49836 h 138898"/>
              <a:gd name="connsiteX7" fmla="*/ 492585 w 493711"/>
              <a:gd name="connsiteY7" fmla="*/ 103206 h 138898"/>
              <a:gd name="connsiteX8" fmla="*/ 382287 w 493711"/>
              <a:gd name="connsiteY8" fmla="*/ 60510 h 138898"/>
              <a:gd name="connsiteX9" fmla="*/ 321802 w 493711"/>
              <a:gd name="connsiteY9" fmla="*/ 21372 h 138898"/>
              <a:gd name="connsiteX10" fmla="*/ 478353 w 493711"/>
              <a:gd name="connsiteY10" fmla="*/ 99648 h 138898"/>
              <a:gd name="connsiteX11" fmla="*/ 336034 w 493711"/>
              <a:gd name="connsiteY11" fmla="*/ 56952 h 138898"/>
              <a:gd name="connsiteX12" fmla="*/ 133229 w 493711"/>
              <a:gd name="connsiteY12" fmla="*/ 24 h 138898"/>
              <a:gd name="connsiteX13" fmla="*/ 282664 w 493711"/>
              <a:gd name="connsiteY13" fmla="*/ 49836 h 138898"/>
              <a:gd name="connsiteX14" fmla="*/ 136787 w 493711"/>
              <a:gd name="connsiteY14" fmla="*/ 53394 h 138898"/>
              <a:gd name="connsiteX15" fmla="*/ 1584 w 493711"/>
              <a:gd name="connsiteY15" fmla="*/ 138785 h 1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3711" h="138898">
                <a:moveTo>
                  <a:pt x="1584" y="138785"/>
                </a:moveTo>
                <a:cubicBezTo>
                  <a:pt x="-9683" y="141750"/>
                  <a:pt x="41907" y="86009"/>
                  <a:pt x="69185" y="71184"/>
                </a:cubicBezTo>
                <a:cubicBezTo>
                  <a:pt x="96463" y="56359"/>
                  <a:pt x="134415" y="55766"/>
                  <a:pt x="165251" y="49836"/>
                </a:cubicBezTo>
                <a:cubicBezTo>
                  <a:pt x="196087" y="43906"/>
                  <a:pt x="243526" y="42720"/>
                  <a:pt x="254200" y="35604"/>
                </a:cubicBezTo>
                <a:cubicBezTo>
                  <a:pt x="264874" y="28488"/>
                  <a:pt x="212097" y="1210"/>
                  <a:pt x="229294" y="7140"/>
                </a:cubicBezTo>
                <a:cubicBezTo>
                  <a:pt x="246491" y="13070"/>
                  <a:pt x="344336" y="64068"/>
                  <a:pt x="357382" y="71184"/>
                </a:cubicBezTo>
                <a:cubicBezTo>
                  <a:pt x="370428" y="78300"/>
                  <a:pt x="285036" y="44499"/>
                  <a:pt x="307570" y="49836"/>
                </a:cubicBezTo>
                <a:cubicBezTo>
                  <a:pt x="330104" y="55173"/>
                  <a:pt x="480132" y="101427"/>
                  <a:pt x="492585" y="103206"/>
                </a:cubicBezTo>
                <a:cubicBezTo>
                  <a:pt x="505038" y="104985"/>
                  <a:pt x="410751" y="74149"/>
                  <a:pt x="382287" y="60510"/>
                </a:cubicBezTo>
                <a:cubicBezTo>
                  <a:pt x="353823" y="46871"/>
                  <a:pt x="305791" y="14849"/>
                  <a:pt x="321802" y="21372"/>
                </a:cubicBezTo>
                <a:cubicBezTo>
                  <a:pt x="337813" y="27895"/>
                  <a:pt x="475981" y="93718"/>
                  <a:pt x="478353" y="99648"/>
                </a:cubicBezTo>
                <a:cubicBezTo>
                  <a:pt x="480725" y="105578"/>
                  <a:pt x="336034" y="56952"/>
                  <a:pt x="336034" y="56952"/>
                </a:cubicBezTo>
                <a:lnTo>
                  <a:pt x="133229" y="24"/>
                </a:lnTo>
                <a:cubicBezTo>
                  <a:pt x="124334" y="-1162"/>
                  <a:pt x="282071" y="40941"/>
                  <a:pt x="282664" y="49836"/>
                </a:cubicBezTo>
                <a:cubicBezTo>
                  <a:pt x="283257" y="58731"/>
                  <a:pt x="180076" y="44499"/>
                  <a:pt x="136787" y="53394"/>
                </a:cubicBezTo>
                <a:cubicBezTo>
                  <a:pt x="93498" y="62289"/>
                  <a:pt x="12851" y="135820"/>
                  <a:pt x="1584" y="138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05DCFD6-A472-A7BA-E03A-6A4E3E4BB5CE}"/>
              </a:ext>
            </a:extLst>
          </p:cNvPr>
          <p:cNvSpPr/>
          <p:nvPr/>
        </p:nvSpPr>
        <p:spPr>
          <a:xfrm>
            <a:off x="2820497" y="5151868"/>
            <a:ext cx="535000" cy="267222"/>
          </a:xfrm>
          <a:custGeom>
            <a:avLst/>
            <a:gdLst>
              <a:gd name="connsiteX0" fmla="*/ 978 w 535000"/>
              <a:gd name="connsiteY0" fmla="*/ 266930 h 267222"/>
              <a:gd name="connsiteX1" fmla="*/ 118392 w 535000"/>
              <a:gd name="connsiteY1" fmla="*/ 192213 h 267222"/>
              <a:gd name="connsiteX2" fmla="*/ 239363 w 535000"/>
              <a:gd name="connsiteY2" fmla="*/ 202887 h 267222"/>
              <a:gd name="connsiteX3" fmla="*/ 193109 w 535000"/>
              <a:gd name="connsiteY3" fmla="*/ 174423 h 267222"/>
              <a:gd name="connsiteX4" fmla="*/ 499095 w 535000"/>
              <a:gd name="connsiteY4" fmla="*/ 117495 h 267222"/>
              <a:gd name="connsiteX5" fmla="*/ 257153 w 535000"/>
              <a:gd name="connsiteY5" fmla="*/ 149517 h 267222"/>
              <a:gd name="connsiteX6" fmla="*/ 321196 w 535000"/>
              <a:gd name="connsiteY6" fmla="*/ 99706 h 267222"/>
              <a:gd name="connsiteX7" fmla="*/ 534675 w 535000"/>
              <a:gd name="connsiteY7" fmla="*/ 82 h 267222"/>
              <a:gd name="connsiteX8" fmla="*/ 267827 w 535000"/>
              <a:gd name="connsiteY8" fmla="*/ 117495 h 267222"/>
              <a:gd name="connsiteX9" fmla="*/ 185993 w 535000"/>
              <a:gd name="connsiteY9" fmla="*/ 160191 h 267222"/>
              <a:gd name="connsiteX10" fmla="*/ 978 w 535000"/>
              <a:gd name="connsiteY10" fmla="*/ 266930 h 26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000" h="267222">
                <a:moveTo>
                  <a:pt x="978" y="266930"/>
                </a:moveTo>
                <a:cubicBezTo>
                  <a:pt x="-10289" y="272267"/>
                  <a:pt x="78661" y="202887"/>
                  <a:pt x="118392" y="192213"/>
                </a:cubicBezTo>
                <a:cubicBezTo>
                  <a:pt x="158123" y="181539"/>
                  <a:pt x="226910" y="205852"/>
                  <a:pt x="239363" y="202887"/>
                </a:cubicBezTo>
                <a:cubicBezTo>
                  <a:pt x="251816" y="199922"/>
                  <a:pt x="149820" y="188655"/>
                  <a:pt x="193109" y="174423"/>
                </a:cubicBezTo>
                <a:cubicBezTo>
                  <a:pt x="236398" y="160191"/>
                  <a:pt x="488421" y="121646"/>
                  <a:pt x="499095" y="117495"/>
                </a:cubicBezTo>
                <a:cubicBezTo>
                  <a:pt x="509769" y="113344"/>
                  <a:pt x="286803" y="152482"/>
                  <a:pt x="257153" y="149517"/>
                </a:cubicBezTo>
                <a:cubicBezTo>
                  <a:pt x="227503" y="146552"/>
                  <a:pt x="274942" y="124612"/>
                  <a:pt x="321196" y="99706"/>
                </a:cubicBezTo>
                <a:cubicBezTo>
                  <a:pt x="367450" y="74800"/>
                  <a:pt x="543570" y="-2883"/>
                  <a:pt x="534675" y="82"/>
                </a:cubicBezTo>
                <a:cubicBezTo>
                  <a:pt x="525780" y="3047"/>
                  <a:pt x="325941" y="90810"/>
                  <a:pt x="267827" y="117495"/>
                </a:cubicBezTo>
                <a:cubicBezTo>
                  <a:pt x="209713" y="144180"/>
                  <a:pt x="229282" y="141808"/>
                  <a:pt x="185993" y="160191"/>
                </a:cubicBezTo>
                <a:cubicBezTo>
                  <a:pt x="142704" y="178574"/>
                  <a:pt x="12245" y="261593"/>
                  <a:pt x="978" y="266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6F5BA11-65CF-5A9C-8ADB-8DCD3D04DCA6}"/>
              </a:ext>
            </a:extLst>
          </p:cNvPr>
          <p:cNvSpPr/>
          <p:nvPr/>
        </p:nvSpPr>
        <p:spPr>
          <a:xfrm>
            <a:off x="3255417" y="5221160"/>
            <a:ext cx="382509" cy="76922"/>
          </a:xfrm>
          <a:custGeom>
            <a:avLst/>
            <a:gdLst>
              <a:gd name="connsiteX0" fmla="*/ 302560 w 382509"/>
              <a:gd name="connsiteY0" fmla="*/ 76667 h 76922"/>
              <a:gd name="connsiteX1" fmla="*/ 74849 w 382509"/>
              <a:gd name="connsiteY1" fmla="*/ 51761 h 76922"/>
              <a:gd name="connsiteX2" fmla="*/ 10806 w 382509"/>
              <a:gd name="connsiteY2" fmla="*/ 51761 h 76922"/>
              <a:gd name="connsiteX3" fmla="*/ 160241 w 382509"/>
              <a:gd name="connsiteY3" fmla="*/ 5508 h 76922"/>
              <a:gd name="connsiteX4" fmla="*/ 380835 w 382509"/>
              <a:gd name="connsiteY4" fmla="*/ 12624 h 76922"/>
              <a:gd name="connsiteX5" fmla="*/ 252748 w 382509"/>
              <a:gd name="connsiteY5" fmla="*/ 5508 h 76922"/>
              <a:gd name="connsiteX6" fmla="*/ 89081 w 382509"/>
              <a:gd name="connsiteY6" fmla="*/ 1950 h 76922"/>
              <a:gd name="connsiteX7" fmla="*/ 117545 w 382509"/>
              <a:gd name="connsiteY7" fmla="*/ 37529 h 76922"/>
              <a:gd name="connsiteX8" fmla="*/ 3690 w 382509"/>
              <a:gd name="connsiteY8" fmla="*/ 33972 h 76922"/>
              <a:gd name="connsiteX9" fmla="*/ 302560 w 382509"/>
              <a:gd name="connsiteY9" fmla="*/ 76667 h 7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509" h="76922">
                <a:moveTo>
                  <a:pt x="302560" y="76667"/>
                </a:moveTo>
                <a:cubicBezTo>
                  <a:pt x="314420" y="79632"/>
                  <a:pt x="123475" y="55912"/>
                  <a:pt x="74849" y="51761"/>
                </a:cubicBezTo>
                <a:cubicBezTo>
                  <a:pt x="26223" y="47610"/>
                  <a:pt x="-3426" y="59470"/>
                  <a:pt x="10806" y="51761"/>
                </a:cubicBezTo>
                <a:cubicBezTo>
                  <a:pt x="25038" y="44052"/>
                  <a:pt x="98570" y="12031"/>
                  <a:pt x="160241" y="5508"/>
                </a:cubicBezTo>
                <a:cubicBezTo>
                  <a:pt x="221912" y="-1015"/>
                  <a:pt x="365417" y="12624"/>
                  <a:pt x="380835" y="12624"/>
                </a:cubicBezTo>
                <a:cubicBezTo>
                  <a:pt x="396253" y="12624"/>
                  <a:pt x="301374" y="7287"/>
                  <a:pt x="252748" y="5508"/>
                </a:cubicBezTo>
                <a:cubicBezTo>
                  <a:pt x="204122" y="3729"/>
                  <a:pt x="111615" y="-3387"/>
                  <a:pt x="89081" y="1950"/>
                </a:cubicBezTo>
                <a:cubicBezTo>
                  <a:pt x="66547" y="7287"/>
                  <a:pt x="131777" y="32192"/>
                  <a:pt x="117545" y="37529"/>
                </a:cubicBezTo>
                <a:cubicBezTo>
                  <a:pt x="103313" y="42866"/>
                  <a:pt x="-22995" y="26856"/>
                  <a:pt x="3690" y="33972"/>
                </a:cubicBezTo>
                <a:cubicBezTo>
                  <a:pt x="30375" y="41088"/>
                  <a:pt x="290700" y="73702"/>
                  <a:pt x="302560" y="76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5385339-3E7C-7781-8E56-CCA6F3D96088}"/>
              </a:ext>
            </a:extLst>
          </p:cNvPr>
          <p:cNvSpPr/>
          <p:nvPr/>
        </p:nvSpPr>
        <p:spPr>
          <a:xfrm>
            <a:off x="3579110" y="5055332"/>
            <a:ext cx="327553" cy="179022"/>
          </a:xfrm>
          <a:custGeom>
            <a:avLst/>
            <a:gdLst>
              <a:gd name="connsiteX0" fmla="*/ 215 w 327553"/>
              <a:gd name="connsiteY0" fmla="*/ 553 h 179022"/>
              <a:gd name="connsiteX1" fmla="*/ 249273 w 327553"/>
              <a:gd name="connsiteY1" fmla="*/ 53922 h 179022"/>
              <a:gd name="connsiteX2" fmla="*/ 316874 w 327553"/>
              <a:gd name="connsiteY2" fmla="*/ 75270 h 179022"/>
              <a:gd name="connsiteX3" fmla="*/ 263505 w 327553"/>
              <a:gd name="connsiteY3" fmla="*/ 39691 h 179022"/>
              <a:gd name="connsiteX4" fmla="*/ 267063 w 327553"/>
              <a:gd name="connsiteY4" fmla="*/ 78828 h 179022"/>
              <a:gd name="connsiteX5" fmla="*/ 327548 w 327553"/>
              <a:gd name="connsiteY5" fmla="*/ 121524 h 179022"/>
              <a:gd name="connsiteX6" fmla="*/ 263505 w 327553"/>
              <a:gd name="connsiteY6" fmla="*/ 114408 h 179022"/>
              <a:gd name="connsiteX7" fmla="*/ 309758 w 327553"/>
              <a:gd name="connsiteY7" fmla="*/ 178452 h 179022"/>
              <a:gd name="connsiteX8" fmla="*/ 263505 w 327553"/>
              <a:gd name="connsiteY8" fmla="*/ 71712 h 179022"/>
              <a:gd name="connsiteX9" fmla="*/ 206577 w 327553"/>
              <a:gd name="connsiteY9" fmla="*/ 29017 h 179022"/>
              <a:gd name="connsiteX10" fmla="*/ 215 w 327553"/>
              <a:gd name="connsiteY10" fmla="*/ 553 h 1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553" h="179022">
                <a:moveTo>
                  <a:pt x="215" y="553"/>
                </a:moveTo>
                <a:cubicBezTo>
                  <a:pt x="7331" y="4704"/>
                  <a:pt x="196497" y="41469"/>
                  <a:pt x="249273" y="53922"/>
                </a:cubicBezTo>
                <a:cubicBezTo>
                  <a:pt x="302050" y="66375"/>
                  <a:pt x="314502" y="77642"/>
                  <a:pt x="316874" y="75270"/>
                </a:cubicBezTo>
                <a:cubicBezTo>
                  <a:pt x="319246" y="72898"/>
                  <a:pt x="271807" y="39098"/>
                  <a:pt x="263505" y="39691"/>
                </a:cubicBezTo>
                <a:cubicBezTo>
                  <a:pt x="255203" y="40284"/>
                  <a:pt x="256389" y="65189"/>
                  <a:pt x="267063" y="78828"/>
                </a:cubicBezTo>
                <a:cubicBezTo>
                  <a:pt x="277737" y="92467"/>
                  <a:pt x="328141" y="115594"/>
                  <a:pt x="327548" y="121524"/>
                </a:cubicBezTo>
                <a:cubicBezTo>
                  <a:pt x="326955" y="127454"/>
                  <a:pt x="266470" y="104920"/>
                  <a:pt x="263505" y="114408"/>
                </a:cubicBezTo>
                <a:cubicBezTo>
                  <a:pt x="260540" y="123896"/>
                  <a:pt x="309758" y="185568"/>
                  <a:pt x="309758" y="178452"/>
                </a:cubicBezTo>
                <a:cubicBezTo>
                  <a:pt x="309758" y="171336"/>
                  <a:pt x="280702" y="96618"/>
                  <a:pt x="263505" y="71712"/>
                </a:cubicBezTo>
                <a:cubicBezTo>
                  <a:pt x="246308" y="46806"/>
                  <a:pt x="249273" y="41470"/>
                  <a:pt x="206577" y="29017"/>
                </a:cubicBezTo>
                <a:cubicBezTo>
                  <a:pt x="163881" y="16564"/>
                  <a:pt x="-6901" y="-3598"/>
                  <a:pt x="215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D6491EA-EDB7-8B78-AE78-89F5E706A9CC}"/>
              </a:ext>
            </a:extLst>
          </p:cNvPr>
          <p:cNvSpPr/>
          <p:nvPr/>
        </p:nvSpPr>
        <p:spPr>
          <a:xfrm>
            <a:off x="3476054" y="5073559"/>
            <a:ext cx="491789" cy="229015"/>
          </a:xfrm>
          <a:custGeom>
            <a:avLst/>
            <a:gdLst>
              <a:gd name="connsiteX0" fmla="*/ 89 w 491789"/>
              <a:gd name="connsiteY0" fmla="*/ 174457 h 229015"/>
              <a:gd name="connsiteX1" fmla="*/ 142408 w 491789"/>
              <a:gd name="connsiteY1" fmla="*/ 178015 h 229015"/>
              <a:gd name="connsiteX2" fmla="*/ 256264 w 491789"/>
              <a:gd name="connsiteY2" fmla="*/ 195804 h 229015"/>
              <a:gd name="connsiteX3" fmla="*/ 174430 w 491789"/>
              <a:gd name="connsiteY3" fmla="*/ 170899 h 229015"/>
              <a:gd name="connsiteX4" fmla="*/ 249148 w 491789"/>
              <a:gd name="connsiteY4" fmla="*/ 170899 h 229015"/>
              <a:gd name="connsiteX5" fmla="*/ 192220 w 491789"/>
              <a:gd name="connsiteY5" fmla="*/ 96181 h 229015"/>
              <a:gd name="connsiteX6" fmla="*/ 284727 w 491789"/>
              <a:gd name="connsiteY6" fmla="*/ 167341 h 229015"/>
              <a:gd name="connsiteX7" fmla="*/ 245590 w 491789"/>
              <a:gd name="connsiteY7" fmla="*/ 60601 h 229015"/>
              <a:gd name="connsiteX8" fmla="*/ 487532 w 491789"/>
              <a:gd name="connsiteY8" fmla="*/ 227826 h 229015"/>
              <a:gd name="connsiteX9" fmla="*/ 387909 w 491789"/>
              <a:gd name="connsiteY9" fmla="*/ 131761 h 229015"/>
              <a:gd name="connsiteX10" fmla="*/ 234916 w 491789"/>
              <a:gd name="connsiteY10" fmla="*/ 60601 h 229015"/>
              <a:gd name="connsiteX11" fmla="*/ 213568 w 491789"/>
              <a:gd name="connsiteY11" fmla="*/ 113971 h 229015"/>
              <a:gd name="connsiteX12" fmla="*/ 202894 w 491789"/>
              <a:gd name="connsiteY12" fmla="*/ 116 h 229015"/>
              <a:gd name="connsiteX13" fmla="*/ 202894 w 491789"/>
              <a:gd name="connsiteY13" fmla="*/ 138877 h 229015"/>
              <a:gd name="connsiteX14" fmla="*/ 163756 w 491789"/>
              <a:gd name="connsiteY14" fmla="*/ 142435 h 229015"/>
              <a:gd name="connsiteX15" fmla="*/ 113944 w 491789"/>
              <a:gd name="connsiteY15" fmla="*/ 25022 h 229015"/>
              <a:gd name="connsiteX16" fmla="*/ 163756 w 491789"/>
              <a:gd name="connsiteY16" fmla="*/ 131761 h 229015"/>
              <a:gd name="connsiteX17" fmla="*/ 89 w 491789"/>
              <a:gd name="connsiteY17" fmla="*/ 174457 h 22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789" h="229015">
                <a:moveTo>
                  <a:pt x="89" y="174457"/>
                </a:moveTo>
                <a:cubicBezTo>
                  <a:pt x="-3469" y="182166"/>
                  <a:pt x="99712" y="174457"/>
                  <a:pt x="142408" y="178015"/>
                </a:cubicBezTo>
                <a:cubicBezTo>
                  <a:pt x="185104" y="181573"/>
                  <a:pt x="250927" y="196990"/>
                  <a:pt x="256264" y="195804"/>
                </a:cubicBezTo>
                <a:cubicBezTo>
                  <a:pt x="261601" y="194618"/>
                  <a:pt x="175616" y="175050"/>
                  <a:pt x="174430" y="170899"/>
                </a:cubicBezTo>
                <a:cubicBezTo>
                  <a:pt x="173244" y="166748"/>
                  <a:pt x="246183" y="183352"/>
                  <a:pt x="249148" y="170899"/>
                </a:cubicBezTo>
                <a:cubicBezTo>
                  <a:pt x="252113" y="158446"/>
                  <a:pt x="186290" y="96774"/>
                  <a:pt x="192220" y="96181"/>
                </a:cubicBezTo>
                <a:cubicBezTo>
                  <a:pt x="198150" y="95588"/>
                  <a:pt x="275832" y="173271"/>
                  <a:pt x="284727" y="167341"/>
                </a:cubicBezTo>
                <a:cubicBezTo>
                  <a:pt x="293622" y="161411"/>
                  <a:pt x="211789" y="50520"/>
                  <a:pt x="245590" y="60601"/>
                </a:cubicBezTo>
                <a:cubicBezTo>
                  <a:pt x="279391" y="70682"/>
                  <a:pt x="463812" y="215966"/>
                  <a:pt x="487532" y="227826"/>
                </a:cubicBezTo>
                <a:cubicBezTo>
                  <a:pt x="511252" y="239686"/>
                  <a:pt x="430012" y="159632"/>
                  <a:pt x="387909" y="131761"/>
                </a:cubicBezTo>
                <a:cubicBezTo>
                  <a:pt x="345806" y="103890"/>
                  <a:pt x="263973" y="63566"/>
                  <a:pt x="234916" y="60601"/>
                </a:cubicBezTo>
                <a:cubicBezTo>
                  <a:pt x="205859" y="57636"/>
                  <a:pt x="218905" y="124052"/>
                  <a:pt x="213568" y="113971"/>
                </a:cubicBezTo>
                <a:cubicBezTo>
                  <a:pt x="208231" y="103890"/>
                  <a:pt x="204673" y="-4035"/>
                  <a:pt x="202894" y="116"/>
                </a:cubicBezTo>
                <a:cubicBezTo>
                  <a:pt x="201115" y="4267"/>
                  <a:pt x="209417" y="115157"/>
                  <a:pt x="202894" y="138877"/>
                </a:cubicBezTo>
                <a:cubicBezTo>
                  <a:pt x="196371" y="162597"/>
                  <a:pt x="178581" y="161411"/>
                  <a:pt x="163756" y="142435"/>
                </a:cubicBezTo>
                <a:cubicBezTo>
                  <a:pt x="148931" y="123459"/>
                  <a:pt x="113944" y="26801"/>
                  <a:pt x="113944" y="25022"/>
                </a:cubicBezTo>
                <a:cubicBezTo>
                  <a:pt x="113944" y="23243"/>
                  <a:pt x="178581" y="109820"/>
                  <a:pt x="163756" y="131761"/>
                </a:cubicBezTo>
                <a:cubicBezTo>
                  <a:pt x="148931" y="153702"/>
                  <a:pt x="3647" y="166748"/>
                  <a:pt x="89" y="174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A257970-A33F-344C-E9DE-92D52F1DD16F}"/>
              </a:ext>
            </a:extLst>
          </p:cNvPr>
          <p:cNvSpPr/>
          <p:nvPr/>
        </p:nvSpPr>
        <p:spPr>
          <a:xfrm>
            <a:off x="4519309" y="4883639"/>
            <a:ext cx="169318" cy="1000449"/>
          </a:xfrm>
          <a:custGeom>
            <a:avLst/>
            <a:gdLst>
              <a:gd name="connsiteX0" fmla="*/ 169131 w 169318"/>
              <a:gd name="connsiteY0" fmla="*/ 10 h 1000449"/>
              <a:gd name="connsiteX1" fmla="*/ 35567 w 169318"/>
              <a:gd name="connsiteY1" fmla="*/ 445224 h 1000449"/>
              <a:gd name="connsiteX2" fmla="*/ 90363 w 169318"/>
              <a:gd name="connsiteY2" fmla="*/ 390428 h 1000449"/>
              <a:gd name="connsiteX3" fmla="*/ 152008 w 169318"/>
              <a:gd name="connsiteY3" fmla="*/ 592487 h 1000449"/>
              <a:gd name="connsiteX4" fmla="*/ 148583 w 169318"/>
              <a:gd name="connsiteY4" fmla="*/ 554815 h 1000449"/>
              <a:gd name="connsiteX5" fmla="*/ 124610 w 169318"/>
              <a:gd name="connsiteY5" fmla="*/ 753449 h 1000449"/>
              <a:gd name="connsiteX6" fmla="*/ 114336 w 169318"/>
              <a:gd name="connsiteY6" fmla="*/ 996604 h 1000449"/>
              <a:gd name="connsiteX7" fmla="*/ 145158 w 169318"/>
              <a:gd name="connsiteY7" fmla="*/ 547965 h 1000449"/>
              <a:gd name="connsiteX8" fmla="*/ 134884 w 169318"/>
              <a:gd name="connsiteY8" fmla="*/ 431525 h 1000449"/>
              <a:gd name="connsiteX9" fmla="*/ 152008 w 169318"/>
              <a:gd name="connsiteY9" fmla="*/ 267139 h 1000449"/>
              <a:gd name="connsiteX10" fmla="*/ 97212 w 169318"/>
              <a:gd name="connsiteY10" fmla="*/ 380154 h 1000449"/>
              <a:gd name="connsiteX11" fmla="*/ 100637 w 169318"/>
              <a:gd name="connsiteY11" fmla="*/ 308235 h 1000449"/>
              <a:gd name="connsiteX12" fmla="*/ 1320 w 169318"/>
              <a:gd name="connsiteY12" fmla="*/ 431525 h 1000449"/>
              <a:gd name="connsiteX13" fmla="*/ 169131 w 169318"/>
              <a:gd name="connsiteY13" fmla="*/ 10 h 100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18" h="1000449">
                <a:moveTo>
                  <a:pt x="169131" y="10"/>
                </a:moveTo>
                <a:cubicBezTo>
                  <a:pt x="174839" y="2293"/>
                  <a:pt x="48695" y="380154"/>
                  <a:pt x="35567" y="445224"/>
                </a:cubicBezTo>
                <a:cubicBezTo>
                  <a:pt x="22439" y="510294"/>
                  <a:pt x="70956" y="365884"/>
                  <a:pt x="90363" y="390428"/>
                </a:cubicBezTo>
                <a:cubicBezTo>
                  <a:pt x="109770" y="414972"/>
                  <a:pt x="142305" y="565089"/>
                  <a:pt x="152008" y="592487"/>
                </a:cubicBezTo>
                <a:cubicBezTo>
                  <a:pt x="161711" y="619885"/>
                  <a:pt x="153149" y="527988"/>
                  <a:pt x="148583" y="554815"/>
                </a:cubicBezTo>
                <a:cubicBezTo>
                  <a:pt x="144017" y="581642"/>
                  <a:pt x="130318" y="679818"/>
                  <a:pt x="124610" y="753449"/>
                </a:cubicBezTo>
                <a:cubicBezTo>
                  <a:pt x="118902" y="827080"/>
                  <a:pt x="110911" y="1030851"/>
                  <a:pt x="114336" y="996604"/>
                </a:cubicBezTo>
                <a:cubicBezTo>
                  <a:pt x="117761" y="962357"/>
                  <a:pt x="141733" y="642145"/>
                  <a:pt x="145158" y="547965"/>
                </a:cubicBezTo>
                <a:cubicBezTo>
                  <a:pt x="148583" y="453785"/>
                  <a:pt x="133742" y="478329"/>
                  <a:pt x="134884" y="431525"/>
                </a:cubicBezTo>
                <a:cubicBezTo>
                  <a:pt x="136026" y="384721"/>
                  <a:pt x="158287" y="275701"/>
                  <a:pt x="152008" y="267139"/>
                </a:cubicBezTo>
                <a:cubicBezTo>
                  <a:pt x="145729" y="258577"/>
                  <a:pt x="105774" y="373305"/>
                  <a:pt x="97212" y="380154"/>
                </a:cubicBezTo>
                <a:cubicBezTo>
                  <a:pt x="88650" y="387003"/>
                  <a:pt x="116619" y="299673"/>
                  <a:pt x="100637" y="308235"/>
                </a:cubicBezTo>
                <a:cubicBezTo>
                  <a:pt x="84655" y="316797"/>
                  <a:pt x="-12379" y="481183"/>
                  <a:pt x="1320" y="431525"/>
                </a:cubicBezTo>
                <a:cubicBezTo>
                  <a:pt x="15019" y="381867"/>
                  <a:pt x="163423" y="-2273"/>
                  <a:pt x="1691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9B21BAB-0D5C-8549-3E8B-E1583CF75D9F}"/>
              </a:ext>
            </a:extLst>
          </p:cNvPr>
          <p:cNvSpPr/>
          <p:nvPr/>
        </p:nvSpPr>
        <p:spPr>
          <a:xfrm>
            <a:off x="4396160" y="5268727"/>
            <a:ext cx="233167" cy="923378"/>
          </a:xfrm>
          <a:custGeom>
            <a:avLst/>
            <a:gdLst>
              <a:gd name="connsiteX0" fmla="*/ 4604 w 233167"/>
              <a:gd name="connsiteY0" fmla="*/ 1916 h 923378"/>
              <a:gd name="connsiteX1" fmla="*/ 11453 w 233167"/>
              <a:gd name="connsiteY1" fmla="*/ 409457 h 923378"/>
              <a:gd name="connsiteX2" fmla="*/ 124469 w 233167"/>
              <a:gd name="connsiteY2" fmla="*/ 642338 h 923378"/>
              <a:gd name="connsiteX3" fmla="*/ 90222 w 233167"/>
              <a:gd name="connsiteY3" fmla="*/ 546446 h 923378"/>
              <a:gd name="connsiteX4" fmla="*/ 230636 w 233167"/>
              <a:gd name="connsiteY4" fmla="*/ 916316 h 923378"/>
              <a:gd name="connsiteX5" fmla="*/ 168991 w 233167"/>
              <a:gd name="connsiteY5" fmla="*/ 762203 h 923378"/>
              <a:gd name="connsiteX6" fmla="*/ 25152 w 233167"/>
              <a:gd name="connsiteY6" fmla="*/ 430006 h 923378"/>
              <a:gd name="connsiteX7" fmla="*/ 18303 w 233167"/>
              <a:gd name="connsiteY7" fmla="*/ 262194 h 923378"/>
              <a:gd name="connsiteX8" fmla="*/ 4604 w 233167"/>
              <a:gd name="connsiteY8" fmla="*/ 1916 h 92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167" h="923378">
                <a:moveTo>
                  <a:pt x="4604" y="1916"/>
                </a:moveTo>
                <a:cubicBezTo>
                  <a:pt x="3462" y="26460"/>
                  <a:pt x="-8524" y="302720"/>
                  <a:pt x="11453" y="409457"/>
                </a:cubicBezTo>
                <a:cubicBezTo>
                  <a:pt x="31430" y="516194"/>
                  <a:pt x="111341" y="619507"/>
                  <a:pt x="124469" y="642338"/>
                </a:cubicBezTo>
                <a:cubicBezTo>
                  <a:pt x="137597" y="665169"/>
                  <a:pt x="72528" y="500783"/>
                  <a:pt x="90222" y="546446"/>
                </a:cubicBezTo>
                <a:cubicBezTo>
                  <a:pt x="107916" y="592109"/>
                  <a:pt x="217508" y="880357"/>
                  <a:pt x="230636" y="916316"/>
                </a:cubicBezTo>
                <a:cubicBezTo>
                  <a:pt x="243764" y="952276"/>
                  <a:pt x="203238" y="843255"/>
                  <a:pt x="168991" y="762203"/>
                </a:cubicBezTo>
                <a:cubicBezTo>
                  <a:pt x="134744" y="681151"/>
                  <a:pt x="50267" y="513341"/>
                  <a:pt x="25152" y="430006"/>
                </a:cubicBezTo>
                <a:cubicBezTo>
                  <a:pt x="37" y="346671"/>
                  <a:pt x="23440" y="328976"/>
                  <a:pt x="18303" y="262194"/>
                </a:cubicBezTo>
                <a:cubicBezTo>
                  <a:pt x="13166" y="195412"/>
                  <a:pt x="5746" y="-22628"/>
                  <a:pt x="4604" y="1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3C89020-13D4-9035-22D8-CF624CF4F9E6}"/>
              </a:ext>
            </a:extLst>
          </p:cNvPr>
          <p:cNvSpPr/>
          <p:nvPr/>
        </p:nvSpPr>
        <p:spPr>
          <a:xfrm>
            <a:off x="4442262" y="5216031"/>
            <a:ext cx="85279" cy="1195384"/>
          </a:xfrm>
          <a:custGeom>
            <a:avLst/>
            <a:gdLst>
              <a:gd name="connsiteX0" fmla="*/ 6448 w 85279"/>
              <a:gd name="connsiteY0" fmla="*/ 6666 h 1195384"/>
              <a:gd name="connsiteX1" fmla="*/ 6448 w 85279"/>
              <a:gd name="connsiteY1" fmla="*/ 732706 h 1195384"/>
              <a:gd name="connsiteX2" fmla="*/ 16722 w 85279"/>
              <a:gd name="connsiteY2" fmla="*/ 681335 h 1195384"/>
              <a:gd name="connsiteX3" fmla="*/ 3023 w 85279"/>
              <a:gd name="connsiteY3" fmla="*/ 945039 h 1195384"/>
              <a:gd name="connsiteX4" fmla="*/ 85217 w 85279"/>
              <a:gd name="connsiteY4" fmla="*/ 1195043 h 1195384"/>
              <a:gd name="connsiteX5" fmla="*/ 16722 w 85279"/>
              <a:gd name="connsiteY5" fmla="*/ 992985 h 1195384"/>
              <a:gd name="connsiteX6" fmla="*/ 26996 w 85279"/>
              <a:gd name="connsiteY6" fmla="*/ 739556 h 1195384"/>
              <a:gd name="connsiteX7" fmla="*/ 78367 w 85279"/>
              <a:gd name="connsiteY7" fmla="*/ 208724 h 1195384"/>
              <a:gd name="connsiteX8" fmla="*/ 20147 w 85279"/>
              <a:gd name="connsiteY8" fmla="*/ 599142 h 1195384"/>
              <a:gd name="connsiteX9" fmla="*/ 23572 w 85279"/>
              <a:gd name="connsiteY9" fmla="*/ 383385 h 1195384"/>
              <a:gd name="connsiteX10" fmla="*/ 6448 w 85279"/>
              <a:gd name="connsiteY10" fmla="*/ 6666 h 119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79" h="1195384">
                <a:moveTo>
                  <a:pt x="6448" y="6666"/>
                </a:moveTo>
                <a:cubicBezTo>
                  <a:pt x="3594" y="64886"/>
                  <a:pt x="4736" y="620261"/>
                  <a:pt x="6448" y="732706"/>
                </a:cubicBezTo>
                <a:cubicBezTo>
                  <a:pt x="8160" y="845151"/>
                  <a:pt x="17293" y="645946"/>
                  <a:pt x="16722" y="681335"/>
                </a:cubicBezTo>
                <a:cubicBezTo>
                  <a:pt x="16151" y="716724"/>
                  <a:pt x="-8393" y="859421"/>
                  <a:pt x="3023" y="945039"/>
                </a:cubicBezTo>
                <a:cubicBezTo>
                  <a:pt x="14439" y="1030657"/>
                  <a:pt x="82934" y="1187052"/>
                  <a:pt x="85217" y="1195043"/>
                </a:cubicBezTo>
                <a:cubicBezTo>
                  <a:pt x="87500" y="1203034"/>
                  <a:pt x="26425" y="1068899"/>
                  <a:pt x="16722" y="992985"/>
                </a:cubicBezTo>
                <a:cubicBezTo>
                  <a:pt x="7019" y="917071"/>
                  <a:pt x="16722" y="870266"/>
                  <a:pt x="26996" y="739556"/>
                </a:cubicBezTo>
                <a:cubicBezTo>
                  <a:pt x="37270" y="608846"/>
                  <a:pt x="79508" y="232126"/>
                  <a:pt x="78367" y="208724"/>
                </a:cubicBezTo>
                <a:cubicBezTo>
                  <a:pt x="77226" y="185322"/>
                  <a:pt x="29279" y="570032"/>
                  <a:pt x="20147" y="599142"/>
                </a:cubicBezTo>
                <a:cubicBezTo>
                  <a:pt x="11015" y="628252"/>
                  <a:pt x="25284" y="478706"/>
                  <a:pt x="23572" y="383385"/>
                </a:cubicBezTo>
                <a:cubicBezTo>
                  <a:pt x="21860" y="288064"/>
                  <a:pt x="9302" y="-51554"/>
                  <a:pt x="6448" y="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E472D0F-9FA1-589A-9D76-709A089C7EB6}"/>
              </a:ext>
            </a:extLst>
          </p:cNvPr>
          <p:cNvSpPr/>
          <p:nvPr/>
        </p:nvSpPr>
        <p:spPr>
          <a:xfrm>
            <a:off x="4616283" y="5497672"/>
            <a:ext cx="377096" cy="1344924"/>
          </a:xfrm>
          <a:custGeom>
            <a:avLst/>
            <a:gdLst>
              <a:gd name="connsiteX0" fmla="*/ 89281 w 377096"/>
              <a:gd name="connsiteY0" fmla="*/ 2427 h 1344924"/>
              <a:gd name="connsiteX1" fmla="*/ 79007 w 377096"/>
              <a:gd name="connsiteY1" fmla="*/ 721618 h 1344924"/>
              <a:gd name="connsiteX2" fmla="*/ 79007 w 377096"/>
              <a:gd name="connsiteY2" fmla="*/ 694220 h 1344924"/>
              <a:gd name="connsiteX3" fmla="*/ 205721 w 377096"/>
              <a:gd name="connsiteY3" fmla="*/ 971622 h 1344924"/>
              <a:gd name="connsiteX4" fmla="*/ 198872 w 377096"/>
              <a:gd name="connsiteY4" fmla="*/ 937375 h 1344924"/>
              <a:gd name="connsiteX5" fmla="*/ 370108 w 377096"/>
              <a:gd name="connsiteY5" fmla="*/ 1129159 h 1344924"/>
              <a:gd name="connsiteX6" fmla="*/ 346135 w 377096"/>
              <a:gd name="connsiteY6" fmla="*/ 1064090 h 1344924"/>
              <a:gd name="connsiteX7" fmla="*/ 366683 w 377096"/>
              <a:gd name="connsiteY7" fmla="*/ 1163407 h 1344924"/>
              <a:gd name="connsiteX8" fmla="*/ 322162 w 377096"/>
              <a:gd name="connsiteY8" fmla="*/ 1344917 h 1344924"/>
              <a:gd name="connsiteX9" fmla="*/ 349560 w 377096"/>
              <a:gd name="connsiteY9" fmla="*/ 1170256 h 1344924"/>
              <a:gd name="connsiteX10" fmla="*/ 339286 w 377096"/>
              <a:gd name="connsiteY10" fmla="*/ 1101762 h 1344924"/>
              <a:gd name="connsiteX11" fmla="*/ 236544 w 377096"/>
              <a:gd name="connsiteY11" fmla="*/ 827784 h 1344924"/>
              <a:gd name="connsiteX12" fmla="*/ 257092 w 377096"/>
              <a:gd name="connsiteY12" fmla="*/ 971622 h 1344924"/>
              <a:gd name="connsiteX13" fmla="*/ 102980 w 377096"/>
              <a:gd name="connsiteY13" fmla="*/ 793537 h 1344924"/>
              <a:gd name="connsiteX14" fmla="*/ 37910 w 377096"/>
              <a:gd name="connsiteY14" fmla="*/ 707919 h 1344924"/>
              <a:gd name="connsiteX15" fmla="*/ 238 w 377096"/>
              <a:gd name="connsiteY15" fmla="*/ 509285 h 1344924"/>
              <a:gd name="connsiteX16" fmla="*/ 55034 w 377096"/>
              <a:gd name="connsiteY16" fmla="*/ 697645 h 1344924"/>
              <a:gd name="connsiteX17" fmla="*/ 72157 w 377096"/>
              <a:gd name="connsiteY17" fmla="*/ 495586 h 1344924"/>
              <a:gd name="connsiteX18" fmla="*/ 89281 w 377096"/>
              <a:gd name="connsiteY18" fmla="*/ 2427 h 134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096" h="1344924">
                <a:moveTo>
                  <a:pt x="89281" y="2427"/>
                </a:moveTo>
                <a:cubicBezTo>
                  <a:pt x="90423" y="40099"/>
                  <a:pt x="80719" y="606319"/>
                  <a:pt x="79007" y="721618"/>
                </a:cubicBezTo>
                <a:cubicBezTo>
                  <a:pt x="77295" y="836917"/>
                  <a:pt x="57888" y="652553"/>
                  <a:pt x="79007" y="694220"/>
                </a:cubicBezTo>
                <a:cubicBezTo>
                  <a:pt x="100126" y="735887"/>
                  <a:pt x="185744" y="931096"/>
                  <a:pt x="205721" y="971622"/>
                </a:cubicBezTo>
                <a:cubicBezTo>
                  <a:pt x="225698" y="1012148"/>
                  <a:pt x="171474" y="911119"/>
                  <a:pt x="198872" y="937375"/>
                </a:cubicBezTo>
                <a:cubicBezTo>
                  <a:pt x="226270" y="963631"/>
                  <a:pt x="345564" y="1108040"/>
                  <a:pt x="370108" y="1129159"/>
                </a:cubicBezTo>
                <a:cubicBezTo>
                  <a:pt x="394652" y="1150278"/>
                  <a:pt x="346706" y="1058382"/>
                  <a:pt x="346135" y="1064090"/>
                </a:cubicBezTo>
                <a:cubicBezTo>
                  <a:pt x="345564" y="1069798"/>
                  <a:pt x="370678" y="1116603"/>
                  <a:pt x="366683" y="1163407"/>
                </a:cubicBezTo>
                <a:cubicBezTo>
                  <a:pt x="362688" y="1210211"/>
                  <a:pt x="325016" y="1343776"/>
                  <a:pt x="322162" y="1344917"/>
                </a:cubicBezTo>
                <a:cubicBezTo>
                  <a:pt x="319308" y="1346058"/>
                  <a:pt x="346706" y="1210782"/>
                  <a:pt x="349560" y="1170256"/>
                </a:cubicBezTo>
                <a:cubicBezTo>
                  <a:pt x="352414" y="1129730"/>
                  <a:pt x="358122" y="1158841"/>
                  <a:pt x="339286" y="1101762"/>
                </a:cubicBezTo>
                <a:cubicBezTo>
                  <a:pt x="320450" y="1044683"/>
                  <a:pt x="250243" y="849474"/>
                  <a:pt x="236544" y="827784"/>
                </a:cubicBezTo>
                <a:cubicBezTo>
                  <a:pt x="222845" y="806094"/>
                  <a:pt x="279353" y="977330"/>
                  <a:pt x="257092" y="971622"/>
                </a:cubicBezTo>
                <a:cubicBezTo>
                  <a:pt x="234831" y="965914"/>
                  <a:pt x="139510" y="837488"/>
                  <a:pt x="102980" y="793537"/>
                </a:cubicBezTo>
                <a:cubicBezTo>
                  <a:pt x="66450" y="749587"/>
                  <a:pt x="55034" y="755294"/>
                  <a:pt x="37910" y="707919"/>
                </a:cubicBezTo>
                <a:cubicBezTo>
                  <a:pt x="20786" y="660544"/>
                  <a:pt x="-2616" y="510997"/>
                  <a:pt x="238" y="509285"/>
                </a:cubicBezTo>
                <a:cubicBezTo>
                  <a:pt x="3092" y="507573"/>
                  <a:pt x="43048" y="699928"/>
                  <a:pt x="55034" y="697645"/>
                </a:cubicBezTo>
                <a:cubicBezTo>
                  <a:pt x="67020" y="695362"/>
                  <a:pt x="63595" y="614880"/>
                  <a:pt x="72157" y="495586"/>
                </a:cubicBezTo>
                <a:cubicBezTo>
                  <a:pt x="80719" y="376292"/>
                  <a:pt x="88139" y="-35245"/>
                  <a:pt x="89281" y="2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3968BE2-26C1-AF6B-92DA-4484B70F86C9}"/>
              </a:ext>
            </a:extLst>
          </p:cNvPr>
          <p:cNvSpPr/>
          <p:nvPr/>
        </p:nvSpPr>
        <p:spPr>
          <a:xfrm>
            <a:off x="4489482" y="5923479"/>
            <a:ext cx="416010" cy="1004778"/>
          </a:xfrm>
          <a:custGeom>
            <a:avLst/>
            <a:gdLst>
              <a:gd name="connsiteX0" fmla="*/ 116765 w 416010"/>
              <a:gd name="connsiteY0" fmla="*/ 1285 h 1004778"/>
              <a:gd name="connsiteX1" fmla="*/ 27722 w 416010"/>
              <a:gd name="connsiteY1" fmla="*/ 586912 h 1004778"/>
              <a:gd name="connsiteX2" fmla="*/ 325 w 416010"/>
              <a:gd name="connsiteY2" fmla="*/ 905411 h 1004778"/>
              <a:gd name="connsiteX3" fmla="*/ 14024 w 416010"/>
              <a:gd name="connsiteY3" fmla="*/ 823218 h 1004778"/>
              <a:gd name="connsiteX4" fmla="*/ 34572 w 416010"/>
              <a:gd name="connsiteY4" fmla="*/ 936233 h 1004778"/>
              <a:gd name="connsiteX5" fmla="*/ 137314 w 416010"/>
              <a:gd name="connsiteY5" fmla="*/ 963631 h 1004778"/>
              <a:gd name="connsiteX6" fmla="*/ 130464 w 416010"/>
              <a:gd name="connsiteY6" fmla="*/ 1001303 h 1004778"/>
              <a:gd name="connsiteX7" fmla="*/ 216082 w 416010"/>
              <a:gd name="connsiteY7" fmla="*/ 963631 h 1004778"/>
              <a:gd name="connsiteX8" fmla="*/ 226356 w 416010"/>
              <a:gd name="connsiteY8" fmla="*/ 1004728 h 1004778"/>
              <a:gd name="connsiteX9" fmla="*/ 281152 w 416010"/>
              <a:gd name="connsiteY9" fmla="*/ 953357 h 1004778"/>
              <a:gd name="connsiteX10" fmla="*/ 414716 w 416010"/>
              <a:gd name="connsiteY10" fmla="*/ 922534 h 1004778"/>
              <a:gd name="connsiteX11" fmla="*/ 192109 w 416010"/>
              <a:gd name="connsiteY11" fmla="*/ 987604 h 1004778"/>
              <a:gd name="connsiteX12" fmla="*/ 68819 w 416010"/>
              <a:gd name="connsiteY12" fmla="*/ 960206 h 1004778"/>
              <a:gd name="connsiteX13" fmla="*/ 34572 w 416010"/>
              <a:gd name="connsiteY13" fmla="*/ 860890 h 1004778"/>
              <a:gd name="connsiteX14" fmla="*/ 48271 w 416010"/>
              <a:gd name="connsiteY14" fmla="*/ 593761 h 1004778"/>
              <a:gd name="connsiteX15" fmla="*/ 17448 w 416010"/>
              <a:gd name="connsiteY15" fmla="*/ 744449 h 1004778"/>
              <a:gd name="connsiteX16" fmla="*/ 41421 w 416010"/>
              <a:gd name="connsiteY16" fmla="*/ 333483 h 1004778"/>
              <a:gd name="connsiteX17" fmla="*/ 31147 w 416010"/>
              <a:gd name="connsiteY17" fmla="*/ 425950 h 1004778"/>
              <a:gd name="connsiteX18" fmla="*/ 116765 w 416010"/>
              <a:gd name="connsiteY18" fmla="*/ 1285 h 100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6010" h="1004778">
                <a:moveTo>
                  <a:pt x="116765" y="1285"/>
                </a:moveTo>
                <a:cubicBezTo>
                  <a:pt x="116194" y="28112"/>
                  <a:pt x="47129" y="436224"/>
                  <a:pt x="27722" y="586912"/>
                </a:cubicBezTo>
                <a:cubicBezTo>
                  <a:pt x="8315" y="737600"/>
                  <a:pt x="2608" y="866027"/>
                  <a:pt x="325" y="905411"/>
                </a:cubicBezTo>
                <a:cubicBezTo>
                  <a:pt x="-1958" y="944795"/>
                  <a:pt x="8316" y="818081"/>
                  <a:pt x="14024" y="823218"/>
                </a:cubicBezTo>
                <a:cubicBezTo>
                  <a:pt x="19732" y="828355"/>
                  <a:pt x="14024" y="912831"/>
                  <a:pt x="34572" y="936233"/>
                </a:cubicBezTo>
                <a:cubicBezTo>
                  <a:pt x="55120" y="959635"/>
                  <a:pt x="121332" y="952786"/>
                  <a:pt x="137314" y="963631"/>
                </a:cubicBezTo>
                <a:cubicBezTo>
                  <a:pt x="153296" y="974476"/>
                  <a:pt x="117336" y="1001303"/>
                  <a:pt x="130464" y="1001303"/>
                </a:cubicBezTo>
                <a:cubicBezTo>
                  <a:pt x="143592" y="1001303"/>
                  <a:pt x="200100" y="963060"/>
                  <a:pt x="216082" y="963631"/>
                </a:cubicBezTo>
                <a:cubicBezTo>
                  <a:pt x="232064" y="964202"/>
                  <a:pt x="215511" y="1006440"/>
                  <a:pt x="226356" y="1004728"/>
                </a:cubicBezTo>
                <a:cubicBezTo>
                  <a:pt x="237201" y="1003016"/>
                  <a:pt x="249759" y="967056"/>
                  <a:pt x="281152" y="953357"/>
                </a:cubicBezTo>
                <a:cubicBezTo>
                  <a:pt x="312545" y="939658"/>
                  <a:pt x="429556" y="916826"/>
                  <a:pt x="414716" y="922534"/>
                </a:cubicBezTo>
                <a:cubicBezTo>
                  <a:pt x="399876" y="928242"/>
                  <a:pt x="249758" y="981325"/>
                  <a:pt x="192109" y="987604"/>
                </a:cubicBezTo>
                <a:cubicBezTo>
                  <a:pt x="134460" y="993883"/>
                  <a:pt x="95075" y="981325"/>
                  <a:pt x="68819" y="960206"/>
                </a:cubicBezTo>
                <a:cubicBezTo>
                  <a:pt x="42563" y="939087"/>
                  <a:pt x="37997" y="921964"/>
                  <a:pt x="34572" y="860890"/>
                </a:cubicBezTo>
                <a:cubicBezTo>
                  <a:pt x="31147" y="799816"/>
                  <a:pt x="51125" y="613168"/>
                  <a:pt x="48271" y="593761"/>
                </a:cubicBezTo>
                <a:cubicBezTo>
                  <a:pt x="45417" y="574354"/>
                  <a:pt x="18590" y="787829"/>
                  <a:pt x="17448" y="744449"/>
                </a:cubicBezTo>
                <a:cubicBezTo>
                  <a:pt x="16306" y="701069"/>
                  <a:pt x="39138" y="386566"/>
                  <a:pt x="41421" y="333483"/>
                </a:cubicBezTo>
                <a:cubicBezTo>
                  <a:pt x="43704" y="280400"/>
                  <a:pt x="16306" y="476179"/>
                  <a:pt x="31147" y="425950"/>
                </a:cubicBezTo>
                <a:cubicBezTo>
                  <a:pt x="45987" y="375721"/>
                  <a:pt x="117336" y="-25542"/>
                  <a:pt x="116765" y="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6EA5739-62EC-9DC9-8F8A-5E04CB0CB5DE}"/>
              </a:ext>
            </a:extLst>
          </p:cNvPr>
          <p:cNvSpPr/>
          <p:nvPr/>
        </p:nvSpPr>
        <p:spPr>
          <a:xfrm>
            <a:off x="4619894" y="6499927"/>
            <a:ext cx="263871" cy="351000"/>
          </a:xfrm>
          <a:custGeom>
            <a:avLst/>
            <a:gdLst>
              <a:gd name="connsiteX0" fmla="*/ 52 w 263871"/>
              <a:gd name="connsiteY0" fmla="*/ 190 h 351000"/>
              <a:gd name="connsiteX1" fmla="*/ 167863 w 263871"/>
              <a:gd name="connsiteY1" fmla="*/ 188549 h 351000"/>
              <a:gd name="connsiteX2" fmla="*/ 140466 w 263871"/>
              <a:gd name="connsiteY2" fmla="*/ 277592 h 351000"/>
              <a:gd name="connsiteX3" fmla="*/ 188412 w 263871"/>
              <a:gd name="connsiteY3" fmla="*/ 236495 h 351000"/>
              <a:gd name="connsiteX4" fmla="*/ 154164 w 263871"/>
              <a:gd name="connsiteY4" fmla="*/ 349511 h 351000"/>
              <a:gd name="connsiteX5" fmla="*/ 222659 w 263871"/>
              <a:gd name="connsiteY5" fmla="*/ 298140 h 351000"/>
              <a:gd name="connsiteX6" fmla="*/ 236358 w 263871"/>
              <a:gd name="connsiteY6" fmla="*/ 253619 h 351000"/>
              <a:gd name="connsiteX7" fmla="*/ 229508 w 263871"/>
              <a:gd name="connsiteY7" fmla="*/ 202248 h 351000"/>
              <a:gd name="connsiteX8" fmla="*/ 263755 w 263871"/>
              <a:gd name="connsiteY8" fmla="*/ 85808 h 351000"/>
              <a:gd name="connsiteX9" fmla="*/ 215809 w 263871"/>
              <a:gd name="connsiteY9" fmla="*/ 229646 h 351000"/>
              <a:gd name="connsiteX10" fmla="*/ 150740 w 263871"/>
              <a:gd name="connsiteY10" fmla="*/ 154302 h 351000"/>
              <a:gd name="connsiteX11" fmla="*/ 52 w 263871"/>
              <a:gd name="connsiteY11" fmla="*/ 190 h 3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71" h="351000">
                <a:moveTo>
                  <a:pt x="52" y="190"/>
                </a:moveTo>
                <a:cubicBezTo>
                  <a:pt x="2906" y="5898"/>
                  <a:pt x="144461" y="142315"/>
                  <a:pt x="167863" y="188549"/>
                </a:cubicBezTo>
                <a:cubicBezTo>
                  <a:pt x="191265" y="234783"/>
                  <a:pt x="137041" y="269601"/>
                  <a:pt x="140466" y="277592"/>
                </a:cubicBezTo>
                <a:cubicBezTo>
                  <a:pt x="143891" y="285583"/>
                  <a:pt x="186129" y="224509"/>
                  <a:pt x="188412" y="236495"/>
                </a:cubicBezTo>
                <a:cubicBezTo>
                  <a:pt x="190695" y="248482"/>
                  <a:pt x="148456" y="339237"/>
                  <a:pt x="154164" y="349511"/>
                </a:cubicBezTo>
                <a:cubicBezTo>
                  <a:pt x="159872" y="359785"/>
                  <a:pt x="208960" y="314122"/>
                  <a:pt x="222659" y="298140"/>
                </a:cubicBezTo>
                <a:cubicBezTo>
                  <a:pt x="236358" y="282158"/>
                  <a:pt x="235217" y="269601"/>
                  <a:pt x="236358" y="253619"/>
                </a:cubicBezTo>
                <a:cubicBezTo>
                  <a:pt x="237500" y="237637"/>
                  <a:pt x="224942" y="230216"/>
                  <a:pt x="229508" y="202248"/>
                </a:cubicBezTo>
                <a:cubicBezTo>
                  <a:pt x="234074" y="174280"/>
                  <a:pt x="266038" y="81242"/>
                  <a:pt x="263755" y="85808"/>
                </a:cubicBezTo>
                <a:cubicBezTo>
                  <a:pt x="261472" y="90374"/>
                  <a:pt x="234645" y="218230"/>
                  <a:pt x="215809" y="229646"/>
                </a:cubicBezTo>
                <a:cubicBezTo>
                  <a:pt x="196973" y="241062"/>
                  <a:pt x="190695" y="190262"/>
                  <a:pt x="150740" y="154302"/>
                </a:cubicBezTo>
                <a:cubicBezTo>
                  <a:pt x="110785" y="118342"/>
                  <a:pt x="-2802" y="-5518"/>
                  <a:pt x="5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A3988D8-00E4-46F9-5B8D-9E99FDA71DD7}"/>
              </a:ext>
            </a:extLst>
          </p:cNvPr>
          <p:cNvSpPr/>
          <p:nvPr/>
        </p:nvSpPr>
        <p:spPr>
          <a:xfrm>
            <a:off x="4325420" y="6396513"/>
            <a:ext cx="378058" cy="747506"/>
          </a:xfrm>
          <a:custGeom>
            <a:avLst/>
            <a:gdLst>
              <a:gd name="connsiteX0" fmla="*/ 109591 w 378058"/>
              <a:gd name="connsiteY0" fmla="*/ 862 h 747506"/>
              <a:gd name="connsiteX1" fmla="*/ 92468 w 378058"/>
              <a:gd name="connsiteY1" fmla="*/ 350184 h 747506"/>
              <a:gd name="connsiteX2" fmla="*/ 102742 w 378058"/>
              <a:gd name="connsiteY2" fmla="*/ 456350 h 747506"/>
              <a:gd name="connsiteX3" fmla="*/ 85618 w 378058"/>
              <a:gd name="connsiteY3" fmla="*/ 494022 h 747506"/>
              <a:gd name="connsiteX4" fmla="*/ 250005 w 378058"/>
              <a:gd name="connsiteY4" fmla="*/ 552242 h 747506"/>
              <a:gd name="connsiteX5" fmla="*/ 212333 w 378058"/>
              <a:gd name="connsiteY5" fmla="*/ 562516 h 747506"/>
              <a:gd name="connsiteX6" fmla="*/ 332198 w 378058"/>
              <a:gd name="connsiteY6" fmla="*/ 589914 h 747506"/>
              <a:gd name="connsiteX7" fmla="*/ 376719 w 378058"/>
              <a:gd name="connsiteY7" fmla="*/ 654984 h 747506"/>
              <a:gd name="connsiteX8" fmla="*/ 366445 w 378058"/>
              <a:gd name="connsiteY8" fmla="*/ 747451 h 747506"/>
              <a:gd name="connsiteX9" fmla="*/ 366445 w 378058"/>
              <a:gd name="connsiteY9" fmla="*/ 641285 h 747506"/>
              <a:gd name="connsiteX10" fmla="*/ 328773 w 378058"/>
              <a:gd name="connsiteY10" fmla="*/ 600188 h 747506"/>
              <a:gd name="connsiteX11" fmla="*/ 256854 w 378058"/>
              <a:gd name="connsiteY11" fmla="*/ 572790 h 747506"/>
              <a:gd name="connsiteX12" fmla="*/ 143838 w 378058"/>
              <a:gd name="connsiteY12" fmla="*/ 589914 h 747506"/>
              <a:gd name="connsiteX13" fmla="*/ 0 w 378058"/>
              <a:gd name="connsiteY13" fmla="*/ 607038 h 747506"/>
              <a:gd name="connsiteX14" fmla="*/ 202059 w 378058"/>
              <a:gd name="connsiteY14" fmla="*/ 583065 h 747506"/>
              <a:gd name="connsiteX15" fmla="*/ 119865 w 378058"/>
              <a:gd name="connsiteY15" fmla="*/ 538543 h 747506"/>
              <a:gd name="connsiteX16" fmla="*/ 89043 w 378058"/>
              <a:gd name="connsiteY16" fmla="*/ 463199 h 747506"/>
              <a:gd name="connsiteX17" fmla="*/ 23973 w 378058"/>
              <a:gd name="connsiteY17" fmla="*/ 233743 h 747506"/>
              <a:gd name="connsiteX18" fmla="*/ 71919 w 378058"/>
              <a:gd name="connsiteY18" fmla="*/ 363883 h 747506"/>
              <a:gd name="connsiteX19" fmla="*/ 61645 w 378058"/>
              <a:gd name="connsiteY19" fmla="*/ 247442 h 747506"/>
              <a:gd name="connsiteX20" fmla="*/ 89043 w 378058"/>
              <a:gd name="connsiteY20" fmla="*/ 250867 h 747506"/>
              <a:gd name="connsiteX21" fmla="*/ 109591 w 378058"/>
              <a:gd name="connsiteY21" fmla="*/ 862 h 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8058" h="747506">
                <a:moveTo>
                  <a:pt x="109591" y="862"/>
                </a:moveTo>
                <a:cubicBezTo>
                  <a:pt x="110162" y="17415"/>
                  <a:pt x="93609" y="274269"/>
                  <a:pt x="92468" y="350184"/>
                </a:cubicBezTo>
                <a:cubicBezTo>
                  <a:pt x="91327" y="426099"/>
                  <a:pt x="103884" y="432377"/>
                  <a:pt x="102742" y="456350"/>
                </a:cubicBezTo>
                <a:cubicBezTo>
                  <a:pt x="101600" y="480323"/>
                  <a:pt x="61074" y="478040"/>
                  <a:pt x="85618" y="494022"/>
                </a:cubicBezTo>
                <a:cubicBezTo>
                  <a:pt x="110162" y="510004"/>
                  <a:pt x="228886" y="540826"/>
                  <a:pt x="250005" y="552242"/>
                </a:cubicBezTo>
                <a:cubicBezTo>
                  <a:pt x="271124" y="563658"/>
                  <a:pt x="198634" y="556237"/>
                  <a:pt x="212333" y="562516"/>
                </a:cubicBezTo>
                <a:cubicBezTo>
                  <a:pt x="226032" y="568795"/>
                  <a:pt x="304801" y="574503"/>
                  <a:pt x="332198" y="589914"/>
                </a:cubicBezTo>
                <a:cubicBezTo>
                  <a:pt x="359595" y="605325"/>
                  <a:pt x="371011" y="628728"/>
                  <a:pt x="376719" y="654984"/>
                </a:cubicBezTo>
                <a:cubicBezTo>
                  <a:pt x="382427" y="681240"/>
                  <a:pt x="368157" y="749734"/>
                  <a:pt x="366445" y="747451"/>
                </a:cubicBezTo>
                <a:cubicBezTo>
                  <a:pt x="364733" y="745168"/>
                  <a:pt x="372724" y="665829"/>
                  <a:pt x="366445" y="641285"/>
                </a:cubicBezTo>
                <a:cubicBezTo>
                  <a:pt x="360166" y="616741"/>
                  <a:pt x="347038" y="611604"/>
                  <a:pt x="328773" y="600188"/>
                </a:cubicBezTo>
                <a:cubicBezTo>
                  <a:pt x="310508" y="588772"/>
                  <a:pt x="287676" y="574502"/>
                  <a:pt x="256854" y="572790"/>
                </a:cubicBezTo>
                <a:cubicBezTo>
                  <a:pt x="226032" y="571078"/>
                  <a:pt x="186647" y="584206"/>
                  <a:pt x="143838" y="589914"/>
                </a:cubicBezTo>
                <a:cubicBezTo>
                  <a:pt x="101029" y="595622"/>
                  <a:pt x="0" y="607038"/>
                  <a:pt x="0" y="607038"/>
                </a:cubicBezTo>
                <a:cubicBezTo>
                  <a:pt x="9703" y="605897"/>
                  <a:pt x="182082" y="594481"/>
                  <a:pt x="202059" y="583065"/>
                </a:cubicBezTo>
                <a:cubicBezTo>
                  <a:pt x="222036" y="571649"/>
                  <a:pt x="138701" y="558521"/>
                  <a:pt x="119865" y="538543"/>
                </a:cubicBezTo>
                <a:cubicBezTo>
                  <a:pt x="101029" y="518565"/>
                  <a:pt x="105025" y="513999"/>
                  <a:pt x="89043" y="463199"/>
                </a:cubicBezTo>
                <a:cubicBezTo>
                  <a:pt x="73061" y="412399"/>
                  <a:pt x="26827" y="250296"/>
                  <a:pt x="23973" y="233743"/>
                </a:cubicBezTo>
                <a:cubicBezTo>
                  <a:pt x="21119" y="217190"/>
                  <a:pt x="65640" y="361600"/>
                  <a:pt x="71919" y="363883"/>
                </a:cubicBezTo>
                <a:cubicBezTo>
                  <a:pt x="78198" y="366166"/>
                  <a:pt x="58791" y="266278"/>
                  <a:pt x="61645" y="247442"/>
                </a:cubicBezTo>
                <a:cubicBezTo>
                  <a:pt x="64499" y="228606"/>
                  <a:pt x="82194" y="290822"/>
                  <a:pt x="89043" y="250867"/>
                </a:cubicBezTo>
                <a:cubicBezTo>
                  <a:pt x="95892" y="210912"/>
                  <a:pt x="109020" y="-15691"/>
                  <a:pt x="109591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5C9F805-127F-FCF1-1441-35628A6F184E}"/>
              </a:ext>
            </a:extLst>
          </p:cNvPr>
          <p:cNvSpPr/>
          <p:nvPr/>
        </p:nvSpPr>
        <p:spPr>
          <a:xfrm>
            <a:off x="4132908" y="6999884"/>
            <a:ext cx="162025" cy="343640"/>
          </a:xfrm>
          <a:custGeom>
            <a:avLst/>
            <a:gdLst>
              <a:gd name="connsiteX0" fmla="*/ 161690 w 162025"/>
              <a:gd name="connsiteY0" fmla="*/ 242 h 343640"/>
              <a:gd name="connsiteX1" fmla="*/ 72647 w 162025"/>
              <a:gd name="connsiteY1" fmla="*/ 126956 h 343640"/>
              <a:gd name="connsiteX2" fmla="*/ 93195 w 162025"/>
              <a:gd name="connsiteY2" fmla="*/ 215999 h 343640"/>
              <a:gd name="connsiteX3" fmla="*/ 728 w 162025"/>
              <a:gd name="connsiteY3" fmla="*/ 195451 h 343640"/>
              <a:gd name="connsiteX4" fmla="*/ 151416 w 162025"/>
              <a:gd name="connsiteY4" fmla="*/ 342714 h 343640"/>
              <a:gd name="connsiteX5" fmla="*/ 79496 w 162025"/>
              <a:gd name="connsiteY5" fmla="*/ 253671 h 343640"/>
              <a:gd name="connsiteX6" fmla="*/ 45249 w 162025"/>
              <a:gd name="connsiteY6" fmla="*/ 164628 h 343640"/>
              <a:gd name="connsiteX7" fmla="*/ 31550 w 162025"/>
              <a:gd name="connsiteY7" fmla="*/ 126956 h 343640"/>
              <a:gd name="connsiteX8" fmla="*/ 34975 w 162025"/>
              <a:gd name="connsiteY8" fmla="*/ 161204 h 343640"/>
              <a:gd name="connsiteX9" fmla="*/ 161690 w 162025"/>
              <a:gd name="connsiteY9" fmla="*/ 242 h 34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25" h="343640">
                <a:moveTo>
                  <a:pt x="161690" y="242"/>
                </a:moveTo>
                <a:cubicBezTo>
                  <a:pt x="167969" y="-5466"/>
                  <a:pt x="84063" y="90997"/>
                  <a:pt x="72647" y="126956"/>
                </a:cubicBezTo>
                <a:cubicBezTo>
                  <a:pt x="61231" y="162916"/>
                  <a:pt x="105181" y="204583"/>
                  <a:pt x="93195" y="215999"/>
                </a:cubicBezTo>
                <a:cubicBezTo>
                  <a:pt x="81209" y="227415"/>
                  <a:pt x="-8975" y="174332"/>
                  <a:pt x="728" y="195451"/>
                </a:cubicBezTo>
                <a:cubicBezTo>
                  <a:pt x="10431" y="216570"/>
                  <a:pt x="138288" y="333011"/>
                  <a:pt x="151416" y="342714"/>
                </a:cubicBezTo>
                <a:cubicBezTo>
                  <a:pt x="164544" y="352417"/>
                  <a:pt x="97190" y="283352"/>
                  <a:pt x="79496" y="253671"/>
                </a:cubicBezTo>
                <a:cubicBezTo>
                  <a:pt x="61802" y="223990"/>
                  <a:pt x="53240" y="185747"/>
                  <a:pt x="45249" y="164628"/>
                </a:cubicBezTo>
                <a:cubicBezTo>
                  <a:pt x="37258" y="143509"/>
                  <a:pt x="33262" y="127527"/>
                  <a:pt x="31550" y="126956"/>
                </a:cubicBezTo>
                <a:cubicBezTo>
                  <a:pt x="29838" y="126385"/>
                  <a:pt x="10431" y="180040"/>
                  <a:pt x="34975" y="161204"/>
                </a:cubicBezTo>
                <a:cubicBezTo>
                  <a:pt x="59519" y="142368"/>
                  <a:pt x="155411" y="5950"/>
                  <a:pt x="161690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82E394F-5B79-B991-9E1E-0BB3C3CB6445}"/>
              </a:ext>
            </a:extLst>
          </p:cNvPr>
          <p:cNvSpPr/>
          <p:nvPr/>
        </p:nvSpPr>
        <p:spPr>
          <a:xfrm>
            <a:off x="4253574" y="6519745"/>
            <a:ext cx="126833" cy="509788"/>
          </a:xfrm>
          <a:custGeom>
            <a:avLst/>
            <a:gdLst>
              <a:gd name="connsiteX0" fmla="*/ 126642 w 126833"/>
              <a:gd name="connsiteY0" fmla="*/ 920 h 509788"/>
              <a:gd name="connsiteX1" fmla="*/ 61572 w 126833"/>
              <a:gd name="connsiteY1" fmla="*/ 250925 h 509788"/>
              <a:gd name="connsiteX2" fmla="*/ 68422 w 126833"/>
              <a:gd name="connsiteY2" fmla="*/ 381064 h 509788"/>
              <a:gd name="connsiteX3" fmla="*/ 71846 w 126833"/>
              <a:gd name="connsiteY3" fmla="*/ 360516 h 509788"/>
              <a:gd name="connsiteX4" fmla="*/ 10201 w 126833"/>
              <a:gd name="connsiteY4" fmla="*/ 487230 h 509788"/>
              <a:gd name="connsiteX5" fmla="*/ 3352 w 126833"/>
              <a:gd name="connsiteY5" fmla="*/ 500929 h 509788"/>
              <a:gd name="connsiteX6" fmla="*/ 44448 w 126833"/>
              <a:gd name="connsiteY6" fmla="*/ 391338 h 509788"/>
              <a:gd name="connsiteX7" fmla="*/ 20475 w 126833"/>
              <a:gd name="connsiteY7" fmla="*/ 319419 h 509788"/>
              <a:gd name="connsiteX8" fmla="*/ 27325 w 126833"/>
              <a:gd name="connsiteY8" fmla="*/ 199554 h 509788"/>
              <a:gd name="connsiteX9" fmla="*/ 41024 w 126833"/>
              <a:gd name="connsiteY9" fmla="*/ 309145 h 509788"/>
              <a:gd name="connsiteX10" fmla="*/ 78696 w 126833"/>
              <a:gd name="connsiteY10" fmla="*/ 172156 h 509788"/>
              <a:gd name="connsiteX11" fmla="*/ 126642 w 126833"/>
              <a:gd name="connsiteY11" fmla="*/ 920 h 5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33" h="509788">
                <a:moveTo>
                  <a:pt x="126642" y="920"/>
                </a:moveTo>
                <a:cubicBezTo>
                  <a:pt x="123788" y="14048"/>
                  <a:pt x="71275" y="187568"/>
                  <a:pt x="61572" y="250925"/>
                </a:cubicBezTo>
                <a:cubicBezTo>
                  <a:pt x="51869" y="314282"/>
                  <a:pt x="66710" y="362799"/>
                  <a:pt x="68422" y="381064"/>
                </a:cubicBezTo>
                <a:cubicBezTo>
                  <a:pt x="70134" y="399329"/>
                  <a:pt x="81549" y="342822"/>
                  <a:pt x="71846" y="360516"/>
                </a:cubicBezTo>
                <a:cubicBezTo>
                  <a:pt x="62142" y="378210"/>
                  <a:pt x="21617" y="463828"/>
                  <a:pt x="10201" y="487230"/>
                </a:cubicBezTo>
                <a:cubicBezTo>
                  <a:pt x="-1215" y="510632"/>
                  <a:pt x="-2356" y="516911"/>
                  <a:pt x="3352" y="500929"/>
                </a:cubicBezTo>
                <a:cubicBezTo>
                  <a:pt x="9060" y="484947"/>
                  <a:pt x="41594" y="421590"/>
                  <a:pt x="44448" y="391338"/>
                </a:cubicBezTo>
                <a:cubicBezTo>
                  <a:pt x="47302" y="361086"/>
                  <a:pt x="23329" y="351383"/>
                  <a:pt x="20475" y="319419"/>
                </a:cubicBezTo>
                <a:cubicBezTo>
                  <a:pt x="17621" y="287455"/>
                  <a:pt x="23900" y="201266"/>
                  <a:pt x="27325" y="199554"/>
                </a:cubicBezTo>
                <a:cubicBezTo>
                  <a:pt x="30750" y="197842"/>
                  <a:pt x="32462" y="313711"/>
                  <a:pt x="41024" y="309145"/>
                </a:cubicBezTo>
                <a:cubicBezTo>
                  <a:pt x="49586" y="304579"/>
                  <a:pt x="57577" y="225810"/>
                  <a:pt x="78696" y="172156"/>
                </a:cubicBezTo>
                <a:cubicBezTo>
                  <a:pt x="99815" y="118502"/>
                  <a:pt x="129496" y="-12208"/>
                  <a:pt x="126642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447132-E6FA-6F40-9B0F-00C08E763FF7}"/>
              </a:ext>
            </a:extLst>
          </p:cNvPr>
          <p:cNvSpPr/>
          <p:nvPr/>
        </p:nvSpPr>
        <p:spPr>
          <a:xfrm>
            <a:off x="4586198" y="6060431"/>
            <a:ext cx="140363" cy="826725"/>
          </a:xfrm>
          <a:custGeom>
            <a:avLst/>
            <a:gdLst>
              <a:gd name="connsiteX0" fmla="*/ 81694 w 140363"/>
              <a:gd name="connsiteY0" fmla="*/ 1322 h 826725"/>
              <a:gd name="connsiteX1" fmla="*/ 13200 w 140363"/>
              <a:gd name="connsiteY1" fmla="*/ 665717 h 826725"/>
              <a:gd name="connsiteX2" fmla="*/ 30323 w 140363"/>
              <a:gd name="connsiteY2" fmla="*/ 631470 h 826725"/>
              <a:gd name="connsiteX3" fmla="*/ 139914 w 140363"/>
              <a:gd name="connsiteY3" fmla="*/ 699965 h 826725"/>
              <a:gd name="connsiteX4" fmla="*/ 71420 w 140363"/>
              <a:gd name="connsiteY4" fmla="*/ 826679 h 826725"/>
              <a:gd name="connsiteX5" fmla="*/ 129640 w 140363"/>
              <a:gd name="connsiteY5" fmla="*/ 713663 h 826725"/>
              <a:gd name="connsiteX6" fmla="*/ 54296 w 140363"/>
              <a:gd name="connsiteY6" fmla="*/ 631470 h 826725"/>
              <a:gd name="connsiteX7" fmla="*/ 2926 w 140363"/>
              <a:gd name="connsiteY7" fmla="*/ 669142 h 826725"/>
              <a:gd name="connsiteX8" fmla="*/ 6350 w 140363"/>
              <a:gd name="connsiteY8" fmla="*/ 384890 h 826725"/>
              <a:gd name="connsiteX9" fmla="*/ 6350 w 140363"/>
              <a:gd name="connsiteY9" fmla="*/ 491057 h 826725"/>
              <a:gd name="connsiteX10" fmla="*/ 81694 w 140363"/>
              <a:gd name="connsiteY10" fmla="*/ 1322 h 82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363" h="826725">
                <a:moveTo>
                  <a:pt x="81694" y="1322"/>
                </a:moveTo>
                <a:cubicBezTo>
                  <a:pt x="82836" y="30432"/>
                  <a:pt x="21762" y="560692"/>
                  <a:pt x="13200" y="665717"/>
                </a:cubicBezTo>
                <a:cubicBezTo>
                  <a:pt x="4638" y="770742"/>
                  <a:pt x="9204" y="625762"/>
                  <a:pt x="30323" y="631470"/>
                </a:cubicBezTo>
                <a:cubicBezTo>
                  <a:pt x="51442" y="637178"/>
                  <a:pt x="133065" y="667430"/>
                  <a:pt x="139914" y="699965"/>
                </a:cubicBezTo>
                <a:cubicBezTo>
                  <a:pt x="146764" y="732500"/>
                  <a:pt x="73132" y="824396"/>
                  <a:pt x="71420" y="826679"/>
                </a:cubicBezTo>
                <a:cubicBezTo>
                  <a:pt x="69708" y="828962"/>
                  <a:pt x="132494" y="746198"/>
                  <a:pt x="129640" y="713663"/>
                </a:cubicBezTo>
                <a:cubicBezTo>
                  <a:pt x="126786" y="681128"/>
                  <a:pt x="75415" y="638890"/>
                  <a:pt x="54296" y="631470"/>
                </a:cubicBezTo>
                <a:cubicBezTo>
                  <a:pt x="33177" y="624050"/>
                  <a:pt x="10917" y="710239"/>
                  <a:pt x="2926" y="669142"/>
                </a:cubicBezTo>
                <a:cubicBezTo>
                  <a:pt x="-5065" y="628045"/>
                  <a:pt x="5779" y="414571"/>
                  <a:pt x="6350" y="384890"/>
                </a:cubicBezTo>
                <a:cubicBezTo>
                  <a:pt x="6921" y="355209"/>
                  <a:pt x="-6207" y="549277"/>
                  <a:pt x="6350" y="491057"/>
                </a:cubicBezTo>
                <a:cubicBezTo>
                  <a:pt x="18907" y="432837"/>
                  <a:pt x="80552" y="-27788"/>
                  <a:pt x="81694" y="1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56D75FB-D269-B28E-8634-993CCA5C5832}"/>
              </a:ext>
            </a:extLst>
          </p:cNvPr>
          <p:cNvSpPr/>
          <p:nvPr/>
        </p:nvSpPr>
        <p:spPr>
          <a:xfrm>
            <a:off x="4717691" y="6841342"/>
            <a:ext cx="192514" cy="200751"/>
          </a:xfrm>
          <a:custGeom>
            <a:avLst/>
            <a:gdLst>
              <a:gd name="connsiteX0" fmla="*/ 1572 w 192514"/>
              <a:gd name="connsiteY0" fmla="*/ 199880 h 200751"/>
              <a:gd name="connsiteX1" fmla="*/ 189931 w 192514"/>
              <a:gd name="connsiteY1" fmla="*/ 4671 h 200751"/>
              <a:gd name="connsiteX2" fmla="*/ 104313 w 192514"/>
              <a:gd name="connsiteY2" fmla="*/ 73166 h 200751"/>
              <a:gd name="connsiteX3" fmla="*/ 1572 w 192514"/>
              <a:gd name="connsiteY3" fmla="*/ 199880 h 20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14" h="200751">
                <a:moveTo>
                  <a:pt x="1572" y="199880"/>
                </a:moveTo>
                <a:cubicBezTo>
                  <a:pt x="15842" y="188464"/>
                  <a:pt x="172808" y="25790"/>
                  <a:pt x="189931" y="4671"/>
                </a:cubicBezTo>
                <a:cubicBezTo>
                  <a:pt x="207054" y="-16448"/>
                  <a:pt x="134565" y="38919"/>
                  <a:pt x="104313" y="73166"/>
                </a:cubicBezTo>
                <a:cubicBezTo>
                  <a:pt x="74061" y="107413"/>
                  <a:pt x="-12698" y="211296"/>
                  <a:pt x="1572" y="199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953BF82-BED6-4274-9565-4A0344F15F11}"/>
              </a:ext>
            </a:extLst>
          </p:cNvPr>
          <p:cNvSpPr/>
          <p:nvPr/>
        </p:nvSpPr>
        <p:spPr>
          <a:xfrm>
            <a:off x="5191852" y="6661056"/>
            <a:ext cx="150914" cy="328799"/>
          </a:xfrm>
          <a:custGeom>
            <a:avLst/>
            <a:gdLst>
              <a:gd name="connsiteX0" fmla="*/ 22 w 150914"/>
              <a:gd name="connsiteY0" fmla="*/ 23 h 328799"/>
              <a:gd name="connsiteX1" fmla="*/ 113038 w 150914"/>
              <a:gd name="connsiteY1" fmla="*/ 178108 h 328799"/>
              <a:gd name="connsiteX2" fmla="*/ 123312 w 150914"/>
              <a:gd name="connsiteY2" fmla="*/ 243178 h 328799"/>
              <a:gd name="connsiteX3" fmla="*/ 51393 w 150914"/>
              <a:gd name="connsiteY3" fmla="*/ 328796 h 328799"/>
              <a:gd name="connsiteX4" fmla="*/ 126737 w 150914"/>
              <a:gd name="connsiteY4" fmla="*/ 246602 h 328799"/>
              <a:gd name="connsiteX5" fmla="*/ 147285 w 150914"/>
              <a:gd name="connsiteY5" fmla="*/ 198656 h 328799"/>
              <a:gd name="connsiteX6" fmla="*/ 61667 w 150914"/>
              <a:gd name="connsiteY6" fmla="*/ 51393 h 328799"/>
              <a:gd name="connsiteX7" fmla="*/ 102764 w 150914"/>
              <a:gd name="connsiteY7" fmla="*/ 164409 h 328799"/>
              <a:gd name="connsiteX8" fmla="*/ 22 w 150914"/>
              <a:gd name="connsiteY8" fmla="*/ 23 h 32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14" h="328799">
                <a:moveTo>
                  <a:pt x="22" y="23"/>
                </a:moveTo>
                <a:cubicBezTo>
                  <a:pt x="1734" y="2306"/>
                  <a:pt x="92490" y="137582"/>
                  <a:pt x="113038" y="178108"/>
                </a:cubicBezTo>
                <a:cubicBezTo>
                  <a:pt x="133586" y="218634"/>
                  <a:pt x="133586" y="218063"/>
                  <a:pt x="123312" y="243178"/>
                </a:cubicBezTo>
                <a:cubicBezTo>
                  <a:pt x="113038" y="268293"/>
                  <a:pt x="50822" y="328225"/>
                  <a:pt x="51393" y="328796"/>
                </a:cubicBezTo>
                <a:cubicBezTo>
                  <a:pt x="51964" y="329367"/>
                  <a:pt x="110755" y="268292"/>
                  <a:pt x="126737" y="246602"/>
                </a:cubicBezTo>
                <a:cubicBezTo>
                  <a:pt x="142719" y="224912"/>
                  <a:pt x="158130" y="231191"/>
                  <a:pt x="147285" y="198656"/>
                </a:cubicBezTo>
                <a:cubicBezTo>
                  <a:pt x="136440" y="166121"/>
                  <a:pt x="69087" y="57101"/>
                  <a:pt x="61667" y="51393"/>
                </a:cubicBezTo>
                <a:cubicBezTo>
                  <a:pt x="54247" y="45685"/>
                  <a:pt x="111896" y="167834"/>
                  <a:pt x="102764" y="164409"/>
                </a:cubicBezTo>
                <a:cubicBezTo>
                  <a:pt x="93632" y="160984"/>
                  <a:pt x="-1690" y="-2260"/>
                  <a:pt x="2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D781A5C-405D-D291-DF4C-6D23A1E4E695}"/>
              </a:ext>
            </a:extLst>
          </p:cNvPr>
          <p:cNvSpPr/>
          <p:nvPr/>
        </p:nvSpPr>
        <p:spPr>
          <a:xfrm>
            <a:off x="4605996" y="7099440"/>
            <a:ext cx="202362" cy="119868"/>
          </a:xfrm>
          <a:custGeom>
            <a:avLst/>
            <a:gdLst>
              <a:gd name="connsiteX0" fmla="*/ 251 w 202362"/>
              <a:gd name="connsiteY0" fmla="*/ 6852 h 119868"/>
              <a:gd name="connsiteX1" fmla="*/ 89294 w 202362"/>
              <a:gd name="connsiteY1" fmla="*/ 71922 h 119868"/>
              <a:gd name="connsiteX2" fmla="*/ 106417 w 202362"/>
              <a:gd name="connsiteY2" fmla="*/ 119868 h 119868"/>
              <a:gd name="connsiteX3" fmla="*/ 130391 w 202362"/>
              <a:gd name="connsiteY3" fmla="*/ 71922 h 119868"/>
              <a:gd name="connsiteX4" fmla="*/ 202310 w 202362"/>
              <a:gd name="connsiteY4" fmla="*/ 3 h 119868"/>
              <a:gd name="connsiteX5" fmla="*/ 140665 w 202362"/>
              <a:gd name="connsiteY5" fmla="*/ 68497 h 119868"/>
              <a:gd name="connsiteX6" fmla="*/ 65321 w 202362"/>
              <a:gd name="connsiteY6" fmla="*/ 34250 h 119868"/>
              <a:gd name="connsiteX7" fmla="*/ 251 w 202362"/>
              <a:gd name="connsiteY7" fmla="*/ 6852 h 1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362" h="119868">
                <a:moveTo>
                  <a:pt x="251" y="6852"/>
                </a:moveTo>
                <a:cubicBezTo>
                  <a:pt x="4246" y="13130"/>
                  <a:pt x="71600" y="53086"/>
                  <a:pt x="89294" y="71922"/>
                </a:cubicBezTo>
                <a:cubicBezTo>
                  <a:pt x="106988" y="90758"/>
                  <a:pt x="99568" y="119868"/>
                  <a:pt x="106417" y="119868"/>
                </a:cubicBezTo>
                <a:cubicBezTo>
                  <a:pt x="113266" y="119868"/>
                  <a:pt x="114409" y="91899"/>
                  <a:pt x="130391" y="71922"/>
                </a:cubicBezTo>
                <a:cubicBezTo>
                  <a:pt x="146373" y="51945"/>
                  <a:pt x="200598" y="574"/>
                  <a:pt x="202310" y="3"/>
                </a:cubicBezTo>
                <a:cubicBezTo>
                  <a:pt x="204022" y="-568"/>
                  <a:pt x="163496" y="62789"/>
                  <a:pt x="140665" y="68497"/>
                </a:cubicBezTo>
                <a:cubicBezTo>
                  <a:pt x="117834" y="74205"/>
                  <a:pt x="89865" y="44524"/>
                  <a:pt x="65321" y="34250"/>
                </a:cubicBezTo>
                <a:cubicBezTo>
                  <a:pt x="40777" y="23976"/>
                  <a:pt x="-3744" y="574"/>
                  <a:pt x="251" y="6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1F5C32A-3DA6-FE8E-D82A-417B30590E5F}"/>
              </a:ext>
            </a:extLst>
          </p:cNvPr>
          <p:cNvSpPr/>
          <p:nvPr/>
        </p:nvSpPr>
        <p:spPr>
          <a:xfrm>
            <a:off x="4280323" y="6996555"/>
            <a:ext cx="441437" cy="167960"/>
          </a:xfrm>
          <a:custGeom>
            <a:avLst/>
            <a:gdLst>
              <a:gd name="connsiteX0" fmla="*/ 576 w 441437"/>
              <a:gd name="connsiteY0" fmla="*/ 167957 h 167960"/>
              <a:gd name="connsiteX1" fmla="*/ 130715 w 441437"/>
              <a:gd name="connsiteY1" fmla="*/ 92614 h 167960"/>
              <a:gd name="connsiteX2" fmla="*/ 284828 w 441437"/>
              <a:gd name="connsiteY2" fmla="*/ 147409 h 167960"/>
              <a:gd name="connsiteX3" fmla="*/ 277978 w 441437"/>
              <a:gd name="connsiteY3" fmla="*/ 78915 h 167960"/>
              <a:gd name="connsiteX4" fmla="*/ 438940 w 441437"/>
              <a:gd name="connsiteY4" fmla="*/ 120011 h 167960"/>
              <a:gd name="connsiteX5" fmla="*/ 367021 w 441437"/>
              <a:gd name="connsiteY5" fmla="*/ 85764 h 167960"/>
              <a:gd name="connsiteX6" fmla="*/ 247156 w 441437"/>
              <a:gd name="connsiteY6" fmla="*/ 146 h 167960"/>
              <a:gd name="connsiteX7" fmla="*/ 295102 w 441437"/>
              <a:gd name="connsiteY7" fmla="*/ 65216 h 167960"/>
              <a:gd name="connsiteX8" fmla="*/ 240306 w 441437"/>
              <a:gd name="connsiteY8" fmla="*/ 65216 h 167960"/>
              <a:gd name="connsiteX9" fmla="*/ 110167 w 441437"/>
              <a:gd name="connsiteY9" fmla="*/ 20694 h 167960"/>
              <a:gd name="connsiteX10" fmla="*/ 284828 w 441437"/>
              <a:gd name="connsiteY10" fmla="*/ 85764 h 167960"/>
              <a:gd name="connsiteX11" fmla="*/ 168387 w 441437"/>
              <a:gd name="connsiteY11" fmla="*/ 89189 h 167960"/>
              <a:gd name="connsiteX12" fmla="*/ 86194 w 441437"/>
              <a:gd name="connsiteY12" fmla="*/ 89189 h 167960"/>
              <a:gd name="connsiteX13" fmla="*/ 576 w 441437"/>
              <a:gd name="connsiteY13" fmla="*/ 167957 h 1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437" h="167960">
                <a:moveTo>
                  <a:pt x="576" y="167957"/>
                </a:moveTo>
                <a:cubicBezTo>
                  <a:pt x="7996" y="168528"/>
                  <a:pt x="83340" y="96039"/>
                  <a:pt x="130715" y="92614"/>
                </a:cubicBezTo>
                <a:cubicBezTo>
                  <a:pt x="178090" y="89189"/>
                  <a:pt x="260284" y="149692"/>
                  <a:pt x="284828" y="147409"/>
                </a:cubicBezTo>
                <a:cubicBezTo>
                  <a:pt x="309372" y="145126"/>
                  <a:pt x="252293" y="83481"/>
                  <a:pt x="277978" y="78915"/>
                </a:cubicBezTo>
                <a:cubicBezTo>
                  <a:pt x="303663" y="74349"/>
                  <a:pt x="424100" y="118870"/>
                  <a:pt x="438940" y="120011"/>
                </a:cubicBezTo>
                <a:cubicBezTo>
                  <a:pt x="453780" y="121152"/>
                  <a:pt x="398985" y="105741"/>
                  <a:pt x="367021" y="85764"/>
                </a:cubicBezTo>
                <a:cubicBezTo>
                  <a:pt x="335057" y="65786"/>
                  <a:pt x="259143" y="3571"/>
                  <a:pt x="247156" y="146"/>
                </a:cubicBezTo>
                <a:cubicBezTo>
                  <a:pt x="235170" y="-3279"/>
                  <a:pt x="296244" y="54371"/>
                  <a:pt x="295102" y="65216"/>
                </a:cubicBezTo>
                <a:cubicBezTo>
                  <a:pt x="293960" y="76061"/>
                  <a:pt x="271128" y="72636"/>
                  <a:pt x="240306" y="65216"/>
                </a:cubicBezTo>
                <a:cubicBezTo>
                  <a:pt x="209484" y="57796"/>
                  <a:pt x="102747" y="17269"/>
                  <a:pt x="110167" y="20694"/>
                </a:cubicBezTo>
                <a:cubicBezTo>
                  <a:pt x="117587" y="24119"/>
                  <a:pt x="275125" y="74348"/>
                  <a:pt x="284828" y="85764"/>
                </a:cubicBezTo>
                <a:cubicBezTo>
                  <a:pt x="294531" y="97180"/>
                  <a:pt x="201493" y="88618"/>
                  <a:pt x="168387" y="89189"/>
                </a:cubicBezTo>
                <a:cubicBezTo>
                  <a:pt x="135281" y="89760"/>
                  <a:pt x="113021" y="77203"/>
                  <a:pt x="86194" y="89189"/>
                </a:cubicBezTo>
                <a:cubicBezTo>
                  <a:pt x="59367" y="101175"/>
                  <a:pt x="-6844" y="167386"/>
                  <a:pt x="576" y="167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F127351-FF70-46EB-50C0-08E11197A501}"/>
              </a:ext>
            </a:extLst>
          </p:cNvPr>
          <p:cNvSpPr/>
          <p:nvPr/>
        </p:nvSpPr>
        <p:spPr>
          <a:xfrm>
            <a:off x="5020344" y="6609708"/>
            <a:ext cx="268367" cy="366450"/>
          </a:xfrm>
          <a:custGeom>
            <a:avLst/>
            <a:gdLst>
              <a:gd name="connsiteX0" fmla="*/ 294 w 268367"/>
              <a:gd name="connsiteY0" fmla="*/ 243155 h 366450"/>
              <a:gd name="connsiteX1" fmla="*/ 72213 w 268367"/>
              <a:gd name="connsiteY1" fmla="*/ 184935 h 366450"/>
              <a:gd name="connsiteX2" fmla="*/ 161256 w 268367"/>
              <a:gd name="connsiteY2" fmla="*/ 246580 h 366450"/>
              <a:gd name="connsiteX3" fmla="*/ 154407 w 268367"/>
              <a:gd name="connsiteY3" fmla="*/ 205483 h 366450"/>
              <a:gd name="connsiteX4" fmla="*/ 250299 w 268367"/>
              <a:gd name="connsiteY4" fmla="*/ 294526 h 366450"/>
              <a:gd name="connsiteX5" fmla="*/ 263998 w 268367"/>
              <a:gd name="connsiteY5" fmla="*/ 366445 h 366450"/>
              <a:gd name="connsiteX6" fmla="*/ 257148 w 268367"/>
              <a:gd name="connsiteY6" fmla="*/ 297950 h 366450"/>
              <a:gd name="connsiteX7" fmla="*/ 147557 w 268367"/>
              <a:gd name="connsiteY7" fmla="*/ 215757 h 366450"/>
              <a:gd name="connsiteX8" fmla="*/ 147557 w 268367"/>
              <a:gd name="connsiteY8" fmla="*/ 157537 h 366450"/>
              <a:gd name="connsiteX9" fmla="*/ 147557 w 268367"/>
              <a:gd name="connsiteY9" fmla="*/ 89043 h 366450"/>
              <a:gd name="connsiteX10" fmla="*/ 103036 w 268367"/>
              <a:gd name="connsiteY10" fmla="*/ 0 h 366450"/>
              <a:gd name="connsiteX11" fmla="*/ 161256 w 268367"/>
              <a:gd name="connsiteY11" fmla="*/ 116440 h 366450"/>
              <a:gd name="connsiteX12" fmla="*/ 168105 w 268367"/>
              <a:gd name="connsiteY12" fmla="*/ 202058 h 366450"/>
              <a:gd name="connsiteX13" fmla="*/ 99611 w 268367"/>
              <a:gd name="connsiteY13" fmla="*/ 191784 h 366450"/>
              <a:gd name="connsiteX14" fmla="*/ 294 w 268367"/>
              <a:gd name="connsiteY14" fmla="*/ 243155 h 36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367" h="366450">
                <a:moveTo>
                  <a:pt x="294" y="243155"/>
                </a:moveTo>
                <a:cubicBezTo>
                  <a:pt x="-4272" y="242013"/>
                  <a:pt x="45386" y="184364"/>
                  <a:pt x="72213" y="184935"/>
                </a:cubicBezTo>
                <a:cubicBezTo>
                  <a:pt x="99040" y="185506"/>
                  <a:pt x="147557" y="243155"/>
                  <a:pt x="161256" y="246580"/>
                </a:cubicBezTo>
                <a:cubicBezTo>
                  <a:pt x="174955" y="250005"/>
                  <a:pt x="139567" y="197492"/>
                  <a:pt x="154407" y="205483"/>
                </a:cubicBezTo>
                <a:cubicBezTo>
                  <a:pt x="169248" y="213474"/>
                  <a:pt x="232034" y="267699"/>
                  <a:pt x="250299" y="294526"/>
                </a:cubicBezTo>
                <a:cubicBezTo>
                  <a:pt x="268564" y="321353"/>
                  <a:pt x="262857" y="365874"/>
                  <a:pt x="263998" y="366445"/>
                </a:cubicBezTo>
                <a:cubicBezTo>
                  <a:pt x="265140" y="367016"/>
                  <a:pt x="276555" y="323065"/>
                  <a:pt x="257148" y="297950"/>
                </a:cubicBezTo>
                <a:cubicBezTo>
                  <a:pt x="237741" y="272835"/>
                  <a:pt x="165822" y="239159"/>
                  <a:pt x="147557" y="215757"/>
                </a:cubicBezTo>
                <a:cubicBezTo>
                  <a:pt x="129292" y="192355"/>
                  <a:pt x="147557" y="157537"/>
                  <a:pt x="147557" y="157537"/>
                </a:cubicBezTo>
                <a:cubicBezTo>
                  <a:pt x="147557" y="136418"/>
                  <a:pt x="154977" y="115299"/>
                  <a:pt x="147557" y="89043"/>
                </a:cubicBezTo>
                <a:cubicBezTo>
                  <a:pt x="140137" y="62787"/>
                  <a:pt x="103036" y="0"/>
                  <a:pt x="103036" y="0"/>
                </a:cubicBezTo>
                <a:cubicBezTo>
                  <a:pt x="105319" y="4566"/>
                  <a:pt x="150411" y="82764"/>
                  <a:pt x="161256" y="116440"/>
                </a:cubicBezTo>
                <a:cubicBezTo>
                  <a:pt x="172101" y="150116"/>
                  <a:pt x="178379" y="189501"/>
                  <a:pt x="168105" y="202058"/>
                </a:cubicBezTo>
                <a:cubicBezTo>
                  <a:pt x="157831" y="214615"/>
                  <a:pt x="125867" y="187218"/>
                  <a:pt x="99611" y="191784"/>
                </a:cubicBezTo>
                <a:cubicBezTo>
                  <a:pt x="73355" y="196350"/>
                  <a:pt x="4860" y="244297"/>
                  <a:pt x="294" y="243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CBA4F4B-74A8-4056-B396-F0C42FB2BE43}"/>
              </a:ext>
            </a:extLst>
          </p:cNvPr>
          <p:cNvSpPr/>
          <p:nvPr/>
        </p:nvSpPr>
        <p:spPr>
          <a:xfrm>
            <a:off x="4777435" y="6840996"/>
            <a:ext cx="253503" cy="241381"/>
          </a:xfrm>
          <a:custGeom>
            <a:avLst/>
            <a:gdLst>
              <a:gd name="connsiteX0" fmla="*/ 48 w 253503"/>
              <a:gd name="connsiteY0" fmla="*/ 241323 h 241381"/>
              <a:gd name="connsiteX1" fmla="*/ 140462 w 253503"/>
              <a:gd name="connsiteY1" fmla="*/ 76937 h 241381"/>
              <a:gd name="connsiteX2" fmla="*/ 109639 w 253503"/>
              <a:gd name="connsiteY2" fmla="*/ 128307 h 241381"/>
              <a:gd name="connsiteX3" fmla="*/ 215805 w 253503"/>
              <a:gd name="connsiteY3" fmla="*/ 1593 h 241381"/>
              <a:gd name="connsiteX4" fmla="*/ 212381 w 253503"/>
              <a:gd name="connsiteY4" fmla="*/ 59813 h 241381"/>
              <a:gd name="connsiteX5" fmla="*/ 253477 w 253503"/>
              <a:gd name="connsiteY5" fmla="*/ 100910 h 241381"/>
              <a:gd name="connsiteX6" fmla="*/ 205531 w 253503"/>
              <a:gd name="connsiteY6" fmla="*/ 49539 h 241381"/>
              <a:gd name="connsiteX7" fmla="*/ 157585 w 253503"/>
              <a:gd name="connsiteY7" fmla="*/ 56388 h 241381"/>
              <a:gd name="connsiteX8" fmla="*/ 48 w 253503"/>
              <a:gd name="connsiteY8" fmla="*/ 241323 h 24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03" h="241381">
                <a:moveTo>
                  <a:pt x="48" y="241323"/>
                </a:moveTo>
                <a:cubicBezTo>
                  <a:pt x="-2806" y="244748"/>
                  <a:pt x="122197" y="95773"/>
                  <a:pt x="140462" y="76937"/>
                </a:cubicBezTo>
                <a:cubicBezTo>
                  <a:pt x="158727" y="58101"/>
                  <a:pt x="97082" y="140864"/>
                  <a:pt x="109639" y="128307"/>
                </a:cubicBezTo>
                <a:cubicBezTo>
                  <a:pt x="122196" y="115750"/>
                  <a:pt x="198681" y="13009"/>
                  <a:pt x="215805" y="1593"/>
                </a:cubicBezTo>
                <a:cubicBezTo>
                  <a:pt x="232929" y="-9823"/>
                  <a:pt x="206102" y="43260"/>
                  <a:pt x="212381" y="59813"/>
                </a:cubicBezTo>
                <a:cubicBezTo>
                  <a:pt x="218660" y="76366"/>
                  <a:pt x="254619" y="102622"/>
                  <a:pt x="253477" y="100910"/>
                </a:cubicBezTo>
                <a:cubicBezTo>
                  <a:pt x="252335" y="99198"/>
                  <a:pt x="221513" y="56959"/>
                  <a:pt x="205531" y="49539"/>
                </a:cubicBezTo>
                <a:cubicBezTo>
                  <a:pt x="189549" y="42119"/>
                  <a:pt x="187266" y="29561"/>
                  <a:pt x="157585" y="56388"/>
                </a:cubicBezTo>
                <a:cubicBezTo>
                  <a:pt x="127904" y="83215"/>
                  <a:pt x="2902" y="237898"/>
                  <a:pt x="48" y="24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FA75FD8-11F0-B6C4-9DED-66AE26EF9B85}"/>
              </a:ext>
            </a:extLst>
          </p:cNvPr>
          <p:cNvSpPr/>
          <p:nvPr/>
        </p:nvSpPr>
        <p:spPr>
          <a:xfrm>
            <a:off x="4952096" y="6910959"/>
            <a:ext cx="394431" cy="168074"/>
          </a:xfrm>
          <a:custGeom>
            <a:avLst/>
            <a:gdLst>
              <a:gd name="connsiteX0" fmla="*/ 48 w 394431"/>
              <a:gd name="connsiteY0" fmla="*/ 54920 h 168074"/>
              <a:gd name="connsiteX1" fmla="*/ 164434 w 394431"/>
              <a:gd name="connsiteY1" fmla="*/ 17248 h 168074"/>
              <a:gd name="connsiteX2" fmla="*/ 260326 w 394431"/>
              <a:gd name="connsiteY2" fmla="*/ 68619 h 168074"/>
              <a:gd name="connsiteX3" fmla="*/ 219230 w 394431"/>
              <a:gd name="connsiteY3" fmla="*/ 20672 h 168074"/>
              <a:gd name="connsiteX4" fmla="*/ 304848 w 394431"/>
              <a:gd name="connsiteY4" fmla="*/ 113140 h 168074"/>
              <a:gd name="connsiteX5" fmla="*/ 270601 w 394431"/>
              <a:gd name="connsiteY5" fmla="*/ 167935 h 168074"/>
              <a:gd name="connsiteX6" fmla="*/ 297998 w 394431"/>
              <a:gd name="connsiteY6" fmla="*/ 126839 h 168074"/>
              <a:gd name="connsiteX7" fmla="*/ 393891 w 394431"/>
              <a:gd name="connsiteY7" fmla="*/ 65194 h 168074"/>
              <a:gd name="connsiteX8" fmla="*/ 339095 w 394431"/>
              <a:gd name="connsiteY8" fmla="*/ 124 h 168074"/>
              <a:gd name="connsiteX9" fmla="*/ 387041 w 394431"/>
              <a:gd name="connsiteY9" fmla="*/ 82317 h 168074"/>
              <a:gd name="connsiteX10" fmla="*/ 291149 w 394431"/>
              <a:gd name="connsiteY10" fmla="*/ 41221 h 168074"/>
              <a:gd name="connsiteX11" fmla="*/ 181558 w 394431"/>
              <a:gd name="connsiteY11" fmla="*/ 24097 h 168074"/>
              <a:gd name="connsiteX12" fmla="*/ 48 w 394431"/>
              <a:gd name="connsiteY12" fmla="*/ 54920 h 16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431" h="168074">
                <a:moveTo>
                  <a:pt x="48" y="54920"/>
                </a:moveTo>
                <a:cubicBezTo>
                  <a:pt x="-2806" y="53779"/>
                  <a:pt x="121054" y="14965"/>
                  <a:pt x="164434" y="17248"/>
                </a:cubicBezTo>
                <a:cubicBezTo>
                  <a:pt x="207814" y="19531"/>
                  <a:pt x="251193" y="68048"/>
                  <a:pt x="260326" y="68619"/>
                </a:cubicBezTo>
                <a:cubicBezTo>
                  <a:pt x="269459" y="69190"/>
                  <a:pt x="211810" y="13252"/>
                  <a:pt x="219230" y="20672"/>
                </a:cubicBezTo>
                <a:cubicBezTo>
                  <a:pt x="226650" y="28092"/>
                  <a:pt x="296286" y="88596"/>
                  <a:pt x="304848" y="113140"/>
                </a:cubicBezTo>
                <a:cubicBezTo>
                  <a:pt x="313410" y="137684"/>
                  <a:pt x="271743" y="165652"/>
                  <a:pt x="270601" y="167935"/>
                </a:cubicBezTo>
                <a:cubicBezTo>
                  <a:pt x="269459" y="170218"/>
                  <a:pt x="277450" y="143962"/>
                  <a:pt x="297998" y="126839"/>
                </a:cubicBezTo>
                <a:cubicBezTo>
                  <a:pt x="318546" y="109716"/>
                  <a:pt x="387042" y="86313"/>
                  <a:pt x="393891" y="65194"/>
                </a:cubicBezTo>
                <a:cubicBezTo>
                  <a:pt x="400740" y="44075"/>
                  <a:pt x="340237" y="-2730"/>
                  <a:pt x="339095" y="124"/>
                </a:cubicBezTo>
                <a:cubicBezTo>
                  <a:pt x="337953" y="2978"/>
                  <a:pt x="395032" y="75468"/>
                  <a:pt x="387041" y="82317"/>
                </a:cubicBezTo>
                <a:cubicBezTo>
                  <a:pt x="379050" y="89166"/>
                  <a:pt x="325396" y="50924"/>
                  <a:pt x="291149" y="41221"/>
                </a:cubicBezTo>
                <a:cubicBezTo>
                  <a:pt x="256902" y="31518"/>
                  <a:pt x="235783" y="21243"/>
                  <a:pt x="181558" y="24097"/>
                </a:cubicBezTo>
                <a:cubicBezTo>
                  <a:pt x="127333" y="26951"/>
                  <a:pt x="2902" y="56061"/>
                  <a:pt x="48" y="54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A5E3F6D0-EC94-2991-26A1-016AD3A240E0}"/>
              </a:ext>
            </a:extLst>
          </p:cNvPr>
          <p:cNvSpPr/>
          <p:nvPr/>
        </p:nvSpPr>
        <p:spPr>
          <a:xfrm>
            <a:off x="4180334" y="4844940"/>
            <a:ext cx="224318" cy="950760"/>
          </a:xfrm>
          <a:custGeom>
            <a:avLst/>
            <a:gdLst>
              <a:gd name="connsiteX0" fmla="*/ 207470 w 224318"/>
              <a:gd name="connsiteY0" fmla="*/ 64 h 950760"/>
              <a:gd name="connsiteX1" fmla="*/ 174578 w 224318"/>
              <a:gd name="connsiteY1" fmla="*/ 407926 h 950760"/>
              <a:gd name="connsiteX2" fmla="*/ 164711 w 224318"/>
              <a:gd name="connsiteY2" fmla="*/ 592122 h 950760"/>
              <a:gd name="connsiteX3" fmla="*/ 138397 w 224318"/>
              <a:gd name="connsiteY3" fmla="*/ 565808 h 950760"/>
              <a:gd name="connsiteX4" fmla="*/ 223916 w 224318"/>
              <a:gd name="connsiteY4" fmla="*/ 947356 h 950760"/>
              <a:gd name="connsiteX5" fmla="*/ 168000 w 224318"/>
              <a:gd name="connsiteY5" fmla="*/ 740136 h 950760"/>
              <a:gd name="connsiteX6" fmla="*/ 108794 w 224318"/>
              <a:gd name="connsiteY6" fmla="*/ 516470 h 950760"/>
              <a:gd name="connsiteX7" fmla="*/ 250 w 224318"/>
              <a:gd name="connsiteY7" fmla="*/ 213863 h 950760"/>
              <a:gd name="connsiteX8" fmla="*/ 141686 w 224318"/>
              <a:gd name="connsiteY8" fmla="*/ 559230 h 950760"/>
              <a:gd name="connsiteX9" fmla="*/ 135108 w 224318"/>
              <a:gd name="connsiteY9" fmla="*/ 532916 h 950760"/>
              <a:gd name="connsiteX10" fmla="*/ 191024 w 224318"/>
              <a:gd name="connsiteY10" fmla="*/ 184260 h 950760"/>
              <a:gd name="connsiteX11" fmla="*/ 154843 w 224318"/>
              <a:gd name="connsiteY11" fmla="*/ 375034 h 950760"/>
              <a:gd name="connsiteX12" fmla="*/ 207470 w 224318"/>
              <a:gd name="connsiteY12" fmla="*/ 64 h 95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318" h="950760">
                <a:moveTo>
                  <a:pt x="207470" y="64"/>
                </a:moveTo>
                <a:cubicBezTo>
                  <a:pt x="210759" y="5546"/>
                  <a:pt x="181704" y="309250"/>
                  <a:pt x="174578" y="407926"/>
                </a:cubicBezTo>
                <a:cubicBezTo>
                  <a:pt x="167451" y="506602"/>
                  <a:pt x="170741" y="565808"/>
                  <a:pt x="164711" y="592122"/>
                </a:cubicBezTo>
                <a:cubicBezTo>
                  <a:pt x="158681" y="618436"/>
                  <a:pt x="128530" y="506602"/>
                  <a:pt x="138397" y="565808"/>
                </a:cubicBezTo>
                <a:cubicBezTo>
                  <a:pt x="148264" y="625014"/>
                  <a:pt x="218982" y="918301"/>
                  <a:pt x="223916" y="947356"/>
                </a:cubicBezTo>
                <a:cubicBezTo>
                  <a:pt x="228850" y="976411"/>
                  <a:pt x="187187" y="811950"/>
                  <a:pt x="168000" y="740136"/>
                </a:cubicBezTo>
                <a:cubicBezTo>
                  <a:pt x="148813" y="668322"/>
                  <a:pt x="136752" y="604182"/>
                  <a:pt x="108794" y="516470"/>
                </a:cubicBezTo>
                <a:cubicBezTo>
                  <a:pt x="80836" y="428758"/>
                  <a:pt x="-5232" y="206736"/>
                  <a:pt x="250" y="213863"/>
                </a:cubicBezTo>
                <a:cubicBezTo>
                  <a:pt x="5732" y="220990"/>
                  <a:pt x="141686" y="559230"/>
                  <a:pt x="141686" y="559230"/>
                </a:cubicBezTo>
                <a:cubicBezTo>
                  <a:pt x="164162" y="612406"/>
                  <a:pt x="126885" y="595411"/>
                  <a:pt x="135108" y="532916"/>
                </a:cubicBezTo>
                <a:cubicBezTo>
                  <a:pt x="143331" y="470421"/>
                  <a:pt x="187735" y="210574"/>
                  <a:pt x="191024" y="184260"/>
                </a:cubicBezTo>
                <a:cubicBezTo>
                  <a:pt x="194313" y="157946"/>
                  <a:pt x="146620" y="409571"/>
                  <a:pt x="154843" y="375034"/>
                </a:cubicBezTo>
                <a:cubicBezTo>
                  <a:pt x="163066" y="340497"/>
                  <a:pt x="204181" y="-5418"/>
                  <a:pt x="20747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13F737E-8FA3-B1C9-1E98-3B0E70204F59}"/>
              </a:ext>
            </a:extLst>
          </p:cNvPr>
          <p:cNvSpPr/>
          <p:nvPr/>
        </p:nvSpPr>
        <p:spPr>
          <a:xfrm>
            <a:off x="4422990" y="4455916"/>
            <a:ext cx="205470" cy="202563"/>
          </a:xfrm>
          <a:custGeom>
            <a:avLst/>
            <a:gdLst>
              <a:gd name="connsiteX0" fmla="*/ 996 w 205470"/>
              <a:gd name="connsiteY0" fmla="*/ 962 h 202563"/>
              <a:gd name="connsiteX1" fmla="*/ 201637 w 205470"/>
              <a:gd name="connsiteY1" fmla="*/ 198314 h 202563"/>
              <a:gd name="connsiteX2" fmla="*/ 125986 w 205470"/>
              <a:gd name="connsiteY2" fmla="*/ 125952 h 202563"/>
              <a:gd name="connsiteX3" fmla="*/ 996 w 205470"/>
              <a:gd name="connsiteY3" fmla="*/ 962 h 20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70" h="202563">
                <a:moveTo>
                  <a:pt x="996" y="962"/>
                </a:moveTo>
                <a:cubicBezTo>
                  <a:pt x="13605" y="13022"/>
                  <a:pt x="180805" y="177482"/>
                  <a:pt x="201637" y="198314"/>
                </a:cubicBezTo>
                <a:cubicBezTo>
                  <a:pt x="222469" y="219146"/>
                  <a:pt x="152848" y="158296"/>
                  <a:pt x="125986" y="125952"/>
                </a:cubicBezTo>
                <a:cubicBezTo>
                  <a:pt x="99124" y="93608"/>
                  <a:pt x="-11613" y="-11098"/>
                  <a:pt x="996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343B2EF-DBB5-5ECE-1F72-C3A552EC58C6}"/>
              </a:ext>
            </a:extLst>
          </p:cNvPr>
          <p:cNvSpPr/>
          <p:nvPr/>
        </p:nvSpPr>
        <p:spPr>
          <a:xfrm>
            <a:off x="4160789" y="4466745"/>
            <a:ext cx="264470" cy="414648"/>
          </a:xfrm>
          <a:custGeom>
            <a:avLst/>
            <a:gdLst>
              <a:gd name="connsiteX0" fmla="*/ 59266 w 264470"/>
              <a:gd name="connsiteY0" fmla="*/ 0 h 414648"/>
              <a:gd name="connsiteX1" fmla="*/ 19795 w 264470"/>
              <a:gd name="connsiteY1" fmla="*/ 177618 h 414648"/>
              <a:gd name="connsiteX2" fmla="*/ 98736 w 264470"/>
              <a:gd name="connsiteY2" fmla="*/ 302608 h 414648"/>
              <a:gd name="connsiteX3" fmla="*/ 36241 w 264470"/>
              <a:gd name="connsiteY3" fmla="*/ 296029 h 414648"/>
              <a:gd name="connsiteX4" fmla="*/ 263197 w 264470"/>
              <a:gd name="connsiteY4" fmla="*/ 414441 h 414648"/>
              <a:gd name="connsiteX5" fmla="*/ 125050 w 264470"/>
              <a:gd name="connsiteY5" fmla="*/ 322343 h 414648"/>
              <a:gd name="connsiteX6" fmla="*/ 55976 w 264470"/>
              <a:gd name="connsiteY6" fmla="*/ 233534 h 414648"/>
              <a:gd name="connsiteX7" fmla="*/ 60 w 264470"/>
              <a:gd name="connsiteY7" fmla="*/ 177618 h 414648"/>
              <a:gd name="connsiteX8" fmla="*/ 59266 w 264470"/>
              <a:gd name="connsiteY8" fmla="*/ 0 h 4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70" h="414648">
                <a:moveTo>
                  <a:pt x="59266" y="0"/>
                </a:moveTo>
                <a:cubicBezTo>
                  <a:pt x="62555" y="0"/>
                  <a:pt x="13217" y="127183"/>
                  <a:pt x="19795" y="177618"/>
                </a:cubicBezTo>
                <a:cubicBezTo>
                  <a:pt x="26373" y="228053"/>
                  <a:pt x="95995" y="282873"/>
                  <a:pt x="98736" y="302608"/>
                </a:cubicBezTo>
                <a:cubicBezTo>
                  <a:pt x="101477" y="322343"/>
                  <a:pt x="8831" y="277390"/>
                  <a:pt x="36241" y="296029"/>
                </a:cubicBezTo>
                <a:cubicBezTo>
                  <a:pt x="63651" y="314668"/>
                  <a:pt x="248396" y="410055"/>
                  <a:pt x="263197" y="414441"/>
                </a:cubicBezTo>
                <a:cubicBezTo>
                  <a:pt x="277999" y="418827"/>
                  <a:pt x="159587" y="352494"/>
                  <a:pt x="125050" y="322343"/>
                </a:cubicBezTo>
                <a:cubicBezTo>
                  <a:pt x="90513" y="292192"/>
                  <a:pt x="76808" y="257655"/>
                  <a:pt x="55976" y="233534"/>
                </a:cubicBezTo>
                <a:cubicBezTo>
                  <a:pt x="35144" y="209413"/>
                  <a:pt x="2253" y="211058"/>
                  <a:pt x="60" y="177618"/>
                </a:cubicBezTo>
                <a:cubicBezTo>
                  <a:pt x="-2133" y="144178"/>
                  <a:pt x="55977" y="0"/>
                  <a:pt x="5926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8D82A29-B97A-FEDD-D565-5AE5BC483084}"/>
              </a:ext>
            </a:extLst>
          </p:cNvPr>
          <p:cNvSpPr/>
          <p:nvPr/>
        </p:nvSpPr>
        <p:spPr>
          <a:xfrm>
            <a:off x="3985586" y="5008737"/>
            <a:ext cx="191741" cy="169978"/>
          </a:xfrm>
          <a:custGeom>
            <a:avLst/>
            <a:gdLst>
              <a:gd name="connsiteX0" fmla="*/ 4224 w 191741"/>
              <a:gd name="connsiteY0" fmla="*/ 4017 h 169978"/>
              <a:gd name="connsiteX1" fmla="*/ 185131 w 191741"/>
              <a:gd name="connsiteY1" fmla="*/ 165188 h 169978"/>
              <a:gd name="connsiteX2" fmla="*/ 148949 w 191741"/>
              <a:gd name="connsiteY2" fmla="*/ 122428 h 169978"/>
              <a:gd name="connsiteX3" fmla="*/ 116057 w 191741"/>
              <a:gd name="connsiteY3" fmla="*/ 69801 h 169978"/>
              <a:gd name="connsiteX4" fmla="*/ 152238 w 191741"/>
              <a:gd name="connsiteY4" fmla="*/ 27041 h 169978"/>
              <a:gd name="connsiteX5" fmla="*/ 66719 w 191741"/>
              <a:gd name="connsiteY5" fmla="*/ 46777 h 169978"/>
              <a:gd name="connsiteX6" fmla="*/ 4224 w 191741"/>
              <a:gd name="connsiteY6" fmla="*/ 4017 h 1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41" h="169978">
                <a:moveTo>
                  <a:pt x="4224" y="4017"/>
                </a:moveTo>
                <a:cubicBezTo>
                  <a:pt x="23959" y="23752"/>
                  <a:pt x="161010" y="145453"/>
                  <a:pt x="185131" y="165188"/>
                </a:cubicBezTo>
                <a:cubicBezTo>
                  <a:pt x="209252" y="184923"/>
                  <a:pt x="160461" y="138326"/>
                  <a:pt x="148949" y="122428"/>
                </a:cubicBezTo>
                <a:cubicBezTo>
                  <a:pt x="137437" y="106530"/>
                  <a:pt x="115509" y="85699"/>
                  <a:pt x="116057" y="69801"/>
                </a:cubicBezTo>
                <a:cubicBezTo>
                  <a:pt x="116605" y="53903"/>
                  <a:pt x="160461" y="30878"/>
                  <a:pt x="152238" y="27041"/>
                </a:cubicBezTo>
                <a:cubicBezTo>
                  <a:pt x="144015" y="23204"/>
                  <a:pt x="94677" y="50066"/>
                  <a:pt x="66719" y="46777"/>
                </a:cubicBezTo>
                <a:cubicBezTo>
                  <a:pt x="38761" y="43488"/>
                  <a:pt x="-15511" y="-15718"/>
                  <a:pt x="4224" y="4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D5366CF-C1C6-BD7B-1865-B548BE907229}"/>
              </a:ext>
            </a:extLst>
          </p:cNvPr>
          <p:cNvSpPr/>
          <p:nvPr/>
        </p:nvSpPr>
        <p:spPr>
          <a:xfrm>
            <a:off x="4284987" y="5552967"/>
            <a:ext cx="89029" cy="595455"/>
          </a:xfrm>
          <a:custGeom>
            <a:avLst/>
            <a:gdLst>
              <a:gd name="connsiteX0" fmla="*/ 14009 w 89029"/>
              <a:gd name="connsiteY0" fmla="*/ 2506 h 595455"/>
              <a:gd name="connsiteX1" fmla="*/ 852 w 89029"/>
              <a:gd name="connsiteY1" fmla="*/ 232751 h 595455"/>
              <a:gd name="connsiteX2" fmla="*/ 43612 w 89029"/>
              <a:gd name="connsiteY2" fmla="*/ 318270 h 595455"/>
              <a:gd name="connsiteX3" fmla="*/ 56768 w 89029"/>
              <a:gd name="connsiteY3" fmla="*/ 298535 h 595455"/>
              <a:gd name="connsiteX4" fmla="*/ 86371 w 89029"/>
              <a:gd name="connsiteY4" fmla="*/ 594564 h 595455"/>
              <a:gd name="connsiteX5" fmla="*/ 79793 w 89029"/>
              <a:gd name="connsiteY5" fmla="*/ 387344 h 595455"/>
              <a:gd name="connsiteX6" fmla="*/ 17298 w 89029"/>
              <a:gd name="connsiteY6" fmla="*/ 305114 h 595455"/>
              <a:gd name="connsiteX7" fmla="*/ 852 w 89029"/>
              <a:gd name="connsiteY7" fmla="*/ 120918 h 595455"/>
              <a:gd name="connsiteX8" fmla="*/ 14009 w 89029"/>
              <a:gd name="connsiteY8" fmla="*/ 2506 h 59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29" h="595455">
                <a:moveTo>
                  <a:pt x="14009" y="2506"/>
                </a:moveTo>
                <a:cubicBezTo>
                  <a:pt x="14009" y="21145"/>
                  <a:pt x="-4082" y="180124"/>
                  <a:pt x="852" y="232751"/>
                </a:cubicBezTo>
                <a:cubicBezTo>
                  <a:pt x="5786" y="285378"/>
                  <a:pt x="34293" y="307306"/>
                  <a:pt x="43612" y="318270"/>
                </a:cubicBezTo>
                <a:cubicBezTo>
                  <a:pt x="52931" y="329234"/>
                  <a:pt x="49642" y="252486"/>
                  <a:pt x="56768" y="298535"/>
                </a:cubicBezTo>
                <a:cubicBezTo>
                  <a:pt x="63894" y="344584"/>
                  <a:pt x="82533" y="579762"/>
                  <a:pt x="86371" y="594564"/>
                </a:cubicBezTo>
                <a:cubicBezTo>
                  <a:pt x="90209" y="609366"/>
                  <a:pt x="91305" y="435586"/>
                  <a:pt x="79793" y="387344"/>
                </a:cubicBezTo>
                <a:cubicBezTo>
                  <a:pt x="68281" y="339102"/>
                  <a:pt x="30455" y="349518"/>
                  <a:pt x="17298" y="305114"/>
                </a:cubicBezTo>
                <a:cubicBezTo>
                  <a:pt x="4141" y="260710"/>
                  <a:pt x="3045" y="168063"/>
                  <a:pt x="852" y="120918"/>
                </a:cubicBezTo>
                <a:cubicBezTo>
                  <a:pt x="-1341" y="73773"/>
                  <a:pt x="14009" y="-16133"/>
                  <a:pt x="14009" y="2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76F3F539-7040-EF75-99CB-44F01F112EDD}"/>
              </a:ext>
            </a:extLst>
          </p:cNvPr>
          <p:cNvSpPr/>
          <p:nvPr/>
        </p:nvSpPr>
        <p:spPr>
          <a:xfrm>
            <a:off x="4367962" y="6063741"/>
            <a:ext cx="145571" cy="351668"/>
          </a:xfrm>
          <a:custGeom>
            <a:avLst/>
            <a:gdLst>
              <a:gd name="connsiteX0" fmla="*/ 144832 w 145571"/>
              <a:gd name="connsiteY0" fmla="*/ 1560 h 351668"/>
              <a:gd name="connsiteX1" fmla="*/ 65891 w 145571"/>
              <a:gd name="connsiteY1" fmla="*/ 218647 h 351668"/>
              <a:gd name="connsiteX2" fmla="*/ 49445 w 145571"/>
              <a:gd name="connsiteY2" fmla="*/ 350216 h 351668"/>
              <a:gd name="connsiteX3" fmla="*/ 56024 w 145571"/>
              <a:gd name="connsiteY3" fmla="*/ 277853 h 351668"/>
              <a:gd name="connsiteX4" fmla="*/ 107 w 145571"/>
              <a:gd name="connsiteY4" fmla="*/ 110104 h 351668"/>
              <a:gd name="connsiteX5" fmla="*/ 72470 w 145571"/>
              <a:gd name="connsiteY5" fmla="*/ 192334 h 351668"/>
              <a:gd name="connsiteX6" fmla="*/ 102073 w 145571"/>
              <a:gd name="connsiteY6" fmla="*/ 123260 h 351668"/>
              <a:gd name="connsiteX7" fmla="*/ 144832 w 145571"/>
              <a:gd name="connsiteY7" fmla="*/ 1560 h 3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571" h="351668">
                <a:moveTo>
                  <a:pt x="144832" y="1560"/>
                </a:moveTo>
                <a:cubicBezTo>
                  <a:pt x="138802" y="17458"/>
                  <a:pt x="81789" y="160538"/>
                  <a:pt x="65891" y="218647"/>
                </a:cubicBezTo>
                <a:cubicBezTo>
                  <a:pt x="49993" y="276756"/>
                  <a:pt x="51089" y="340348"/>
                  <a:pt x="49445" y="350216"/>
                </a:cubicBezTo>
                <a:cubicBezTo>
                  <a:pt x="47801" y="360084"/>
                  <a:pt x="64247" y="317872"/>
                  <a:pt x="56024" y="277853"/>
                </a:cubicBezTo>
                <a:cubicBezTo>
                  <a:pt x="47801" y="237834"/>
                  <a:pt x="-2634" y="124357"/>
                  <a:pt x="107" y="110104"/>
                </a:cubicBezTo>
                <a:cubicBezTo>
                  <a:pt x="2848" y="95851"/>
                  <a:pt x="55476" y="190141"/>
                  <a:pt x="72470" y="192334"/>
                </a:cubicBezTo>
                <a:cubicBezTo>
                  <a:pt x="89464" y="194527"/>
                  <a:pt x="85627" y="150670"/>
                  <a:pt x="102073" y="123260"/>
                </a:cubicBezTo>
                <a:cubicBezTo>
                  <a:pt x="118519" y="95850"/>
                  <a:pt x="150862" y="-14338"/>
                  <a:pt x="144832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4F4D5F4-BF50-2CE0-F38E-6E0AE82F1794}"/>
              </a:ext>
            </a:extLst>
          </p:cNvPr>
          <p:cNvSpPr/>
          <p:nvPr/>
        </p:nvSpPr>
        <p:spPr>
          <a:xfrm>
            <a:off x="4769353" y="6932543"/>
            <a:ext cx="196852" cy="254520"/>
          </a:xfrm>
          <a:custGeom>
            <a:avLst/>
            <a:gdLst>
              <a:gd name="connsiteX0" fmla="*/ 0 w 196852"/>
              <a:gd name="connsiteY0" fmla="*/ 254378 h 254520"/>
              <a:gd name="connsiteX1" fmla="*/ 55916 w 196852"/>
              <a:gd name="connsiteY1" fmla="*/ 103074 h 254520"/>
              <a:gd name="connsiteX2" fmla="*/ 194063 w 196852"/>
              <a:gd name="connsiteY2" fmla="*/ 1109 h 254520"/>
              <a:gd name="connsiteX3" fmla="*/ 141435 w 196852"/>
              <a:gd name="connsiteY3" fmla="*/ 53736 h 254520"/>
              <a:gd name="connsiteX4" fmla="*/ 55916 w 196852"/>
              <a:gd name="connsiteY4" fmla="*/ 129388 h 254520"/>
              <a:gd name="connsiteX5" fmla="*/ 0 w 196852"/>
              <a:gd name="connsiteY5" fmla="*/ 254378 h 25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2" h="254520">
                <a:moveTo>
                  <a:pt x="0" y="254378"/>
                </a:moveTo>
                <a:cubicBezTo>
                  <a:pt x="0" y="249992"/>
                  <a:pt x="23572" y="145285"/>
                  <a:pt x="55916" y="103074"/>
                </a:cubicBezTo>
                <a:cubicBezTo>
                  <a:pt x="88260" y="60862"/>
                  <a:pt x="179810" y="9332"/>
                  <a:pt x="194063" y="1109"/>
                </a:cubicBezTo>
                <a:cubicBezTo>
                  <a:pt x="208316" y="-7114"/>
                  <a:pt x="164459" y="32356"/>
                  <a:pt x="141435" y="53736"/>
                </a:cubicBezTo>
                <a:cubicBezTo>
                  <a:pt x="118411" y="75116"/>
                  <a:pt x="80037" y="98140"/>
                  <a:pt x="55916" y="129388"/>
                </a:cubicBezTo>
                <a:cubicBezTo>
                  <a:pt x="31795" y="160635"/>
                  <a:pt x="0" y="258764"/>
                  <a:pt x="0" y="25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D1C78CA-417D-70F3-7A51-1907FDB3471E}"/>
              </a:ext>
            </a:extLst>
          </p:cNvPr>
          <p:cNvSpPr/>
          <p:nvPr/>
        </p:nvSpPr>
        <p:spPr>
          <a:xfrm>
            <a:off x="4196084" y="7160558"/>
            <a:ext cx="208481" cy="151843"/>
          </a:xfrm>
          <a:custGeom>
            <a:avLst/>
            <a:gdLst>
              <a:gd name="connsiteX0" fmla="*/ 96333 w 208481"/>
              <a:gd name="connsiteY0" fmla="*/ 49 h 151843"/>
              <a:gd name="connsiteX1" fmla="*/ 79887 w 208481"/>
              <a:gd name="connsiteY1" fmla="*/ 55966 h 151843"/>
              <a:gd name="connsiteX2" fmla="*/ 125936 w 208481"/>
              <a:gd name="connsiteY2" fmla="*/ 108593 h 151843"/>
              <a:gd name="connsiteX3" fmla="*/ 109490 w 208481"/>
              <a:gd name="connsiteY3" fmla="*/ 128328 h 151843"/>
              <a:gd name="connsiteX4" fmla="*/ 208166 w 208481"/>
              <a:gd name="connsiteY4" fmla="*/ 151353 h 151843"/>
              <a:gd name="connsiteX5" fmla="*/ 135804 w 208481"/>
              <a:gd name="connsiteY5" fmla="*/ 105304 h 151843"/>
              <a:gd name="connsiteX6" fmla="*/ 946 w 208481"/>
              <a:gd name="connsiteY6" fmla="*/ 75701 h 151843"/>
              <a:gd name="connsiteX7" fmla="*/ 76598 w 208481"/>
              <a:gd name="connsiteY7" fmla="*/ 65833 h 151843"/>
              <a:gd name="connsiteX8" fmla="*/ 96333 w 208481"/>
              <a:gd name="connsiteY8" fmla="*/ 49 h 1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81" h="151843">
                <a:moveTo>
                  <a:pt x="96333" y="49"/>
                </a:moveTo>
                <a:cubicBezTo>
                  <a:pt x="96881" y="-1595"/>
                  <a:pt x="74953" y="37875"/>
                  <a:pt x="79887" y="55966"/>
                </a:cubicBezTo>
                <a:cubicBezTo>
                  <a:pt x="84821" y="74057"/>
                  <a:pt x="121002" y="96533"/>
                  <a:pt x="125936" y="108593"/>
                </a:cubicBezTo>
                <a:cubicBezTo>
                  <a:pt x="130870" y="120653"/>
                  <a:pt x="95785" y="121201"/>
                  <a:pt x="109490" y="128328"/>
                </a:cubicBezTo>
                <a:cubicBezTo>
                  <a:pt x="123195" y="135455"/>
                  <a:pt x="203780" y="155190"/>
                  <a:pt x="208166" y="151353"/>
                </a:cubicBezTo>
                <a:cubicBezTo>
                  <a:pt x="212552" y="147516"/>
                  <a:pt x="170341" y="117913"/>
                  <a:pt x="135804" y="105304"/>
                </a:cubicBezTo>
                <a:cubicBezTo>
                  <a:pt x="101267" y="92695"/>
                  <a:pt x="10814" y="82279"/>
                  <a:pt x="946" y="75701"/>
                </a:cubicBezTo>
                <a:cubicBezTo>
                  <a:pt x="-8922" y="69123"/>
                  <a:pt x="61248" y="79538"/>
                  <a:pt x="76598" y="65833"/>
                </a:cubicBezTo>
                <a:cubicBezTo>
                  <a:pt x="91948" y="52128"/>
                  <a:pt x="95785" y="1693"/>
                  <a:pt x="9633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CE9A409-43EE-84A8-981B-5C7B5E45B02E}"/>
              </a:ext>
            </a:extLst>
          </p:cNvPr>
          <p:cNvSpPr/>
          <p:nvPr/>
        </p:nvSpPr>
        <p:spPr>
          <a:xfrm>
            <a:off x="4949563" y="7305657"/>
            <a:ext cx="70236" cy="302142"/>
          </a:xfrm>
          <a:custGeom>
            <a:avLst/>
            <a:gdLst>
              <a:gd name="connsiteX0" fmla="*/ 3437 w 70236"/>
              <a:gd name="connsiteY0" fmla="*/ 18 h 302142"/>
              <a:gd name="connsiteX1" fmla="*/ 51062 w 70236"/>
              <a:gd name="connsiteY1" fmla="*/ 120668 h 302142"/>
              <a:gd name="connsiteX2" fmla="*/ 51062 w 70236"/>
              <a:gd name="connsiteY2" fmla="*/ 117493 h 302142"/>
              <a:gd name="connsiteX3" fmla="*/ 54237 w 70236"/>
              <a:gd name="connsiteY3" fmla="*/ 219093 h 302142"/>
              <a:gd name="connsiteX4" fmla="*/ 262 w 70236"/>
              <a:gd name="connsiteY4" fmla="*/ 301643 h 302142"/>
              <a:gd name="connsiteX5" fmla="*/ 35187 w 70236"/>
              <a:gd name="connsiteY5" fmla="*/ 247668 h 302142"/>
              <a:gd name="connsiteX6" fmla="*/ 70112 w 70236"/>
              <a:gd name="connsiteY6" fmla="*/ 130193 h 302142"/>
              <a:gd name="connsiteX7" fmla="*/ 3437 w 70236"/>
              <a:gd name="connsiteY7" fmla="*/ 18 h 3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36" h="302142">
                <a:moveTo>
                  <a:pt x="3437" y="18"/>
                </a:moveTo>
                <a:cubicBezTo>
                  <a:pt x="262" y="-1569"/>
                  <a:pt x="43124" y="101089"/>
                  <a:pt x="51062" y="120668"/>
                </a:cubicBezTo>
                <a:cubicBezTo>
                  <a:pt x="59000" y="140247"/>
                  <a:pt x="50533" y="101089"/>
                  <a:pt x="51062" y="117493"/>
                </a:cubicBezTo>
                <a:cubicBezTo>
                  <a:pt x="51591" y="133897"/>
                  <a:pt x="62704" y="188401"/>
                  <a:pt x="54237" y="219093"/>
                </a:cubicBezTo>
                <a:cubicBezTo>
                  <a:pt x="45770" y="249785"/>
                  <a:pt x="3437" y="296881"/>
                  <a:pt x="262" y="301643"/>
                </a:cubicBezTo>
                <a:cubicBezTo>
                  <a:pt x="-2913" y="306405"/>
                  <a:pt x="23545" y="276243"/>
                  <a:pt x="35187" y="247668"/>
                </a:cubicBezTo>
                <a:cubicBezTo>
                  <a:pt x="46829" y="219093"/>
                  <a:pt x="72229" y="168822"/>
                  <a:pt x="70112" y="130193"/>
                </a:cubicBezTo>
                <a:cubicBezTo>
                  <a:pt x="67995" y="91564"/>
                  <a:pt x="6612" y="1605"/>
                  <a:pt x="343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E127944-1C01-DD04-FB54-D61CBD349198}"/>
              </a:ext>
            </a:extLst>
          </p:cNvPr>
          <p:cNvSpPr/>
          <p:nvPr/>
        </p:nvSpPr>
        <p:spPr>
          <a:xfrm>
            <a:off x="4716217" y="7334240"/>
            <a:ext cx="122797" cy="337410"/>
          </a:xfrm>
          <a:custGeom>
            <a:avLst/>
            <a:gdLst>
              <a:gd name="connsiteX0" fmla="*/ 11358 w 122797"/>
              <a:gd name="connsiteY0" fmla="*/ 10 h 337410"/>
              <a:gd name="connsiteX1" fmla="*/ 1833 w 122797"/>
              <a:gd name="connsiteY1" fmla="*/ 104785 h 337410"/>
              <a:gd name="connsiteX2" fmla="*/ 1833 w 122797"/>
              <a:gd name="connsiteY2" fmla="*/ 158760 h 337410"/>
              <a:gd name="connsiteX3" fmla="*/ 20883 w 122797"/>
              <a:gd name="connsiteY3" fmla="*/ 152410 h 337410"/>
              <a:gd name="connsiteX4" fmla="*/ 14533 w 122797"/>
              <a:gd name="connsiteY4" fmla="*/ 266710 h 337410"/>
              <a:gd name="connsiteX5" fmla="*/ 122483 w 122797"/>
              <a:gd name="connsiteY5" fmla="*/ 336560 h 337410"/>
              <a:gd name="connsiteX6" fmla="*/ 46283 w 122797"/>
              <a:gd name="connsiteY6" fmla="*/ 301635 h 337410"/>
              <a:gd name="connsiteX7" fmla="*/ 11358 w 122797"/>
              <a:gd name="connsiteY7" fmla="*/ 244485 h 337410"/>
              <a:gd name="connsiteX8" fmla="*/ 5008 w 122797"/>
              <a:gd name="connsiteY8" fmla="*/ 149235 h 337410"/>
              <a:gd name="connsiteX9" fmla="*/ 14533 w 122797"/>
              <a:gd name="connsiteY9" fmla="*/ 98435 h 337410"/>
              <a:gd name="connsiteX10" fmla="*/ 11358 w 122797"/>
              <a:gd name="connsiteY10" fmla="*/ 10 h 3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797" h="337410">
                <a:moveTo>
                  <a:pt x="11358" y="10"/>
                </a:moveTo>
                <a:cubicBezTo>
                  <a:pt x="9241" y="1068"/>
                  <a:pt x="3420" y="78327"/>
                  <a:pt x="1833" y="104785"/>
                </a:cubicBezTo>
                <a:cubicBezTo>
                  <a:pt x="245" y="131243"/>
                  <a:pt x="-1342" y="150822"/>
                  <a:pt x="1833" y="158760"/>
                </a:cubicBezTo>
                <a:cubicBezTo>
                  <a:pt x="5008" y="166698"/>
                  <a:pt x="18766" y="134418"/>
                  <a:pt x="20883" y="152410"/>
                </a:cubicBezTo>
                <a:cubicBezTo>
                  <a:pt x="23000" y="170402"/>
                  <a:pt x="-2400" y="236018"/>
                  <a:pt x="14533" y="266710"/>
                </a:cubicBezTo>
                <a:cubicBezTo>
                  <a:pt x="31466" y="297402"/>
                  <a:pt x="117191" y="330739"/>
                  <a:pt x="122483" y="336560"/>
                </a:cubicBezTo>
                <a:cubicBezTo>
                  <a:pt x="127775" y="342381"/>
                  <a:pt x="64804" y="316981"/>
                  <a:pt x="46283" y="301635"/>
                </a:cubicBezTo>
                <a:cubicBezTo>
                  <a:pt x="27762" y="286289"/>
                  <a:pt x="18237" y="269885"/>
                  <a:pt x="11358" y="244485"/>
                </a:cubicBezTo>
                <a:cubicBezTo>
                  <a:pt x="4479" y="219085"/>
                  <a:pt x="4479" y="173577"/>
                  <a:pt x="5008" y="149235"/>
                </a:cubicBezTo>
                <a:cubicBezTo>
                  <a:pt x="5537" y="124893"/>
                  <a:pt x="13475" y="118014"/>
                  <a:pt x="14533" y="98435"/>
                </a:cubicBezTo>
                <a:cubicBezTo>
                  <a:pt x="15591" y="78856"/>
                  <a:pt x="13475" y="-1048"/>
                  <a:pt x="1135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31FA0C2-4099-B774-F304-8EEE70137372}"/>
              </a:ext>
            </a:extLst>
          </p:cNvPr>
          <p:cNvSpPr/>
          <p:nvPr/>
        </p:nvSpPr>
        <p:spPr>
          <a:xfrm>
            <a:off x="4870441" y="7310171"/>
            <a:ext cx="53984" cy="344812"/>
          </a:xfrm>
          <a:custGeom>
            <a:avLst/>
            <a:gdLst>
              <a:gd name="connsiteX0" fmla="*/ 53984 w 53984"/>
              <a:gd name="connsiteY0" fmla="*/ 1854 h 344812"/>
              <a:gd name="connsiteX1" fmla="*/ 31759 w 53984"/>
              <a:gd name="connsiteY1" fmla="*/ 112979 h 344812"/>
              <a:gd name="connsiteX2" fmla="*/ 34934 w 53984"/>
              <a:gd name="connsiteY2" fmla="*/ 205054 h 344812"/>
              <a:gd name="connsiteX3" fmla="*/ 34934 w 53984"/>
              <a:gd name="connsiteY3" fmla="*/ 154254 h 344812"/>
              <a:gd name="connsiteX4" fmla="*/ 34934 w 53984"/>
              <a:gd name="connsiteY4" fmla="*/ 259029 h 344812"/>
              <a:gd name="connsiteX5" fmla="*/ 9534 w 53984"/>
              <a:gd name="connsiteY5" fmla="*/ 344754 h 344812"/>
              <a:gd name="connsiteX6" fmla="*/ 34934 w 53984"/>
              <a:gd name="connsiteY6" fmla="*/ 246329 h 344812"/>
              <a:gd name="connsiteX7" fmla="*/ 28584 w 53984"/>
              <a:gd name="connsiteY7" fmla="*/ 173304 h 344812"/>
              <a:gd name="connsiteX8" fmla="*/ 9 w 53984"/>
              <a:gd name="connsiteY8" fmla="*/ 74879 h 344812"/>
              <a:gd name="connsiteX9" fmla="*/ 25409 w 53984"/>
              <a:gd name="connsiteY9" fmla="*/ 166954 h 344812"/>
              <a:gd name="connsiteX10" fmla="*/ 31759 w 53984"/>
              <a:gd name="connsiteY10" fmla="*/ 52654 h 344812"/>
              <a:gd name="connsiteX11" fmla="*/ 53984 w 53984"/>
              <a:gd name="connsiteY11" fmla="*/ 1854 h 34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84" h="344812">
                <a:moveTo>
                  <a:pt x="53984" y="1854"/>
                </a:moveTo>
                <a:cubicBezTo>
                  <a:pt x="53984" y="11908"/>
                  <a:pt x="34934" y="79112"/>
                  <a:pt x="31759" y="112979"/>
                </a:cubicBezTo>
                <a:cubicBezTo>
                  <a:pt x="28584" y="146846"/>
                  <a:pt x="34405" y="198175"/>
                  <a:pt x="34934" y="205054"/>
                </a:cubicBezTo>
                <a:cubicBezTo>
                  <a:pt x="35463" y="211933"/>
                  <a:pt x="34934" y="154254"/>
                  <a:pt x="34934" y="154254"/>
                </a:cubicBezTo>
                <a:cubicBezTo>
                  <a:pt x="34934" y="163250"/>
                  <a:pt x="39167" y="227279"/>
                  <a:pt x="34934" y="259029"/>
                </a:cubicBezTo>
                <a:cubicBezTo>
                  <a:pt x="30701" y="290779"/>
                  <a:pt x="9534" y="346871"/>
                  <a:pt x="9534" y="344754"/>
                </a:cubicBezTo>
                <a:cubicBezTo>
                  <a:pt x="9534" y="342637"/>
                  <a:pt x="31759" y="274904"/>
                  <a:pt x="34934" y="246329"/>
                </a:cubicBezTo>
                <a:cubicBezTo>
                  <a:pt x="38109" y="217754"/>
                  <a:pt x="34405" y="201879"/>
                  <a:pt x="28584" y="173304"/>
                </a:cubicBezTo>
                <a:cubicBezTo>
                  <a:pt x="22763" y="144729"/>
                  <a:pt x="538" y="75937"/>
                  <a:pt x="9" y="74879"/>
                </a:cubicBezTo>
                <a:cubicBezTo>
                  <a:pt x="-520" y="73821"/>
                  <a:pt x="20117" y="170658"/>
                  <a:pt x="25409" y="166954"/>
                </a:cubicBezTo>
                <a:cubicBezTo>
                  <a:pt x="30701" y="163250"/>
                  <a:pt x="23292" y="80700"/>
                  <a:pt x="31759" y="52654"/>
                </a:cubicBezTo>
                <a:cubicBezTo>
                  <a:pt x="40226" y="24608"/>
                  <a:pt x="53984" y="-8200"/>
                  <a:pt x="53984" y="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AD187B0-D7E2-6B1B-C386-941C9C68EF78}"/>
              </a:ext>
            </a:extLst>
          </p:cNvPr>
          <p:cNvSpPr/>
          <p:nvPr/>
        </p:nvSpPr>
        <p:spPr>
          <a:xfrm>
            <a:off x="4777086" y="7315121"/>
            <a:ext cx="81900" cy="332548"/>
          </a:xfrm>
          <a:custGeom>
            <a:avLst/>
            <a:gdLst>
              <a:gd name="connsiteX0" fmla="*/ 4464 w 81900"/>
              <a:gd name="connsiteY0" fmla="*/ 79 h 332548"/>
              <a:gd name="connsiteX1" fmla="*/ 1289 w 81900"/>
              <a:gd name="connsiteY1" fmla="*/ 101679 h 332548"/>
              <a:gd name="connsiteX2" fmla="*/ 26689 w 81900"/>
              <a:gd name="connsiteY2" fmla="*/ 69929 h 332548"/>
              <a:gd name="connsiteX3" fmla="*/ 29864 w 81900"/>
              <a:gd name="connsiteY3" fmla="*/ 174704 h 332548"/>
              <a:gd name="connsiteX4" fmla="*/ 80664 w 81900"/>
              <a:gd name="connsiteY4" fmla="*/ 330279 h 332548"/>
              <a:gd name="connsiteX5" fmla="*/ 61614 w 81900"/>
              <a:gd name="connsiteY5" fmla="*/ 257254 h 332548"/>
              <a:gd name="connsiteX6" fmla="*/ 10814 w 81900"/>
              <a:gd name="connsiteY6" fmla="*/ 120729 h 332548"/>
              <a:gd name="connsiteX7" fmla="*/ 4464 w 81900"/>
              <a:gd name="connsiteY7" fmla="*/ 79 h 3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00" h="332548">
                <a:moveTo>
                  <a:pt x="4464" y="79"/>
                </a:moveTo>
                <a:cubicBezTo>
                  <a:pt x="2877" y="-3096"/>
                  <a:pt x="-2415" y="90037"/>
                  <a:pt x="1289" y="101679"/>
                </a:cubicBezTo>
                <a:cubicBezTo>
                  <a:pt x="4993" y="113321"/>
                  <a:pt x="21927" y="57758"/>
                  <a:pt x="26689" y="69929"/>
                </a:cubicBezTo>
                <a:cubicBezTo>
                  <a:pt x="31451" y="82100"/>
                  <a:pt x="20868" y="131312"/>
                  <a:pt x="29864" y="174704"/>
                </a:cubicBezTo>
                <a:cubicBezTo>
                  <a:pt x="38860" y="218096"/>
                  <a:pt x="75372" y="316521"/>
                  <a:pt x="80664" y="330279"/>
                </a:cubicBezTo>
                <a:cubicBezTo>
                  <a:pt x="85956" y="344037"/>
                  <a:pt x="73256" y="292179"/>
                  <a:pt x="61614" y="257254"/>
                </a:cubicBezTo>
                <a:cubicBezTo>
                  <a:pt x="49972" y="222329"/>
                  <a:pt x="19281" y="160417"/>
                  <a:pt x="10814" y="120729"/>
                </a:cubicBezTo>
                <a:cubicBezTo>
                  <a:pt x="2347" y="81042"/>
                  <a:pt x="6051" y="3254"/>
                  <a:pt x="446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0D7E5F5-4509-641E-C879-08AD0022E931}"/>
              </a:ext>
            </a:extLst>
          </p:cNvPr>
          <p:cNvSpPr/>
          <p:nvPr/>
        </p:nvSpPr>
        <p:spPr>
          <a:xfrm>
            <a:off x="4330612" y="7737471"/>
            <a:ext cx="635930" cy="317529"/>
          </a:xfrm>
          <a:custGeom>
            <a:avLst/>
            <a:gdLst>
              <a:gd name="connsiteX0" fmla="*/ 88 w 635930"/>
              <a:gd name="connsiteY0" fmla="*/ 317504 h 317529"/>
              <a:gd name="connsiteX1" fmla="*/ 238213 w 635930"/>
              <a:gd name="connsiteY1" fmla="*/ 69854 h 317529"/>
              <a:gd name="connsiteX2" fmla="*/ 235038 w 635930"/>
              <a:gd name="connsiteY2" fmla="*/ 92079 h 317529"/>
              <a:gd name="connsiteX3" fmla="*/ 311238 w 635930"/>
              <a:gd name="connsiteY3" fmla="*/ 19054 h 317529"/>
              <a:gd name="connsiteX4" fmla="*/ 457288 w 635930"/>
              <a:gd name="connsiteY4" fmla="*/ 53979 h 317529"/>
              <a:gd name="connsiteX5" fmla="*/ 422363 w 635930"/>
              <a:gd name="connsiteY5" fmla="*/ 4 h 317529"/>
              <a:gd name="connsiteX6" fmla="*/ 635088 w 635930"/>
              <a:gd name="connsiteY6" fmla="*/ 50804 h 317529"/>
              <a:gd name="connsiteX7" fmla="*/ 492213 w 635930"/>
              <a:gd name="connsiteY7" fmla="*/ 9529 h 317529"/>
              <a:gd name="connsiteX8" fmla="*/ 381088 w 635930"/>
              <a:gd name="connsiteY8" fmla="*/ 6354 h 317529"/>
              <a:gd name="connsiteX9" fmla="*/ 301713 w 635930"/>
              <a:gd name="connsiteY9" fmla="*/ 63504 h 317529"/>
              <a:gd name="connsiteX10" fmla="*/ 314413 w 635930"/>
              <a:gd name="connsiteY10" fmla="*/ 12704 h 317529"/>
              <a:gd name="connsiteX11" fmla="*/ 152488 w 635930"/>
              <a:gd name="connsiteY11" fmla="*/ 107954 h 317529"/>
              <a:gd name="connsiteX12" fmla="*/ 209638 w 635930"/>
              <a:gd name="connsiteY12" fmla="*/ 85729 h 317529"/>
              <a:gd name="connsiteX13" fmla="*/ 88 w 635930"/>
              <a:gd name="connsiteY13" fmla="*/ 317504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930" h="317529">
                <a:moveTo>
                  <a:pt x="88" y="317504"/>
                </a:moveTo>
                <a:cubicBezTo>
                  <a:pt x="4850" y="314858"/>
                  <a:pt x="199055" y="107425"/>
                  <a:pt x="238213" y="69854"/>
                </a:cubicBezTo>
                <a:cubicBezTo>
                  <a:pt x="277371" y="32283"/>
                  <a:pt x="222867" y="100546"/>
                  <a:pt x="235038" y="92079"/>
                </a:cubicBezTo>
                <a:cubicBezTo>
                  <a:pt x="247209" y="83612"/>
                  <a:pt x="274196" y="25404"/>
                  <a:pt x="311238" y="19054"/>
                </a:cubicBezTo>
                <a:cubicBezTo>
                  <a:pt x="348280" y="12704"/>
                  <a:pt x="438767" y="57154"/>
                  <a:pt x="457288" y="53979"/>
                </a:cubicBezTo>
                <a:cubicBezTo>
                  <a:pt x="475809" y="50804"/>
                  <a:pt x="392730" y="533"/>
                  <a:pt x="422363" y="4"/>
                </a:cubicBezTo>
                <a:cubicBezTo>
                  <a:pt x="451996" y="-525"/>
                  <a:pt x="623446" y="49217"/>
                  <a:pt x="635088" y="50804"/>
                </a:cubicBezTo>
                <a:cubicBezTo>
                  <a:pt x="646730" y="52391"/>
                  <a:pt x="534546" y="16937"/>
                  <a:pt x="492213" y="9529"/>
                </a:cubicBezTo>
                <a:cubicBezTo>
                  <a:pt x="449880" y="2121"/>
                  <a:pt x="412838" y="-2642"/>
                  <a:pt x="381088" y="6354"/>
                </a:cubicBezTo>
                <a:cubicBezTo>
                  <a:pt x="349338" y="15350"/>
                  <a:pt x="312825" y="62446"/>
                  <a:pt x="301713" y="63504"/>
                </a:cubicBezTo>
                <a:cubicBezTo>
                  <a:pt x="290601" y="64562"/>
                  <a:pt x="339284" y="5296"/>
                  <a:pt x="314413" y="12704"/>
                </a:cubicBezTo>
                <a:cubicBezTo>
                  <a:pt x="289542" y="20112"/>
                  <a:pt x="169950" y="95783"/>
                  <a:pt x="152488" y="107954"/>
                </a:cubicBezTo>
                <a:cubicBezTo>
                  <a:pt x="135026" y="120125"/>
                  <a:pt x="236096" y="55037"/>
                  <a:pt x="209638" y="85729"/>
                </a:cubicBezTo>
                <a:cubicBezTo>
                  <a:pt x="183180" y="116421"/>
                  <a:pt x="-4674" y="320150"/>
                  <a:pt x="88" y="317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823E1CD-2B23-95BF-5684-9EC03AD22080}"/>
              </a:ext>
            </a:extLst>
          </p:cNvPr>
          <p:cNvSpPr/>
          <p:nvPr/>
        </p:nvSpPr>
        <p:spPr>
          <a:xfrm>
            <a:off x="4813297" y="7615252"/>
            <a:ext cx="1031797" cy="156522"/>
          </a:xfrm>
          <a:custGeom>
            <a:avLst/>
            <a:gdLst>
              <a:gd name="connsiteX0" fmla="*/ 3 w 1031797"/>
              <a:gd name="connsiteY0" fmla="*/ 144448 h 156522"/>
              <a:gd name="connsiteX1" fmla="*/ 107953 w 1031797"/>
              <a:gd name="connsiteY1" fmla="*/ 134923 h 156522"/>
              <a:gd name="connsiteX2" fmla="*/ 215903 w 1031797"/>
              <a:gd name="connsiteY2" fmla="*/ 36498 h 156522"/>
              <a:gd name="connsiteX3" fmla="*/ 371478 w 1031797"/>
              <a:gd name="connsiteY3" fmla="*/ 58723 h 156522"/>
              <a:gd name="connsiteX4" fmla="*/ 374653 w 1031797"/>
              <a:gd name="connsiteY4" fmla="*/ 26973 h 156522"/>
              <a:gd name="connsiteX5" fmla="*/ 596903 w 1031797"/>
              <a:gd name="connsiteY5" fmla="*/ 58723 h 156522"/>
              <a:gd name="connsiteX6" fmla="*/ 723903 w 1031797"/>
              <a:gd name="connsiteY6" fmla="*/ 131748 h 156522"/>
              <a:gd name="connsiteX7" fmla="*/ 669928 w 1031797"/>
              <a:gd name="connsiteY7" fmla="*/ 109523 h 156522"/>
              <a:gd name="connsiteX8" fmla="*/ 796928 w 1031797"/>
              <a:gd name="connsiteY8" fmla="*/ 125398 h 156522"/>
              <a:gd name="connsiteX9" fmla="*/ 939803 w 1031797"/>
              <a:gd name="connsiteY9" fmla="*/ 144448 h 156522"/>
              <a:gd name="connsiteX10" fmla="*/ 1025528 w 1031797"/>
              <a:gd name="connsiteY10" fmla="*/ 153973 h 156522"/>
              <a:gd name="connsiteX11" fmla="*/ 768353 w 1031797"/>
              <a:gd name="connsiteY11" fmla="*/ 96823 h 156522"/>
              <a:gd name="connsiteX12" fmla="*/ 400053 w 1031797"/>
              <a:gd name="connsiteY12" fmla="*/ 1573 h 156522"/>
              <a:gd name="connsiteX13" fmla="*/ 368303 w 1031797"/>
              <a:gd name="connsiteY13" fmla="*/ 36498 h 156522"/>
              <a:gd name="connsiteX14" fmla="*/ 241303 w 1031797"/>
              <a:gd name="connsiteY14" fmla="*/ 23798 h 156522"/>
              <a:gd name="connsiteX15" fmla="*/ 158753 w 1031797"/>
              <a:gd name="connsiteY15" fmla="*/ 55548 h 156522"/>
              <a:gd name="connsiteX16" fmla="*/ 190503 w 1031797"/>
              <a:gd name="connsiteY16" fmla="*/ 17448 h 156522"/>
              <a:gd name="connsiteX17" fmla="*/ 104778 w 1031797"/>
              <a:gd name="connsiteY17" fmla="*/ 128573 h 156522"/>
              <a:gd name="connsiteX18" fmla="*/ 3 w 1031797"/>
              <a:gd name="connsiteY18" fmla="*/ 144448 h 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1797" h="156522">
                <a:moveTo>
                  <a:pt x="3" y="144448"/>
                </a:moveTo>
                <a:cubicBezTo>
                  <a:pt x="532" y="145506"/>
                  <a:pt x="71970" y="152915"/>
                  <a:pt x="107953" y="134923"/>
                </a:cubicBezTo>
                <a:cubicBezTo>
                  <a:pt x="143936" y="116931"/>
                  <a:pt x="171982" y="49198"/>
                  <a:pt x="215903" y="36498"/>
                </a:cubicBezTo>
                <a:cubicBezTo>
                  <a:pt x="259824" y="23798"/>
                  <a:pt x="345020" y="60310"/>
                  <a:pt x="371478" y="58723"/>
                </a:cubicBezTo>
                <a:cubicBezTo>
                  <a:pt x="397936" y="57135"/>
                  <a:pt x="337082" y="26973"/>
                  <a:pt x="374653" y="26973"/>
                </a:cubicBezTo>
                <a:cubicBezTo>
                  <a:pt x="412224" y="26973"/>
                  <a:pt x="538695" y="41261"/>
                  <a:pt x="596903" y="58723"/>
                </a:cubicBezTo>
                <a:cubicBezTo>
                  <a:pt x="655111" y="76185"/>
                  <a:pt x="711732" y="123281"/>
                  <a:pt x="723903" y="131748"/>
                </a:cubicBezTo>
                <a:cubicBezTo>
                  <a:pt x="736074" y="140215"/>
                  <a:pt x="657757" y="110581"/>
                  <a:pt x="669928" y="109523"/>
                </a:cubicBezTo>
                <a:cubicBezTo>
                  <a:pt x="682099" y="108465"/>
                  <a:pt x="796928" y="125398"/>
                  <a:pt x="796928" y="125398"/>
                </a:cubicBezTo>
                <a:lnTo>
                  <a:pt x="939803" y="144448"/>
                </a:lnTo>
                <a:cubicBezTo>
                  <a:pt x="977903" y="149211"/>
                  <a:pt x="1054103" y="161911"/>
                  <a:pt x="1025528" y="153973"/>
                </a:cubicBezTo>
                <a:cubicBezTo>
                  <a:pt x="996953" y="146035"/>
                  <a:pt x="872599" y="122223"/>
                  <a:pt x="768353" y="96823"/>
                </a:cubicBezTo>
                <a:cubicBezTo>
                  <a:pt x="664107" y="71423"/>
                  <a:pt x="466728" y="11627"/>
                  <a:pt x="400053" y="1573"/>
                </a:cubicBezTo>
                <a:cubicBezTo>
                  <a:pt x="333378" y="-8481"/>
                  <a:pt x="394761" y="32794"/>
                  <a:pt x="368303" y="36498"/>
                </a:cubicBezTo>
                <a:cubicBezTo>
                  <a:pt x="341845" y="40202"/>
                  <a:pt x="276228" y="20623"/>
                  <a:pt x="241303" y="23798"/>
                </a:cubicBezTo>
                <a:cubicBezTo>
                  <a:pt x="206378" y="26973"/>
                  <a:pt x="167220" y="56606"/>
                  <a:pt x="158753" y="55548"/>
                </a:cubicBezTo>
                <a:cubicBezTo>
                  <a:pt x="150286" y="54490"/>
                  <a:pt x="199499" y="5277"/>
                  <a:pt x="190503" y="17448"/>
                </a:cubicBezTo>
                <a:cubicBezTo>
                  <a:pt x="181507" y="29619"/>
                  <a:pt x="142349" y="107406"/>
                  <a:pt x="104778" y="128573"/>
                </a:cubicBezTo>
                <a:cubicBezTo>
                  <a:pt x="67207" y="149740"/>
                  <a:pt x="-526" y="143390"/>
                  <a:pt x="3" y="144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3959652C-9C42-B2F9-6BCC-6327A565C8AC}"/>
              </a:ext>
            </a:extLst>
          </p:cNvPr>
          <p:cNvSpPr/>
          <p:nvPr/>
        </p:nvSpPr>
        <p:spPr>
          <a:xfrm>
            <a:off x="4187491" y="8095691"/>
            <a:ext cx="273391" cy="226184"/>
          </a:xfrm>
          <a:custGeom>
            <a:avLst/>
            <a:gdLst>
              <a:gd name="connsiteX0" fmla="*/ 334 w 273391"/>
              <a:gd name="connsiteY0" fmla="*/ 559 h 226184"/>
              <a:gd name="connsiteX1" fmla="*/ 92409 w 273391"/>
              <a:gd name="connsiteY1" fmla="*/ 45009 h 226184"/>
              <a:gd name="connsiteX2" fmla="*/ 232109 w 273391"/>
              <a:gd name="connsiteY2" fmla="*/ 6909 h 226184"/>
              <a:gd name="connsiteX3" fmla="*/ 159084 w 273391"/>
              <a:gd name="connsiteY3" fmla="*/ 22784 h 226184"/>
              <a:gd name="connsiteX4" fmla="*/ 273384 w 273391"/>
              <a:gd name="connsiteY4" fmla="*/ 86284 h 226184"/>
              <a:gd name="connsiteX5" fmla="*/ 152734 w 273391"/>
              <a:gd name="connsiteY5" fmla="*/ 76759 h 226184"/>
              <a:gd name="connsiteX6" fmla="*/ 82884 w 273391"/>
              <a:gd name="connsiteY6" fmla="*/ 124384 h 226184"/>
              <a:gd name="connsiteX7" fmla="*/ 25734 w 273391"/>
              <a:gd name="connsiteY7" fmla="*/ 225984 h 226184"/>
              <a:gd name="connsiteX8" fmla="*/ 95584 w 273391"/>
              <a:gd name="connsiteY8" fmla="*/ 95809 h 226184"/>
              <a:gd name="connsiteX9" fmla="*/ 51134 w 273391"/>
              <a:gd name="connsiteY9" fmla="*/ 79934 h 226184"/>
              <a:gd name="connsiteX10" fmla="*/ 124159 w 273391"/>
              <a:gd name="connsiteY10" fmla="*/ 83109 h 226184"/>
              <a:gd name="connsiteX11" fmla="*/ 334 w 273391"/>
              <a:gd name="connsiteY11" fmla="*/ 559 h 22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391" h="226184">
                <a:moveTo>
                  <a:pt x="334" y="559"/>
                </a:moveTo>
                <a:cubicBezTo>
                  <a:pt x="-4958" y="-5791"/>
                  <a:pt x="53780" y="43951"/>
                  <a:pt x="92409" y="45009"/>
                </a:cubicBezTo>
                <a:cubicBezTo>
                  <a:pt x="131038" y="46067"/>
                  <a:pt x="220997" y="10613"/>
                  <a:pt x="232109" y="6909"/>
                </a:cubicBezTo>
                <a:cubicBezTo>
                  <a:pt x="243221" y="3205"/>
                  <a:pt x="152205" y="9555"/>
                  <a:pt x="159084" y="22784"/>
                </a:cubicBezTo>
                <a:cubicBezTo>
                  <a:pt x="165963" y="36013"/>
                  <a:pt x="274442" y="77288"/>
                  <a:pt x="273384" y="86284"/>
                </a:cubicBezTo>
                <a:cubicBezTo>
                  <a:pt x="272326" y="95280"/>
                  <a:pt x="184484" y="70409"/>
                  <a:pt x="152734" y="76759"/>
                </a:cubicBezTo>
                <a:cubicBezTo>
                  <a:pt x="120984" y="83109"/>
                  <a:pt x="104051" y="99513"/>
                  <a:pt x="82884" y="124384"/>
                </a:cubicBezTo>
                <a:cubicBezTo>
                  <a:pt x="61717" y="149255"/>
                  <a:pt x="23617" y="230746"/>
                  <a:pt x="25734" y="225984"/>
                </a:cubicBezTo>
                <a:cubicBezTo>
                  <a:pt x="27851" y="221222"/>
                  <a:pt x="91351" y="120151"/>
                  <a:pt x="95584" y="95809"/>
                </a:cubicBezTo>
                <a:cubicBezTo>
                  <a:pt x="99817" y="71467"/>
                  <a:pt x="46372" y="82051"/>
                  <a:pt x="51134" y="79934"/>
                </a:cubicBezTo>
                <a:cubicBezTo>
                  <a:pt x="55896" y="77817"/>
                  <a:pt x="128922" y="92634"/>
                  <a:pt x="124159" y="83109"/>
                </a:cubicBezTo>
                <a:cubicBezTo>
                  <a:pt x="119396" y="73584"/>
                  <a:pt x="5626" y="6909"/>
                  <a:pt x="33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628C45B-8199-EDCA-F275-9075892D1531}"/>
              </a:ext>
            </a:extLst>
          </p:cNvPr>
          <p:cNvSpPr/>
          <p:nvPr/>
        </p:nvSpPr>
        <p:spPr>
          <a:xfrm>
            <a:off x="4360426" y="7864430"/>
            <a:ext cx="567382" cy="261089"/>
          </a:xfrm>
          <a:custGeom>
            <a:avLst/>
            <a:gdLst>
              <a:gd name="connsiteX0" fmla="*/ 2024 w 567382"/>
              <a:gd name="connsiteY0" fmla="*/ 260395 h 261089"/>
              <a:gd name="connsiteX1" fmla="*/ 351274 w 567382"/>
              <a:gd name="connsiteY1" fmla="*/ 47670 h 261089"/>
              <a:gd name="connsiteX2" fmla="*/ 325874 w 567382"/>
              <a:gd name="connsiteY2" fmla="*/ 82595 h 261089"/>
              <a:gd name="connsiteX3" fmla="*/ 402074 w 567382"/>
              <a:gd name="connsiteY3" fmla="*/ 54020 h 261089"/>
              <a:gd name="connsiteX4" fmla="*/ 567174 w 567382"/>
              <a:gd name="connsiteY4" fmla="*/ 54020 h 261089"/>
              <a:gd name="connsiteX5" fmla="*/ 433824 w 567382"/>
              <a:gd name="connsiteY5" fmla="*/ 38145 h 261089"/>
              <a:gd name="connsiteX6" fmla="*/ 316349 w 567382"/>
              <a:gd name="connsiteY6" fmla="*/ 45 h 261089"/>
              <a:gd name="connsiteX7" fmla="*/ 373499 w 567382"/>
              <a:gd name="connsiteY7" fmla="*/ 31795 h 261089"/>
              <a:gd name="connsiteX8" fmla="*/ 233799 w 567382"/>
              <a:gd name="connsiteY8" fmla="*/ 92120 h 261089"/>
              <a:gd name="connsiteX9" fmla="*/ 135374 w 567382"/>
              <a:gd name="connsiteY9" fmla="*/ 63545 h 261089"/>
              <a:gd name="connsiteX10" fmla="*/ 205224 w 567382"/>
              <a:gd name="connsiteY10" fmla="*/ 114345 h 261089"/>
              <a:gd name="connsiteX11" fmla="*/ 2024 w 567382"/>
              <a:gd name="connsiteY11" fmla="*/ 260395 h 26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7382" h="261089">
                <a:moveTo>
                  <a:pt x="2024" y="260395"/>
                </a:moveTo>
                <a:cubicBezTo>
                  <a:pt x="26366" y="249283"/>
                  <a:pt x="297299" y="77303"/>
                  <a:pt x="351274" y="47670"/>
                </a:cubicBezTo>
                <a:cubicBezTo>
                  <a:pt x="405249" y="18037"/>
                  <a:pt x="317407" y="81537"/>
                  <a:pt x="325874" y="82595"/>
                </a:cubicBezTo>
                <a:cubicBezTo>
                  <a:pt x="334341" y="83653"/>
                  <a:pt x="361857" y="58782"/>
                  <a:pt x="402074" y="54020"/>
                </a:cubicBezTo>
                <a:cubicBezTo>
                  <a:pt x="442291" y="49257"/>
                  <a:pt x="561882" y="56666"/>
                  <a:pt x="567174" y="54020"/>
                </a:cubicBezTo>
                <a:cubicBezTo>
                  <a:pt x="572466" y="51374"/>
                  <a:pt x="475628" y="47141"/>
                  <a:pt x="433824" y="38145"/>
                </a:cubicBezTo>
                <a:cubicBezTo>
                  <a:pt x="392020" y="29149"/>
                  <a:pt x="326403" y="1103"/>
                  <a:pt x="316349" y="45"/>
                </a:cubicBezTo>
                <a:cubicBezTo>
                  <a:pt x="306295" y="-1013"/>
                  <a:pt x="387257" y="16449"/>
                  <a:pt x="373499" y="31795"/>
                </a:cubicBezTo>
                <a:cubicBezTo>
                  <a:pt x="359741" y="47141"/>
                  <a:pt x="273487" y="86828"/>
                  <a:pt x="233799" y="92120"/>
                </a:cubicBezTo>
                <a:cubicBezTo>
                  <a:pt x="194112" y="97412"/>
                  <a:pt x="140136" y="59841"/>
                  <a:pt x="135374" y="63545"/>
                </a:cubicBezTo>
                <a:cubicBezTo>
                  <a:pt x="130612" y="67249"/>
                  <a:pt x="230095" y="82595"/>
                  <a:pt x="205224" y="114345"/>
                </a:cubicBezTo>
                <a:cubicBezTo>
                  <a:pt x="180353" y="146095"/>
                  <a:pt x="-22318" y="271507"/>
                  <a:pt x="2024" y="26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BF0966E-4E31-1DEA-536B-D3AB0AFD0BCC}"/>
              </a:ext>
            </a:extLst>
          </p:cNvPr>
          <p:cNvSpPr/>
          <p:nvPr/>
        </p:nvSpPr>
        <p:spPr>
          <a:xfrm>
            <a:off x="4902120" y="7734300"/>
            <a:ext cx="940547" cy="133370"/>
          </a:xfrm>
          <a:custGeom>
            <a:avLst/>
            <a:gdLst>
              <a:gd name="connsiteX0" fmla="*/ 80 w 940547"/>
              <a:gd name="connsiteY0" fmla="*/ 133350 h 133370"/>
              <a:gd name="connsiteX1" fmla="*/ 228680 w 940547"/>
              <a:gd name="connsiteY1" fmla="*/ 73025 h 133370"/>
              <a:gd name="connsiteX2" fmla="*/ 244555 w 940547"/>
              <a:gd name="connsiteY2" fmla="*/ 69850 h 133370"/>
              <a:gd name="connsiteX3" fmla="*/ 196930 w 940547"/>
              <a:gd name="connsiteY3" fmla="*/ 28575 h 133370"/>
              <a:gd name="connsiteX4" fmla="*/ 295355 w 940547"/>
              <a:gd name="connsiteY4" fmla="*/ 53975 h 133370"/>
              <a:gd name="connsiteX5" fmla="*/ 136605 w 940547"/>
              <a:gd name="connsiteY5" fmla="*/ 25400 h 133370"/>
              <a:gd name="connsiteX6" fmla="*/ 422355 w 940547"/>
              <a:gd name="connsiteY6" fmla="*/ 50800 h 133370"/>
              <a:gd name="connsiteX7" fmla="*/ 327105 w 940547"/>
              <a:gd name="connsiteY7" fmla="*/ 0 h 133370"/>
              <a:gd name="connsiteX8" fmla="*/ 555705 w 940547"/>
              <a:gd name="connsiteY8" fmla="*/ 50800 h 133370"/>
              <a:gd name="connsiteX9" fmla="*/ 485855 w 940547"/>
              <a:gd name="connsiteY9" fmla="*/ 19050 h 133370"/>
              <a:gd name="connsiteX10" fmla="*/ 628730 w 940547"/>
              <a:gd name="connsiteY10" fmla="*/ 53975 h 133370"/>
              <a:gd name="connsiteX11" fmla="*/ 838280 w 940547"/>
              <a:gd name="connsiteY11" fmla="*/ 44450 h 133370"/>
              <a:gd name="connsiteX12" fmla="*/ 939880 w 940547"/>
              <a:gd name="connsiteY12" fmla="*/ 25400 h 133370"/>
              <a:gd name="connsiteX13" fmla="*/ 879555 w 940547"/>
              <a:gd name="connsiteY13" fmla="*/ 34925 h 133370"/>
              <a:gd name="connsiteX14" fmla="*/ 825580 w 940547"/>
              <a:gd name="connsiteY14" fmla="*/ 79375 h 133370"/>
              <a:gd name="connsiteX15" fmla="*/ 498555 w 940547"/>
              <a:gd name="connsiteY15" fmla="*/ 82550 h 133370"/>
              <a:gd name="connsiteX16" fmla="*/ 616030 w 940547"/>
              <a:gd name="connsiteY16" fmla="*/ 82550 h 133370"/>
              <a:gd name="connsiteX17" fmla="*/ 365205 w 940547"/>
              <a:gd name="connsiteY17" fmla="*/ 85725 h 133370"/>
              <a:gd name="connsiteX18" fmla="*/ 489030 w 940547"/>
              <a:gd name="connsiteY18" fmla="*/ 60325 h 133370"/>
              <a:gd name="connsiteX19" fmla="*/ 285830 w 940547"/>
              <a:gd name="connsiteY19" fmla="*/ 47625 h 133370"/>
              <a:gd name="connsiteX20" fmla="*/ 203280 w 940547"/>
              <a:gd name="connsiteY20" fmla="*/ 79375 h 133370"/>
              <a:gd name="connsiteX21" fmla="*/ 80 w 940547"/>
              <a:gd name="connsiteY21" fmla="*/ 133350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0547" h="133370">
                <a:moveTo>
                  <a:pt x="80" y="133350"/>
                </a:moveTo>
                <a:cubicBezTo>
                  <a:pt x="4313" y="132292"/>
                  <a:pt x="187934" y="83608"/>
                  <a:pt x="228680" y="73025"/>
                </a:cubicBezTo>
                <a:cubicBezTo>
                  <a:pt x="269426" y="62442"/>
                  <a:pt x="249847" y="77258"/>
                  <a:pt x="244555" y="69850"/>
                </a:cubicBezTo>
                <a:cubicBezTo>
                  <a:pt x="239263" y="62442"/>
                  <a:pt x="188463" y="31221"/>
                  <a:pt x="196930" y="28575"/>
                </a:cubicBezTo>
                <a:cubicBezTo>
                  <a:pt x="205397" y="25929"/>
                  <a:pt x="305409" y="54504"/>
                  <a:pt x="295355" y="53975"/>
                </a:cubicBezTo>
                <a:cubicBezTo>
                  <a:pt x="285301" y="53446"/>
                  <a:pt x="115438" y="25929"/>
                  <a:pt x="136605" y="25400"/>
                </a:cubicBezTo>
                <a:cubicBezTo>
                  <a:pt x="157772" y="24871"/>
                  <a:pt x="390605" y="55033"/>
                  <a:pt x="422355" y="50800"/>
                </a:cubicBezTo>
                <a:cubicBezTo>
                  <a:pt x="454105" y="46567"/>
                  <a:pt x="304880" y="0"/>
                  <a:pt x="327105" y="0"/>
                </a:cubicBezTo>
                <a:cubicBezTo>
                  <a:pt x="349330" y="0"/>
                  <a:pt x="529247" y="47625"/>
                  <a:pt x="555705" y="50800"/>
                </a:cubicBezTo>
                <a:cubicBezTo>
                  <a:pt x="582163" y="53975"/>
                  <a:pt x="473684" y="18521"/>
                  <a:pt x="485855" y="19050"/>
                </a:cubicBezTo>
                <a:cubicBezTo>
                  <a:pt x="498026" y="19579"/>
                  <a:pt x="569993" y="49742"/>
                  <a:pt x="628730" y="53975"/>
                </a:cubicBezTo>
                <a:cubicBezTo>
                  <a:pt x="687467" y="58208"/>
                  <a:pt x="786422" y="49212"/>
                  <a:pt x="838280" y="44450"/>
                </a:cubicBezTo>
                <a:cubicBezTo>
                  <a:pt x="890138" y="39687"/>
                  <a:pt x="933001" y="26987"/>
                  <a:pt x="939880" y="25400"/>
                </a:cubicBezTo>
                <a:cubicBezTo>
                  <a:pt x="946759" y="23813"/>
                  <a:pt x="898605" y="25929"/>
                  <a:pt x="879555" y="34925"/>
                </a:cubicBezTo>
                <a:cubicBezTo>
                  <a:pt x="860505" y="43921"/>
                  <a:pt x="889080" y="71438"/>
                  <a:pt x="825580" y="79375"/>
                </a:cubicBezTo>
                <a:cubicBezTo>
                  <a:pt x="762080" y="87312"/>
                  <a:pt x="533480" y="82021"/>
                  <a:pt x="498555" y="82550"/>
                </a:cubicBezTo>
                <a:cubicBezTo>
                  <a:pt x="463630" y="83079"/>
                  <a:pt x="638255" y="82021"/>
                  <a:pt x="616030" y="82550"/>
                </a:cubicBezTo>
                <a:cubicBezTo>
                  <a:pt x="593805" y="83079"/>
                  <a:pt x="386372" y="89429"/>
                  <a:pt x="365205" y="85725"/>
                </a:cubicBezTo>
                <a:cubicBezTo>
                  <a:pt x="344038" y="82021"/>
                  <a:pt x="502259" y="66675"/>
                  <a:pt x="489030" y="60325"/>
                </a:cubicBezTo>
                <a:cubicBezTo>
                  <a:pt x="475801" y="53975"/>
                  <a:pt x="333455" y="44450"/>
                  <a:pt x="285830" y="47625"/>
                </a:cubicBezTo>
                <a:cubicBezTo>
                  <a:pt x="238205" y="50800"/>
                  <a:pt x="247730" y="64558"/>
                  <a:pt x="203280" y="79375"/>
                </a:cubicBezTo>
                <a:cubicBezTo>
                  <a:pt x="158830" y="94192"/>
                  <a:pt x="-4153" y="134408"/>
                  <a:pt x="80" y="133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7C99392-F1A4-DCF5-75BD-789E9E330F94}"/>
              </a:ext>
            </a:extLst>
          </p:cNvPr>
          <p:cNvSpPr/>
          <p:nvPr/>
        </p:nvSpPr>
        <p:spPr>
          <a:xfrm>
            <a:off x="4543615" y="7853882"/>
            <a:ext cx="990497" cy="252773"/>
          </a:xfrm>
          <a:custGeom>
            <a:avLst/>
            <a:gdLst>
              <a:gd name="connsiteX0" fmla="*/ 2985 w 990497"/>
              <a:gd name="connsiteY0" fmla="*/ 251893 h 252773"/>
              <a:gd name="connsiteX1" fmla="*/ 171260 w 990497"/>
              <a:gd name="connsiteY1" fmla="*/ 140768 h 252773"/>
              <a:gd name="connsiteX2" fmla="*/ 358585 w 990497"/>
              <a:gd name="connsiteY2" fmla="*/ 140768 h 252773"/>
              <a:gd name="connsiteX3" fmla="*/ 320485 w 990497"/>
              <a:gd name="connsiteY3" fmla="*/ 99493 h 252773"/>
              <a:gd name="connsiteX4" fmla="*/ 434785 w 990497"/>
              <a:gd name="connsiteY4" fmla="*/ 115368 h 252773"/>
              <a:gd name="connsiteX5" fmla="*/ 387160 w 990497"/>
              <a:gd name="connsiteY5" fmla="*/ 124893 h 252773"/>
              <a:gd name="connsiteX6" fmla="*/ 549085 w 990497"/>
              <a:gd name="connsiteY6" fmla="*/ 64568 h 252773"/>
              <a:gd name="connsiteX7" fmla="*/ 634810 w 990497"/>
              <a:gd name="connsiteY7" fmla="*/ 61393 h 252773"/>
              <a:gd name="connsiteX8" fmla="*/ 606235 w 990497"/>
              <a:gd name="connsiteY8" fmla="*/ 35993 h 252773"/>
              <a:gd name="connsiteX9" fmla="*/ 730060 w 990497"/>
              <a:gd name="connsiteY9" fmla="*/ 26468 h 252773"/>
              <a:gd name="connsiteX10" fmla="*/ 736410 w 990497"/>
              <a:gd name="connsiteY10" fmla="*/ 10593 h 252773"/>
              <a:gd name="connsiteX11" fmla="*/ 990410 w 990497"/>
              <a:gd name="connsiteY11" fmla="*/ 4243 h 252773"/>
              <a:gd name="connsiteX12" fmla="*/ 761810 w 990497"/>
              <a:gd name="connsiteY12" fmla="*/ 4243 h 252773"/>
              <a:gd name="connsiteX13" fmla="*/ 495110 w 990497"/>
              <a:gd name="connsiteY13" fmla="*/ 58218 h 252773"/>
              <a:gd name="connsiteX14" fmla="*/ 387160 w 990497"/>
              <a:gd name="connsiteY14" fmla="*/ 109018 h 252773"/>
              <a:gd name="connsiteX15" fmla="*/ 241110 w 990497"/>
              <a:gd name="connsiteY15" fmla="*/ 143943 h 252773"/>
              <a:gd name="connsiteX16" fmla="*/ 76010 w 990497"/>
              <a:gd name="connsiteY16" fmla="*/ 191568 h 252773"/>
              <a:gd name="connsiteX17" fmla="*/ 2985 w 990497"/>
              <a:gd name="connsiteY17" fmla="*/ 25189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0497" h="252773">
                <a:moveTo>
                  <a:pt x="2985" y="251893"/>
                </a:moveTo>
                <a:cubicBezTo>
                  <a:pt x="18860" y="243426"/>
                  <a:pt x="111993" y="159289"/>
                  <a:pt x="171260" y="140768"/>
                </a:cubicBezTo>
                <a:cubicBezTo>
                  <a:pt x="230527" y="122247"/>
                  <a:pt x="333714" y="147647"/>
                  <a:pt x="358585" y="140768"/>
                </a:cubicBezTo>
                <a:cubicBezTo>
                  <a:pt x="383456" y="133889"/>
                  <a:pt x="307785" y="103726"/>
                  <a:pt x="320485" y="99493"/>
                </a:cubicBezTo>
                <a:cubicBezTo>
                  <a:pt x="333185" y="95260"/>
                  <a:pt x="423673" y="111135"/>
                  <a:pt x="434785" y="115368"/>
                </a:cubicBezTo>
                <a:cubicBezTo>
                  <a:pt x="445898" y="119601"/>
                  <a:pt x="368110" y="133360"/>
                  <a:pt x="387160" y="124893"/>
                </a:cubicBezTo>
                <a:cubicBezTo>
                  <a:pt x="406210" y="116426"/>
                  <a:pt x="507810" y="75151"/>
                  <a:pt x="549085" y="64568"/>
                </a:cubicBezTo>
                <a:cubicBezTo>
                  <a:pt x="590360" y="53985"/>
                  <a:pt x="625285" y="66156"/>
                  <a:pt x="634810" y="61393"/>
                </a:cubicBezTo>
                <a:cubicBezTo>
                  <a:pt x="644335" y="56630"/>
                  <a:pt x="590360" y="41814"/>
                  <a:pt x="606235" y="35993"/>
                </a:cubicBezTo>
                <a:cubicBezTo>
                  <a:pt x="622110" y="30172"/>
                  <a:pt x="708364" y="30701"/>
                  <a:pt x="730060" y="26468"/>
                </a:cubicBezTo>
                <a:cubicBezTo>
                  <a:pt x="751756" y="22235"/>
                  <a:pt x="693018" y="14297"/>
                  <a:pt x="736410" y="10593"/>
                </a:cubicBezTo>
                <a:cubicBezTo>
                  <a:pt x="779802" y="6889"/>
                  <a:pt x="986177" y="5301"/>
                  <a:pt x="990410" y="4243"/>
                </a:cubicBezTo>
                <a:cubicBezTo>
                  <a:pt x="994643" y="3185"/>
                  <a:pt x="844360" y="-4753"/>
                  <a:pt x="761810" y="4243"/>
                </a:cubicBezTo>
                <a:cubicBezTo>
                  <a:pt x="679260" y="13239"/>
                  <a:pt x="557552" y="40756"/>
                  <a:pt x="495110" y="58218"/>
                </a:cubicBezTo>
                <a:cubicBezTo>
                  <a:pt x="432668" y="75680"/>
                  <a:pt x="429493" y="94731"/>
                  <a:pt x="387160" y="109018"/>
                </a:cubicBezTo>
                <a:cubicBezTo>
                  <a:pt x="344827" y="123305"/>
                  <a:pt x="292968" y="130185"/>
                  <a:pt x="241110" y="143943"/>
                </a:cubicBezTo>
                <a:cubicBezTo>
                  <a:pt x="189252" y="157701"/>
                  <a:pt x="114110" y="177810"/>
                  <a:pt x="76010" y="191568"/>
                </a:cubicBezTo>
                <a:cubicBezTo>
                  <a:pt x="37910" y="205326"/>
                  <a:pt x="-12890" y="260360"/>
                  <a:pt x="2985" y="25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42F2D72-FB4A-89EA-53C5-949D6BDEB889}"/>
              </a:ext>
            </a:extLst>
          </p:cNvPr>
          <p:cNvSpPr/>
          <p:nvPr/>
        </p:nvSpPr>
        <p:spPr>
          <a:xfrm>
            <a:off x="4617893" y="8119465"/>
            <a:ext cx="512908" cy="90080"/>
          </a:xfrm>
          <a:custGeom>
            <a:avLst/>
            <a:gdLst>
              <a:gd name="connsiteX0" fmla="*/ 4907 w 512908"/>
              <a:gd name="connsiteY0" fmla="*/ 5360 h 90080"/>
              <a:gd name="connsiteX1" fmla="*/ 223982 w 512908"/>
              <a:gd name="connsiteY1" fmla="*/ 49810 h 90080"/>
              <a:gd name="connsiteX2" fmla="*/ 246207 w 512908"/>
              <a:gd name="connsiteY2" fmla="*/ 84735 h 90080"/>
              <a:gd name="connsiteX3" fmla="*/ 363682 w 512908"/>
              <a:gd name="connsiteY3" fmla="*/ 72035 h 90080"/>
              <a:gd name="connsiteX4" fmla="*/ 341457 w 512908"/>
              <a:gd name="connsiteY4" fmla="*/ 87910 h 90080"/>
              <a:gd name="connsiteX5" fmla="*/ 512907 w 512908"/>
              <a:gd name="connsiteY5" fmla="*/ 14885 h 90080"/>
              <a:gd name="connsiteX6" fmla="*/ 338282 w 512908"/>
              <a:gd name="connsiteY6" fmla="*/ 56160 h 90080"/>
              <a:gd name="connsiteX7" fmla="*/ 243032 w 512908"/>
              <a:gd name="connsiteY7" fmla="*/ 21235 h 90080"/>
              <a:gd name="connsiteX8" fmla="*/ 84282 w 512908"/>
              <a:gd name="connsiteY8" fmla="*/ 2185 h 90080"/>
              <a:gd name="connsiteX9" fmla="*/ 4907 w 512908"/>
              <a:gd name="connsiteY9" fmla="*/ 5360 h 9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908" h="90080">
                <a:moveTo>
                  <a:pt x="4907" y="5360"/>
                </a:moveTo>
                <a:cubicBezTo>
                  <a:pt x="28190" y="13298"/>
                  <a:pt x="183765" y="36581"/>
                  <a:pt x="223982" y="49810"/>
                </a:cubicBezTo>
                <a:cubicBezTo>
                  <a:pt x="264199" y="63039"/>
                  <a:pt x="222924" y="81031"/>
                  <a:pt x="246207" y="84735"/>
                </a:cubicBezTo>
                <a:cubicBezTo>
                  <a:pt x="269490" y="88439"/>
                  <a:pt x="347807" y="71506"/>
                  <a:pt x="363682" y="72035"/>
                </a:cubicBezTo>
                <a:cubicBezTo>
                  <a:pt x="379557" y="72564"/>
                  <a:pt x="316586" y="97435"/>
                  <a:pt x="341457" y="87910"/>
                </a:cubicBezTo>
                <a:cubicBezTo>
                  <a:pt x="366328" y="78385"/>
                  <a:pt x="513436" y="20177"/>
                  <a:pt x="512907" y="14885"/>
                </a:cubicBezTo>
                <a:cubicBezTo>
                  <a:pt x="512378" y="9593"/>
                  <a:pt x="383261" y="55102"/>
                  <a:pt x="338282" y="56160"/>
                </a:cubicBezTo>
                <a:cubicBezTo>
                  <a:pt x="293303" y="57218"/>
                  <a:pt x="285365" y="30231"/>
                  <a:pt x="243032" y="21235"/>
                </a:cubicBezTo>
                <a:cubicBezTo>
                  <a:pt x="200699" y="12239"/>
                  <a:pt x="121853" y="4302"/>
                  <a:pt x="84282" y="2185"/>
                </a:cubicBezTo>
                <a:cubicBezTo>
                  <a:pt x="46711" y="68"/>
                  <a:pt x="-18376" y="-2578"/>
                  <a:pt x="4907" y="5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6BF0B16-BD09-EF34-8CFB-2514D3D591B6}"/>
              </a:ext>
            </a:extLst>
          </p:cNvPr>
          <p:cNvSpPr/>
          <p:nvPr/>
        </p:nvSpPr>
        <p:spPr>
          <a:xfrm>
            <a:off x="4851076" y="8020047"/>
            <a:ext cx="140384" cy="124392"/>
          </a:xfrm>
          <a:custGeom>
            <a:avLst/>
            <a:gdLst>
              <a:gd name="connsiteX0" fmla="*/ 140024 w 140384"/>
              <a:gd name="connsiteY0" fmla="*/ 3 h 124392"/>
              <a:gd name="connsiteX1" fmla="*/ 105099 w 140384"/>
              <a:gd name="connsiteY1" fmla="*/ 57153 h 124392"/>
              <a:gd name="connsiteX2" fmla="*/ 111449 w 140384"/>
              <a:gd name="connsiteY2" fmla="*/ 123828 h 124392"/>
              <a:gd name="connsiteX3" fmla="*/ 111449 w 140384"/>
              <a:gd name="connsiteY3" fmla="*/ 85728 h 124392"/>
              <a:gd name="connsiteX4" fmla="*/ 324 w 140384"/>
              <a:gd name="connsiteY4" fmla="*/ 25403 h 124392"/>
              <a:gd name="connsiteX5" fmla="*/ 79699 w 140384"/>
              <a:gd name="connsiteY5" fmla="*/ 53978 h 124392"/>
              <a:gd name="connsiteX6" fmla="*/ 140024 w 140384"/>
              <a:gd name="connsiteY6" fmla="*/ 3 h 1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84" h="124392">
                <a:moveTo>
                  <a:pt x="140024" y="3"/>
                </a:moveTo>
                <a:cubicBezTo>
                  <a:pt x="144257" y="532"/>
                  <a:pt x="109861" y="36516"/>
                  <a:pt x="105099" y="57153"/>
                </a:cubicBezTo>
                <a:cubicBezTo>
                  <a:pt x="100337" y="77790"/>
                  <a:pt x="110391" y="119066"/>
                  <a:pt x="111449" y="123828"/>
                </a:cubicBezTo>
                <a:cubicBezTo>
                  <a:pt x="112507" y="128590"/>
                  <a:pt x="129970" y="102132"/>
                  <a:pt x="111449" y="85728"/>
                </a:cubicBezTo>
                <a:cubicBezTo>
                  <a:pt x="92928" y="69324"/>
                  <a:pt x="5616" y="30695"/>
                  <a:pt x="324" y="25403"/>
                </a:cubicBezTo>
                <a:cubicBezTo>
                  <a:pt x="-4968" y="20111"/>
                  <a:pt x="55886" y="55566"/>
                  <a:pt x="79699" y="53978"/>
                </a:cubicBezTo>
                <a:cubicBezTo>
                  <a:pt x="103512" y="52390"/>
                  <a:pt x="135791" y="-526"/>
                  <a:pt x="1400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9975F5B-6A40-3E9F-CD14-439A5D699CEF}"/>
              </a:ext>
            </a:extLst>
          </p:cNvPr>
          <p:cNvSpPr/>
          <p:nvPr/>
        </p:nvSpPr>
        <p:spPr>
          <a:xfrm>
            <a:off x="5089396" y="7994829"/>
            <a:ext cx="359751" cy="174529"/>
          </a:xfrm>
          <a:custGeom>
            <a:avLst/>
            <a:gdLst>
              <a:gd name="connsiteX0" fmla="*/ 129 w 359751"/>
              <a:gd name="connsiteY0" fmla="*/ 174446 h 174529"/>
              <a:gd name="connsiteX1" fmla="*/ 133479 w 359751"/>
              <a:gd name="connsiteY1" fmla="*/ 72846 h 174529"/>
              <a:gd name="connsiteX2" fmla="*/ 6479 w 359751"/>
              <a:gd name="connsiteY2" fmla="*/ 72846 h 174529"/>
              <a:gd name="connsiteX3" fmla="*/ 254129 w 359751"/>
              <a:gd name="connsiteY3" fmla="*/ 18871 h 174529"/>
              <a:gd name="connsiteX4" fmla="*/ 196979 w 359751"/>
              <a:gd name="connsiteY4" fmla="*/ 28396 h 174529"/>
              <a:gd name="connsiteX5" fmla="*/ 358904 w 359751"/>
              <a:gd name="connsiteY5" fmla="*/ 2996 h 174529"/>
              <a:gd name="connsiteX6" fmla="*/ 254129 w 359751"/>
              <a:gd name="connsiteY6" fmla="*/ 6171 h 174529"/>
              <a:gd name="connsiteX7" fmla="*/ 111254 w 359751"/>
              <a:gd name="connsiteY7" fmla="*/ 53796 h 174529"/>
              <a:gd name="connsiteX8" fmla="*/ 129 w 359751"/>
              <a:gd name="connsiteY8" fmla="*/ 174446 h 17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751" h="174529">
                <a:moveTo>
                  <a:pt x="129" y="174446"/>
                </a:moveTo>
                <a:cubicBezTo>
                  <a:pt x="3833" y="177621"/>
                  <a:pt x="132421" y="89779"/>
                  <a:pt x="133479" y="72846"/>
                </a:cubicBezTo>
                <a:cubicBezTo>
                  <a:pt x="134537" y="55913"/>
                  <a:pt x="-13629" y="81842"/>
                  <a:pt x="6479" y="72846"/>
                </a:cubicBezTo>
                <a:cubicBezTo>
                  <a:pt x="26587" y="63850"/>
                  <a:pt x="222379" y="26279"/>
                  <a:pt x="254129" y="18871"/>
                </a:cubicBezTo>
                <a:cubicBezTo>
                  <a:pt x="285879" y="11463"/>
                  <a:pt x="196979" y="28396"/>
                  <a:pt x="196979" y="28396"/>
                </a:cubicBezTo>
                <a:cubicBezTo>
                  <a:pt x="214442" y="25750"/>
                  <a:pt x="349379" y="6700"/>
                  <a:pt x="358904" y="2996"/>
                </a:cubicBezTo>
                <a:cubicBezTo>
                  <a:pt x="368429" y="-708"/>
                  <a:pt x="295404" y="-2296"/>
                  <a:pt x="254129" y="6171"/>
                </a:cubicBezTo>
                <a:cubicBezTo>
                  <a:pt x="212854" y="14638"/>
                  <a:pt x="149354" y="28925"/>
                  <a:pt x="111254" y="53796"/>
                </a:cubicBezTo>
                <a:cubicBezTo>
                  <a:pt x="73154" y="78667"/>
                  <a:pt x="-3575" y="171271"/>
                  <a:pt x="129" y="174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9233386-4669-689A-5C2A-7BAE9C26FF5F}"/>
              </a:ext>
            </a:extLst>
          </p:cNvPr>
          <p:cNvSpPr/>
          <p:nvPr/>
        </p:nvSpPr>
        <p:spPr>
          <a:xfrm>
            <a:off x="5118096" y="7317659"/>
            <a:ext cx="114755" cy="246058"/>
          </a:xfrm>
          <a:custGeom>
            <a:avLst/>
            <a:gdLst>
              <a:gd name="connsiteX0" fmla="*/ 4 w 114755"/>
              <a:gd name="connsiteY0" fmla="*/ 716 h 246058"/>
              <a:gd name="connsiteX1" fmla="*/ 63504 w 114755"/>
              <a:gd name="connsiteY1" fmla="*/ 153116 h 246058"/>
              <a:gd name="connsiteX2" fmla="*/ 69854 w 114755"/>
              <a:gd name="connsiteY2" fmla="*/ 118191 h 246058"/>
              <a:gd name="connsiteX3" fmla="*/ 114304 w 114755"/>
              <a:gd name="connsiteY3" fmla="*/ 245191 h 246058"/>
              <a:gd name="connsiteX4" fmla="*/ 92079 w 114755"/>
              <a:gd name="connsiteY4" fmla="*/ 172166 h 246058"/>
              <a:gd name="connsiteX5" fmla="*/ 79379 w 114755"/>
              <a:gd name="connsiteY5" fmla="*/ 134066 h 246058"/>
              <a:gd name="connsiteX6" fmla="*/ 76204 w 114755"/>
              <a:gd name="connsiteY6" fmla="*/ 48341 h 246058"/>
              <a:gd name="connsiteX7" fmla="*/ 60329 w 114755"/>
              <a:gd name="connsiteY7" fmla="*/ 92791 h 246058"/>
              <a:gd name="connsiteX8" fmla="*/ 4 w 114755"/>
              <a:gd name="connsiteY8" fmla="*/ 716 h 2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55" h="246058">
                <a:moveTo>
                  <a:pt x="4" y="716"/>
                </a:moveTo>
                <a:cubicBezTo>
                  <a:pt x="533" y="10770"/>
                  <a:pt x="51862" y="133537"/>
                  <a:pt x="63504" y="153116"/>
                </a:cubicBezTo>
                <a:cubicBezTo>
                  <a:pt x="75146" y="172695"/>
                  <a:pt x="61387" y="102845"/>
                  <a:pt x="69854" y="118191"/>
                </a:cubicBezTo>
                <a:cubicBezTo>
                  <a:pt x="78321" y="133537"/>
                  <a:pt x="110600" y="236195"/>
                  <a:pt x="114304" y="245191"/>
                </a:cubicBezTo>
                <a:cubicBezTo>
                  <a:pt x="118008" y="254187"/>
                  <a:pt x="97900" y="190687"/>
                  <a:pt x="92079" y="172166"/>
                </a:cubicBezTo>
                <a:cubicBezTo>
                  <a:pt x="86258" y="153645"/>
                  <a:pt x="82025" y="154703"/>
                  <a:pt x="79379" y="134066"/>
                </a:cubicBezTo>
                <a:cubicBezTo>
                  <a:pt x="76733" y="113429"/>
                  <a:pt x="79379" y="55220"/>
                  <a:pt x="76204" y="48341"/>
                </a:cubicBezTo>
                <a:cubicBezTo>
                  <a:pt x="73029" y="41462"/>
                  <a:pt x="71971" y="95966"/>
                  <a:pt x="60329" y="92791"/>
                </a:cubicBezTo>
                <a:cubicBezTo>
                  <a:pt x="48687" y="89616"/>
                  <a:pt x="-525" y="-9338"/>
                  <a:pt x="4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1647A5B-6C22-223E-5D5D-66A6192605BD}"/>
              </a:ext>
            </a:extLst>
          </p:cNvPr>
          <p:cNvSpPr/>
          <p:nvPr/>
        </p:nvSpPr>
        <p:spPr>
          <a:xfrm>
            <a:off x="4577579" y="7393595"/>
            <a:ext cx="192059" cy="290895"/>
          </a:xfrm>
          <a:custGeom>
            <a:avLst/>
            <a:gdLst>
              <a:gd name="connsiteX0" fmla="*/ 32521 w 192059"/>
              <a:gd name="connsiteY0" fmla="*/ 980 h 290895"/>
              <a:gd name="connsiteX1" fmla="*/ 22996 w 192059"/>
              <a:gd name="connsiteY1" fmla="*/ 153380 h 290895"/>
              <a:gd name="connsiteX2" fmla="*/ 61096 w 192059"/>
              <a:gd name="connsiteY2" fmla="*/ 216880 h 290895"/>
              <a:gd name="connsiteX3" fmla="*/ 10296 w 192059"/>
              <a:gd name="connsiteY3" fmla="*/ 226405 h 290895"/>
              <a:gd name="connsiteX4" fmla="*/ 191271 w 192059"/>
              <a:gd name="connsiteY4" fmla="*/ 289905 h 290895"/>
              <a:gd name="connsiteX5" fmla="*/ 73796 w 192059"/>
              <a:gd name="connsiteY5" fmla="*/ 261330 h 290895"/>
              <a:gd name="connsiteX6" fmla="*/ 16646 w 192059"/>
              <a:gd name="connsiteY6" fmla="*/ 210530 h 290895"/>
              <a:gd name="connsiteX7" fmla="*/ 771 w 192059"/>
              <a:gd name="connsiteY7" fmla="*/ 137505 h 290895"/>
              <a:gd name="connsiteX8" fmla="*/ 35696 w 192059"/>
              <a:gd name="connsiteY8" fmla="*/ 197830 h 290895"/>
              <a:gd name="connsiteX9" fmla="*/ 26171 w 192059"/>
              <a:gd name="connsiteY9" fmla="*/ 93055 h 290895"/>
              <a:gd name="connsiteX10" fmla="*/ 32521 w 192059"/>
              <a:gd name="connsiteY10" fmla="*/ 980 h 29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59" h="290895">
                <a:moveTo>
                  <a:pt x="32521" y="980"/>
                </a:moveTo>
                <a:cubicBezTo>
                  <a:pt x="31992" y="11034"/>
                  <a:pt x="18234" y="117397"/>
                  <a:pt x="22996" y="153380"/>
                </a:cubicBezTo>
                <a:cubicBezTo>
                  <a:pt x="27758" y="189363"/>
                  <a:pt x="63213" y="204709"/>
                  <a:pt x="61096" y="216880"/>
                </a:cubicBezTo>
                <a:cubicBezTo>
                  <a:pt x="58979" y="229051"/>
                  <a:pt x="-11400" y="214234"/>
                  <a:pt x="10296" y="226405"/>
                </a:cubicBezTo>
                <a:cubicBezTo>
                  <a:pt x="31992" y="238576"/>
                  <a:pt x="180688" y="284084"/>
                  <a:pt x="191271" y="289905"/>
                </a:cubicBezTo>
                <a:cubicBezTo>
                  <a:pt x="201854" y="295726"/>
                  <a:pt x="102900" y="274559"/>
                  <a:pt x="73796" y="261330"/>
                </a:cubicBezTo>
                <a:cubicBezTo>
                  <a:pt x="44692" y="248101"/>
                  <a:pt x="28817" y="231167"/>
                  <a:pt x="16646" y="210530"/>
                </a:cubicBezTo>
                <a:cubicBezTo>
                  <a:pt x="4475" y="189893"/>
                  <a:pt x="-2404" y="139622"/>
                  <a:pt x="771" y="137505"/>
                </a:cubicBezTo>
                <a:cubicBezTo>
                  <a:pt x="3946" y="135388"/>
                  <a:pt x="31463" y="205238"/>
                  <a:pt x="35696" y="197830"/>
                </a:cubicBezTo>
                <a:cubicBezTo>
                  <a:pt x="39929" y="190422"/>
                  <a:pt x="26171" y="125334"/>
                  <a:pt x="26171" y="93055"/>
                </a:cubicBezTo>
                <a:cubicBezTo>
                  <a:pt x="26171" y="60776"/>
                  <a:pt x="33050" y="-9074"/>
                  <a:pt x="32521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0B6BFDB-BACB-169A-A660-51F6F1EB42BB}"/>
              </a:ext>
            </a:extLst>
          </p:cNvPr>
          <p:cNvSpPr/>
          <p:nvPr/>
        </p:nvSpPr>
        <p:spPr>
          <a:xfrm>
            <a:off x="5161362" y="7861287"/>
            <a:ext cx="525253" cy="353913"/>
          </a:xfrm>
          <a:custGeom>
            <a:avLst/>
            <a:gdLst>
              <a:gd name="connsiteX0" fmla="*/ 525063 w 525253"/>
              <a:gd name="connsiteY0" fmla="*/ 13 h 353913"/>
              <a:gd name="connsiteX1" fmla="*/ 439338 w 525253"/>
              <a:gd name="connsiteY1" fmla="*/ 69863 h 353913"/>
              <a:gd name="connsiteX2" fmla="*/ 258363 w 525253"/>
              <a:gd name="connsiteY2" fmla="*/ 69863 h 353913"/>
              <a:gd name="connsiteX3" fmla="*/ 331388 w 525253"/>
              <a:gd name="connsiteY3" fmla="*/ 114313 h 353913"/>
              <a:gd name="connsiteX4" fmla="*/ 232963 w 525253"/>
              <a:gd name="connsiteY4" fmla="*/ 158763 h 353913"/>
              <a:gd name="connsiteX5" fmla="*/ 159938 w 525253"/>
              <a:gd name="connsiteY5" fmla="*/ 228613 h 353913"/>
              <a:gd name="connsiteX6" fmla="*/ 248838 w 525253"/>
              <a:gd name="connsiteY6" fmla="*/ 206388 h 353913"/>
              <a:gd name="connsiteX7" fmla="*/ 1188 w 525253"/>
              <a:gd name="connsiteY7" fmla="*/ 352438 h 353913"/>
              <a:gd name="connsiteX8" fmla="*/ 369488 w 525253"/>
              <a:gd name="connsiteY8" fmla="*/ 101613 h 353913"/>
              <a:gd name="connsiteX9" fmla="*/ 347263 w 525253"/>
              <a:gd name="connsiteY9" fmla="*/ 85738 h 353913"/>
              <a:gd name="connsiteX10" fmla="*/ 458388 w 525253"/>
              <a:gd name="connsiteY10" fmla="*/ 76213 h 353913"/>
              <a:gd name="connsiteX11" fmla="*/ 525063 w 525253"/>
              <a:gd name="connsiteY11" fmla="*/ 13 h 3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253" h="353913">
                <a:moveTo>
                  <a:pt x="525063" y="13"/>
                </a:moveTo>
                <a:cubicBezTo>
                  <a:pt x="521888" y="-1045"/>
                  <a:pt x="483788" y="58221"/>
                  <a:pt x="439338" y="69863"/>
                </a:cubicBezTo>
                <a:cubicBezTo>
                  <a:pt x="394888" y="81505"/>
                  <a:pt x="276355" y="62455"/>
                  <a:pt x="258363" y="69863"/>
                </a:cubicBezTo>
                <a:cubicBezTo>
                  <a:pt x="240371" y="77271"/>
                  <a:pt x="335621" y="99496"/>
                  <a:pt x="331388" y="114313"/>
                </a:cubicBezTo>
                <a:cubicBezTo>
                  <a:pt x="327155" y="129130"/>
                  <a:pt x="261538" y="139713"/>
                  <a:pt x="232963" y="158763"/>
                </a:cubicBezTo>
                <a:cubicBezTo>
                  <a:pt x="204388" y="177813"/>
                  <a:pt x="157292" y="220676"/>
                  <a:pt x="159938" y="228613"/>
                </a:cubicBezTo>
                <a:cubicBezTo>
                  <a:pt x="162584" y="236550"/>
                  <a:pt x="275296" y="185750"/>
                  <a:pt x="248838" y="206388"/>
                </a:cubicBezTo>
                <a:cubicBezTo>
                  <a:pt x="222380" y="227026"/>
                  <a:pt x="-18920" y="369900"/>
                  <a:pt x="1188" y="352438"/>
                </a:cubicBezTo>
                <a:cubicBezTo>
                  <a:pt x="21296" y="334976"/>
                  <a:pt x="311809" y="146063"/>
                  <a:pt x="369488" y="101613"/>
                </a:cubicBezTo>
                <a:cubicBezTo>
                  <a:pt x="427167" y="57163"/>
                  <a:pt x="332446" y="89971"/>
                  <a:pt x="347263" y="85738"/>
                </a:cubicBezTo>
                <a:cubicBezTo>
                  <a:pt x="362080" y="81505"/>
                  <a:pt x="425580" y="91559"/>
                  <a:pt x="458388" y="76213"/>
                </a:cubicBezTo>
                <a:cubicBezTo>
                  <a:pt x="491196" y="60867"/>
                  <a:pt x="528238" y="1071"/>
                  <a:pt x="52506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C9C478C-7034-8207-9D46-343E7ABF86A2}"/>
              </a:ext>
            </a:extLst>
          </p:cNvPr>
          <p:cNvSpPr/>
          <p:nvPr/>
        </p:nvSpPr>
        <p:spPr>
          <a:xfrm>
            <a:off x="4513412" y="8158968"/>
            <a:ext cx="529268" cy="73850"/>
          </a:xfrm>
          <a:custGeom>
            <a:avLst/>
            <a:gdLst>
              <a:gd name="connsiteX0" fmla="*/ 1438 w 529268"/>
              <a:gd name="connsiteY0" fmla="*/ 782 h 73850"/>
              <a:gd name="connsiteX1" fmla="*/ 280838 w 529268"/>
              <a:gd name="connsiteY1" fmla="*/ 57932 h 73850"/>
              <a:gd name="connsiteX2" fmla="*/ 322113 w 529268"/>
              <a:gd name="connsiteY2" fmla="*/ 73807 h 73850"/>
              <a:gd name="connsiteX3" fmla="*/ 528488 w 529268"/>
              <a:gd name="connsiteY3" fmla="*/ 54757 h 73850"/>
              <a:gd name="connsiteX4" fmla="*/ 388788 w 529268"/>
              <a:gd name="connsiteY4" fmla="*/ 57932 h 73850"/>
              <a:gd name="connsiteX5" fmla="*/ 287188 w 529268"/>
              <a:gd name="connsiteY5" fmla="*/ 26182 h 73850"/>
              <a:gd name="connsiteX6" fmla="*/ 249088 w 529268"/>
              <a:gd name="connsiteY6" fmla="*/ 7132 h 73850"/>
              <a:gd name="connsiteX7" fmla="*/ 172888 w 529268"/>
              <a:gd name="connsiteY7" fmla="*/ 23007 h 73850"/>
              <a:gd name="connsiteX8" fmla="*/ 1438 w 529268"/>
              <a:gd name="connsiteY8" fmla="*/ 782 h 7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68" h="73850">
                <a:moveTo>
                  <a:pt x="1438" y="782"/>
                </a:moveTo>
                <a:cubicBezTo>
                  <a:pt x="19430" y="6603"/>
                  <a:pt x="227392" y="45761"/>
                  <a:pt x="280838" y="57932"/>
                </a:cubicBezTo>
                <a:cubicBezTo>
                  <a:pt x="334284" y="70103"/>
                  <a:pt x="280838" y="74336"/>
                  <a:pt x="322113" y="73807"/>
                </a:cubicBezTo>
                <a:cubicBezTo>
                  <a:pt x="363388" y="73278"/>
                  <a:pt x="517375" y="57403"/>
                  <a:pt x="528488" y="54757"/>
                </a:cubicBezTo>
                <a:cubicBezTo>
                  <a:pt x="539601" y="52111"/>
                  <a:pt x="429005" y="62695"/>
                  <a:pt x="388788" y="57932"/>
                </a:cubicBezTo>
                <a:cubicBezTo>
                  <a:pt x="348571" y="53170"/>
                  <a:pt x="310471" y="34649"/>
                  <a:pt x="287188" y="26182"/>
                </a:cubicBezTo>
                <a:cubicBezTo>
                  <a:pt x="263905" y="17715"/>
                  <a:pt x="268138" y="7661"/>
                  <a:pt x="249088" y="7132"/>
                </a:cubicBezTo>
                <a:cubicBezTo>
                  <a:pt x="230038" y="6603"/>
                  <a:pt x="206225" y="22478"/>
                  <a:pt x="172888" y="23007"/>
                </a:cubicBezTo>
                <a:cubicBezTo>
                  <a:pt x="139551" y="23536"/>
                  <a:pt x="-16554" y="-5039"/>
                  <a:pt x="1438" y="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783F4F6-0015-7B06-FF58-9221331D1312}"/>
              </a:ext>
            </a:extLst>
          </p:cNvPr>
          <p:cNvSpPr/>
          <p:nvPr/>
        </p:nvSpPr>
        <p:spPr>
          <a:xfrm>
            <a:off x="4472921" y="8185052"/>
            <a:ext cx="712225" cy="98733"/>
          </a:xfrm>
          <a:custGeom>
            <a:avLst/>
            <a:gdLst>
              <a:gd name="connsiteX0" fmla="*/ 654 w 712225"/>
              <a:gd name="connsiteY0" fmla="*/ 98 h 98733"/>
              <a:gd name="connsiteX1" fmla="*/ 416579 w 712225"/>
              <a:gd name="connsiteY1" fmla="*/ 76298 h 98733"/>
              <a:gd name="connsiteX2" fmla="*/ 375304 w 712225"/>
              <a:gd name="connsiteY2" fmla="*/ 98523 h 98733"/>
              <a:gd name="connsiteX3" fmla="*/ 454679 w 712225"/>
              <a:gd name="connsiteY3" fmla="*/ 66773 h 98733"/>
              <a:gd name="connsiteX4" fmla="*/ 711854 w 712225"/>
              <a:gd name="connsiteY4" fmla="*/ 69948 h 98733"/>
              <a:gd name="connsiteX5" fmla="*/ 508654 w 712225"/>
              <a:gd name="connsiteY5" fmla="*/ 60423 h 98733"/>
              <a:gd name="connsiteX6" fmla="*/ 378479 w 712225"/>
              <a:gd name="connsiteY6" fmla="*/ 60423 h 98733"/>
              <a:gd name="connsiteX7" fmla="*/ 238779 w 712225"/>
              <a:gd name="connsiteY7" fmla="*/ 69948 h 98733"/>
              <a:gd name="connsiteX8" fmla="*/ 318154 w 712225"/>
              <a:gd name="connsiteY8" fmla="*/ 60423 h 98733"/>
              <a:gd name="connsiteX9" fmla="*/ 654 w 712225"/>
              <a:gd name="connsiteY9" fmla="*/ 98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225" h="98733">
                <a:moveTo>
                  <a:pt x="654" y="98"/>
                </a:moveTo>
                <a:cubicBezTo>
                  <a:pt x="17058" y="2744"/>
                  <a:pt x="354137" y="59894"/>
                  <a:pt x="416579" y="76298"/>
                </a:cubicBezTo>
                <a:cubicBezTo>
                  <a:pt x="479021" y="92702"/>
                  <a:pt x="368954" y="100111"/>
                  <a:pt x="375304" y="98523"/>
                </a:cubicBezTo>
                <a:cubicBezTo>
                  <a:pt x="381654" y="96936"/>
                  <a:pt x="398588" y="71535"/>
                  <a:pt x="454679" y="66773"/>
                </a:cubicBezTo>
                <a:cubicBezTo>
                  <a:pt x="510770" y="62011"/>
                  <a:pt x="702858" y="71006"/>
                  <a:pt x="711854" y="69948"/>
                </a:cubicBezTo>
                <a:cubicBezTo>
                  <a:pt x="720850" y="68890"/>
                  <a:pt x="564216" y="62010"/>
                  <a:pt x="508654" y="60423"/>
                </a:cubicBezTo>
                <a:cubicBezTo>
                  <a:pt x="453092" y="58836"/>
                  <a:pt x="423458" y="58836"/>
                  <a:pt x="378479" y="60423"/>
                </a:cubicBezTo>
                <a:cubicBezTo>
                  <a:pt x="333500" y="62010"/>
                  <a:pt x="248833" y="69948"/>
                  <a:pt x="238779" y="69948"/>
                </a:cubicBezTo>
                <a:cubicBezTo>
                  <a:pt x="228725" y="69948"/>
                  <a:pt x="355196" y="72065"/>
                  <a:pt x="318154" y="60423"/>
                </a:cubicBezTo>
                <a:cubicBezTo>
                  <a:pt x="281112" y="48781"/>
                  <a:pt x="-15750" y="-2548"/>
                  <a:pt x="65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9A5B9756-04EB-8663-C54D-36120A1BFC47}"/>
              </a:ext>
            </a:extLst>
          </p:cNvPr>
          <p:cNvSpPr/>
          <p:nvPr/>
        </p:nvSpPr>
        <p:spPr>
          <a:xfrm>
            <a:off x="5381561" y="5626100"/>
            <a:ext cx="517614" cy="63759"/>
          </a:xfrm>
          <a:custGeom>
            <a:avLst/>
            <a:gdLst>
              <a:gd name="connsiteX0" fmla="*/ 64 w 517614"/>
              <a:gd name="connsiteY0" fmla="*/ 0 h 63759"/>
              <a:gd name="connsiteX1" fmla="*/ 190564 w 517614"/>
              <a:gd name="connsiteY1" fmla="*/ 53975 h 63759"/>
              <a:gd name="connsiteX2" fmla="*/ 200089 w 517614"/>
              <a:gd name="connsiteY2" fmla="*/ 60325 h 63759"/>
              <a:gd name="connsiteX3" fmla="*/ 317564 w 517614"/>
              <a:gd name="connsiteY3" fmla="*/ 15875 h 63759"/>
              <a:gd name="connsiteX4" fmla="*/ 517589 w 517614"/>
              <a:gd name="connsiteY4" fmla="*/ 12700 h 63759"/>
              <a:gd name="connsiteX5" fmla="*/ 330264 w 517614"/>
              <a:gd name="connsiteY5" fmla="*/ 9525 h 63759"/>
              <a:gd name="connsiteX6" fmla="*/ 171514 w 517614"/>
              <a:gd name="connsiteY6" fmla="*/ 53975 h 63759"/>
              <a:gd name="connsiteX7" fmla="*/ 64 w 517614"/>
              <a:gd name="connsiteY7" fmla="*/ 0 h 6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614" h="63759">
                <a:moveTo>
                  <a:pt x="64" y="0"/>
                </a:moveTo>
                <a:cubicBezTo>
                  <a:pt x="3239" y="0"/>
                  <a:pt x="157226" y="43921"/>
                  <a:pt x="190564" y="53975"/>
                </a:cubicBezTo>
                <a:cubicBezTo>
                  <a:pt x="223902" y="64029"/>
                  <a:pt x="178922" y="66675"/>
                  <a:pt x="200089" y="60325"/>
                </a:cubicBezTo>
                <a:cubicBezTo>
                  <a:pt x="221256" y="53975"/>
                  <a:pt x="264647" y="23813"/>
                  <a:pt x="317564" y="15875"/>
                </a:cubicBezTo>
                <a:cubicBezTo>
                  <a:pt x="370481" y="7937"/>
                  <a:pt x="515472" y="13758"/>
                  <a:pt x="517589" y="12700"/>
                </a:cubicBezTo>
                <a:cubicBezTo>
                  <a:pt x="519706" y="11642"/>
                  <a:pt x="387943" y="2646"/>
                  <a:pt x="330264" y="9525"/>
                </a:cubicBezTo>
                <a:cubicBezTo>
                  <a:pt x="272585" y="16404"/>
                  <a:pt x="231310" y="56092"/>
                  <a:pt x="171514" y="53975"/>
                </a:cubicBezTo>
                <a:cubicBezTo>
                  <a:pt x="111718" y="51858"/>
                  <a:pt x="-3111" y="0"/>
                  <a:pt x="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93A46FC-3E92-DBE8-F444-BBD2024A4A22}"/>
              </a:ext>
            </a:extLst>
          </p:cNvPr>
          <p:cNvSpPr/>
          <p:nvPr/>
        </p:nvSpPr>
        <p:spPr>
          <a:xfrm>
            <a:off x="5895815" y="5421691"/>
            <a:ext cx="287291" cy="172869"/>
          </a:xfrm>
          <a:custGeom>
            <a:avLst/>
            <a:gdLst>
              <a:gd name="connsiteX0" fmla="*/ 285910 w 287291"/>
              <a:gd name="connsiteY0" fmla="*/ 10734 h 172869"/>
              <a:gd name="connsiteX1" fmla="*/ 155735 w 287291"/>
              <a:gd name="connsiteY1" fmla="*/ 1209 h 172869"/>
              <a:gd name="connsiteX2" fmla="*/ 171610 w 287291"/>
              <a:gd name="connsiteY2" fmla="*/ 39309 h 172869"/>
              <a:gd name="connsiteX3" fmla="*/ 89060 w 287291"/>
              <a:gd name="connsiteY3" fmla="*/ 74234 h 172869"/>
              <a:gd name="connsiteX4" fmla="*/ 171610 w 287291"/>
              <a:gd name="connsiteY4" fmla="*/ 105984 h 172869"/>
              <a:gd name="connsiteX5" fmla="*/ 54135 w 287291"/>
              <a:gd name="connsiteY5" fmla="*/ 80584 h 172869"/>
              <a:gd name="connsiteX6" fmla="*/ 160 w 287291"/>
              <a:gd name="connsiteY6" fmla="*/ 172659 h 172869"/>
              <a:gd name="connsiteX7" fmla="*/ 41435 w 287291"/>
              <a:gd name="connsiteY7" fmla="*/ 105984 h 172869"/>
              <a:gd name="connsiteX8" fmla="*/ 146210 w 287291"/>
              <a:gd name="connsiteY8" fmla="*/ 112334 h 172869"/>
              <a:gd name="connsiteX9" fmla="*/ 139860 w 287291"/>
              <a:gd name="connsiteY9" fmla="*/ 48834 h 172869"/>
              <a:gd name="connsiteX10" fmla="*/ 219235 w 287291"/>
              <a:gd name="connsiteY10" fmla="*/ 23434 h 172869"/>
              <a:gd name="connsiteX11" fmla="*/ 285910 w 287291"/>
              <a:gd name="connsiteY11" fmla="*/ 10734 h 17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291" h="172869">
                <a:moveTo>
                  <a:pt x="285910" y="10734"/>
                </a:moveTo>
                <a:cubicBezTo>
                  <a:pt x="275327" y="7030"/>
                  <a:pt x="174785" y="-3553"/>
                  <a:pt x="155735" y="1209"/>
                </a:cubicBezTo>
                <a:cubicBezTo>
                  <a:pt x="136685" y="5971"/>
                  <a:pt x="182723" y="27138"/>
                  <a:pt x="171610" y="39309"/>
                </a:cubicBezTo>
                <a:cubicBezTo>
                  <a:pt x="160497" y="51480"/>
                  <a:pt x="89060" y="63122"/>
                  <a:pt x="89060" y="74234"/>
                </a:cubicBezTo>
                <a:cubicBezTo>
                  <a:pt x="89060" y="85346"/>
                  <a:pt x="177431" y="104926"/>
                  <a:pt x="171610" y="105984"/>
                </a:cubicBezTo>
                <a:cubicBezTo>
                  <a:pt x="165789" y="107042"/>
                  <a:pt x="82710" y="69472"/>
                  <a:pt x="54135" y="80584"/>
                </a:cubicBezTo>
                <a:cubicBezTo>
                  <a:pt x="25560" y="91696"/>
                  <a:pt x="2277" y="168426"/>
                  <a:pt x="160" y="172659"/>
                </a:cubicBezTo>
                <a:cubicBezTo>
                  <a:pt x="-1957" y="176892"/>
                  <a:pt x="17093" y="116038"/>
                  <a:pt x="41435" y="105984"/>
                </a:cubicBezTo>
                <a:cubicBezTo>
                  <a:pt x="65777" y="95930"/>
                  <a:pt x="129806" y="121859"/>
                  <a:pt x="146210" y="112334"/>
                </a:cubicBezTo>
                <a:cubicBezTo>
                  <a:pt x="162614" y="102809"/>
                  <a:pt x="127689" y="63651"/>
                  <a:pt x="139860" y="48834"/>
                </a:cubicBezTo>
                <a:cubicBezTo>
                  <a:pt x="152031" y="34017"/>
                  <a:pt x="194893" y="27667"/>
                  <a:pt x="219235" y="23434"/>
                </a:cubicBezTo>
                <a:cubicBezTo>
                  <a:pt x="243577" y="19201"/>
                  <a:pt x="296493" y="14438"/>
                  <a:pt x="285910" y="10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493F382-3325-0E43-B9AD-53E217708EDB}"/>
              </a:ext>
            </a:extLst>
          </p:cNvPr>
          <p:cNvSpPr/>
          <p:nvPr/>
        </p:nvSpPr>
        <p:spPr>
          <a:xfrm>
            <a:off x="3095610" y="6190685"/>
            <a:ext cx="687813" cy="92249"/>
          </a:xfrm>
          <a:custGeom>
            <a:avLst/>
            <a:gdLst>
              <a:gd name="connsiteX0" fmla="*/ 15 w 687813"/>
              <a:gd name="connsiteY0" fmla="*/ 89465 h 92249"/>
              <a:gd name="connsiteX1" fmla="*/ 600090 w 687813"/>
              <a:gd name="connsiteY1" fmla="*/ 83115 h 92249"/>
              <a:gd name="connsiteX2" fmla="*/ 685815 w 687813"/>
              <a:gd name="connsiteY2" fmla="*/ 565 h 92249"/>
              <a:gd name="connsiteX3" fmla="*/ 654065 w 687813"/>
              <a:gd name="connsiteY3" fmla="*/ 48190 h 92249"/>
              <a:gd name="connsiteX4" fmla="*/ 581040 w 687813"/>
              <a:gd name="connsiteY4" fmla="*/ 76765 h 92249"/>
              <a:gd name="connsiteX5" fmla="*/ 15 w 687813"/>
              <a:gd name="connsiteY5" fmla="*/ 89465 h 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13" h="92249">
                <a:moveTo>
                  <a:pt x="15" y="89465"/>
                </a:moveTo>
                <a:cubicBezTo>
                  <a:pt x="3190" y="90523"/>
                  <a:pt x="485790" y="97932"/>
                  <a:pt x="600090" y="83115"/>
                </a:cubicBezTo>
                <a:cubicBezTo>
                  <a:pt x="714390" y="68298"/>
                  <a:pt x="676819" y="6386"/>
                  <a:pt x="685815" y="565"/>
                </a:cubicBezTo>
                <a:cubicBezTo>
                  <a:pt x="694811" y="-5256"/>
                  <a:pt x="671528" y="35490"/>
                  <a:pt x="654065" y="48190"/>
                </a:cubicBezTo>
                <a:cubicBezTo>
                  <a:pt x="636603" y="60890"/>
                  <a:pt x="689519" y="72003"/>
                  <a:pt x="581040" y="76765"/>
                </a:cubicBezTo>
                <a:cubicBezTo>
                  <a:pt x="472561" y="81527"/>
                  <a:pt x="-3160" y="88407"/>
                  <a:pt x="15" y="89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1F6EABA-FEAF-B935-797E-64EEC3B0046E}"/>
              </a:ext>
            </a:extLst>
          </p:cNvPr>
          <p:cNvSpPr/>
          <p:nvPr/>
        </p:nvSpPr>
        <p:spPr>
          <a:xfrm>
            <a:off x="4283645" y="5187133"/>
            <a:ext cx="47085" cy="1029549"/>
          </a:xfrm>
          <a:custGeom>
            <a:avLst/>
            <a:gdLst>
              <a:gd name="connsiteX0" fmla="*/ 47055 w 47085"/>
              <a:gd name="connsiteY0" fmla="*/ 1029517 h 1029549"/>
              <a:gd name="connsiteX1" fmla="*/ 8955 w 47085"/>
              <a:gd name="connsiteY1" fmla="*/ 654867 h 1029549"/>
              <a:gd name="connsiteX2" fmla="*/ 2605 w 47085"/>
              <a:gd name="connsiteY2" fmla="*/ 143692 h 1029549"/>
              <a:gd name="connsiteX3" fmla="*/ 2605 w 47085"/>
              <a:gd name="connsiteY3" fmla="*/ 356417 h 1029549"/>
              <a:gd name="connsiteX4" fmla="*/ 34355 w 47085"/>
              <a:gd name="connsiteY4" fmla="*/ 3992 h 1029549"/>
              <a:gd name="connsiteX5" fmla="*/ 15305 w 47085"/>
              <a:gd name="connsiteY5" fmla="*/ 635817 h 1029549"/>
              <a:gd name="connsiteX6" fmla="*/ 47055 w 47085"/>
              <a:gd name="connsiteY6" fmla="*/ 1029517 h 102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5" h="1029549">
                <a:moveTo>
                  <a:pt x="47055" y="1029517"/>
                </a:moveTo>
                <a:cubicBezTo>
                  <a:pt x="45997" y="1032692"/>
                  <a:pt x="16363" y="802504"/>
                  <a:pt x="8955" y="654867"/>
                </a:cubicBezTo>
                <a:cubicBezTo>
                  <a:pt x="1547" y="507229"/>
                  <a:pt x="3663" y="193434"/>
                  <a:pt x="2605" y="143692"/>
                </a:cubicBezTo>
                <a:cubicBezTo>
                  <a:pt x="1547" y="93950"/>
                  <a:pt x="-2687" y="379700"/>
                  <a:pt x="2605" y="356417"/>
                </a:cubicBezTo>
                <a:cubicBezTo>
                  <a:pt x="7897" y="333134"/>
                  <a:pt x="32238" y="-42575"/>
                  <a:pt x="34355" y="3992"/>
                </a:cubicBezTo>
                <a:cubicBezTo>
                  <a:pt x="36472" y="50559"/>
                  <a:pt x="9484" y="462780"/>
                  <a:pt x="15305" y="635817"/>
                </a:cubicBezTo>
                <a:cubicBezTo>
                  <a:pt x="21126" y="808854"/>
                  <a:pt x="48113" y="1026342"/>
                  <a:pt x="47055" y="1029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B8E631E-CA92-1BE3-0B7B-444DCB633D0E}"/>
              </a:ext>
            </a:extLst>
          </p:cNvPr>
          <p:cNvSpPr/>
          <p:nvPr/>
        </p:nvSpPr>
        <p:spPr>
          <a:xfrm>
            <a:off x="4302120" y="5978042"/>
            <a:ext cx="181381" cy="841859"/>
          </a:xfrm>
          <a:custGeom>
            <a:avLst/>
            <a:gdLst>
              <a:gd name="connsiteX0" fmla="*/ 180980 w 181381"/>
              <a:gd name="connsiteY0" fmla="*/ 3658 h 841859"/>
              <a:gd name="connsiteX1" fmla="*/ 12705 w 181381"/>
              <a:gd name="connsiteY1" fmla="*/ 549758 h 841859"/>
              <a:gd name="connsiteX2" fmla="*/ 38105 w 181381"/>
              <a:gd name="connsiteY2" fmla="*/ 489433 h 841859"/>
              <a:gd name="connsiteX3" fmla="*/ 5 w 181381"/>
              <a:gd name="connsiteY3" fmla="*/ 632308 h 841859"/>
              <a:gd name="connsiteX4" fmla="*/ 41280 w 181381"/>
              <a:gd name="connsiteY4" fmla="*/ 559283 h 841859"/>
              <a:gd name="connsiteX5" fmla="*/ 38105 w 181381"/>
              <a:gd name="connsiteY5" fmla="*/ 670408 h 841859"/>
              <a:gd name="connsiteX6" fmla="*/ 47630 w 181381"/>
              <a:gd name="connsiteY6" fmla="*/ 841858 h 841859"/>
              <a:gd name="connsiteX7" fmla="*/ 3180 w 181381"/>
              <a:gd name="connsiteY7" fmla="*/ 673583 h 841859"/>
              <a:gd name="connsiteX8" fmla="*/ 25405 w 181381"/>
              <a:gd name="connsiteY8" fmla="*/ 479908 h 841859"/>
              <a:gd name="connsiteX9" fmla="*/ 12705 w 181381"/>
              <a:gd name="connsiteY9" fmla="*/ 571983 h 841859"/>
              <a:gd name="connsiteX10" fmla="*/ 82555 w 181381"/>
              <a:gd name="connsiteY10" fmla="*/ 279883 h 841859"/>
              <a:gd name="connsiteX11" fmla="*/ 60330 w 181381"/>
              <a:gd name="connsiteY11" fmla="*/ 308458 h 841859"/>
              <a:gd name="connsiteX12" fmla="*/ 180980 w 181381"/>
              <a:gd name="connsiteY12" fmla="*/ 3658 h 84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381" h="841859">
                <a:moveTo>
                  <a:pt x="180980" y="3658"/>
                </a:moveTo>
                <a:cubicBezTo>
                  <a:pt x="173042" y="43875"/>
                  <a:pt x="36517" y="468796"/>
                  <a:pt x="12705" y="549758"/>
                </a:cubicBezTo>
                <a:cubicBezTo>
                  <a:pt x="-11107" y="630720"/>
                  <a:pt x="40222" y="475675"/>
                  <a:pt x="38105" y="489433"/>
                </a:cubicBezTo>
                <a:cubicBezTo>
                  <a:pt x="35988" y="503191"/>
                  <a:pt x="-524" y="620666"/>
                  <a:pt x="5" y="632308"/>
                </a:cubicBezTo>
                <a:cubicBezTo>
                  <a:pt x="534" y="643950"/>
                  <a:pt x="34930" y="552933"/>
                  <a:pt x="41280" y="559283"/>
                </a:cubicBezTo>
                <a:cubicBezTo>
                  <a:pt x="47630" y="565633"/>
                  <a:pt x="37047" y="623312"/>
                  <a:pt x="38105" y="670408"/>
                </a:cubicBezTo>
                <a:cubicBezTo>
                  <a:pt x="39163" y="717504"/>
                  <a:pt x="53451" y="841329"/>
                  <a:pt x="47630" y="841858"/>
                </a:cubicBezTo>
                <a:cubicBezTo>
                  <a:pt x="41809" y="842387"/>
                  <a:pt x="6884" y="733908"/>
                  <a:pt x="3180" y="673583"/>
                </a:cubicBezTo>
                <a:cubicBezTo>
                  <a:pt x="-524" y="613258"/>
                  <a:pt x="23817" y="496841"/>
                  <a:pt x="25405" y="479908"/>
                </a:cubicBezTo>
                <a:cubicBezTo>
                  <a:pt x="26992" y="462975"/>
                  <a:pt x="3180" y="605321"/>
                  <a:pt x="12705" y="571983"/>
                </a:cubicBezTo>
                <a:cubicBezTo>
                  <a:pt x="22230" y="538646"/>
                  <a:pt x="74617" y="323804"/>
                  <a:pt x="82555" y="279883"/>
                </a:cubicBezTo>
                <a:cubicBezTo>
                  <a:pt x="90492" y="235962"/>
                  <a:pt x="43926" y="349733"/>
                  <a:pt x="60330" y="308458"/>
                </a:cubicBezTo>
                <a:cubicBezTo>
                  <a:pt x="76734" y="267183"/>
                  <a:pt x="188918" y="-36559"/>
                  <a:pt x="180980" y="3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14440316-341E-C894-1CDC-6A7E1385D25E}"/>
              </a:ext>
            </a:extLst>
          </p:cNvPr>
          <p:cNvSpPr/>
          <p:nvPr/>
        </p:nvSpPr>
        <p:spPr>
          <a:xfrm>
            <a:off x="4673596" y="4911717"/>
            <a:ext cx="63507" cy="659185"/>
          </a:xfrm>
          <a:custGeom>
            <a:avLst/>
            <a:gdLst>
              <a:gd name="connsiteX0" fmla="*/ 63504 w 63507"/>
              <a:gd name="connsiteY0" fmla="*/ 8 h 659185"/>
              <a:gd name="connsiteX1" fmla="*/ 3179 w 63507"/>
              <a:gd name="connsiteY1" fmla="*/ 269883 h 659185"/>
              <a:gd name="connsiteX2" fmla="*/ 31754 w 63507"/>
              <a:gd name="connsiteY2" fmla="*/ 273058 h 659185"/>
              <a:gd name="connsiteX3" fmla="*/ 15879 w 63507"/>
              <a:gd name="connsiteY3" fmla="*/ 657233 h 659185"/>
              <a:gd name="connsiteX4" fmla="*/ 15879 w 63507"/>
              <a:gd name="connsiteY4" fmla="*/ 415933 h 659185"/>
              <a:gd name="connsiteX5" fmla="*/ 38104 w 63507"/>
              <a:gd name="connsiteY5" fmla="*/ 269883 h 659185"/>
              <a:gd name="connsiteX6" fmla="*/ 57154 w 63507"/>
              <a:gd name="connsiteY6" fmla="*/ 152408 h 659185"/>
              <a:gd name="connsiteX7" fmla="*/ 4 w 63507"/>
              <a:gd name="connsiteY7" fmla="*/ 279408 h 659185"/>
              <a:gd name="connsiteX8" fmla="*/ 63504 w 63507"/>
              <a:gd name="connsiteY8" fmla="*/ 8 h 65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7" h="659185">
                <a:moveTo>
                  <a:pt x="63504" y="8"/>
                </a:moveTo>
                <a:cubicBezTo>
                  <a:pt x="64033" y="-1579"/>
                  <a:pt x="8471" y="224375"/>
                  <a:pt x="3179" y="269883"/>
                </a:cubicBezTo>
                <a:cubicBezTo>
                  <a:pt x="-2113" y="315391"/>
                  <a:pt x="29637" y="208500"/>
                  <a:pt x="31754" y="273058"/>
                </a:cubicBezTo>
                <a:cubicBezTo>
                  <a:pt x="33871" y="337616"/>
                  <a:pt x="18525" y="633421"/>
                  <a:pt x="15879" y="657233"/>
                </a:cubicBezTo>
                <a:cubicBezTo>
                  <a:pt x="13233" y="681045"/>
                  <a:pt x="12175" y="480491"/>
                  <a:pt x="15879" y="415933"/>
                </a:cubicBezTo>
                <a:cubicBezTo>
                  <a:pt x="19583" y="351375"/>
                  <a:pt x="31225" y="313804"/>
                  <a:pt x="38104" y="269883"/>
                </a:cubicBezTo>
                <a:cubicBezTo>
                  <a:pt x="44983" y="225962"/>
                  <a:pt x="63504" y="150821"/>
                  <a:pt x="57154" y="152408"/>
                </a:cubicBezTo>
                <a:cubicBezTo>
                  <a:pt x="50804" y="153996"/>
                  <a:pt x="-525" y="301633"/>
                  <a:pt x="4" y="279408"/>
                </a:cubicBezTo>
                <a:cubicBezTo>
                  <a:pt x="533" y="257183"/>
                  <a:pt x="62975" y="1595"/>
                  <a:pt x="6350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FF9A062-1F6E-705B-4A3A-18BC943A72D9}"/>
              </a:ext>
            </a:extLst>
          </p:cNvPr>
          <p:cNvSpPr/>
          <p:nvPr/>
        </p:nvSpPr>
        <p:spPr>
          <a:xfrm>
            <a:off x="4590843" y="5410200"/>
            <a:ext cx="12907" cy="488970"/>
          </a:xfrm>
          <a:custGeom>
            <a:avLst/>
            <a:gdLst>
              <a:gd name="connsiteX0" fmla="*/ 12907 w 12907"/>
              <a:gd name="connsiteY0" fmla="*/ 0 h 488970"/>
              <a:gd name="connsiteX1" fmla="*/ 207 w 12907"/>
              <a:gd name="connsiteY1" fmla="*/ 488950 h 488970"/>
              <a:gd name="connsiteX2" fmla="*/ 12907 w 12907"/>
              <a:gd name="connsiteY2" fmla="*/ 0 h 48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7" h="488970">
                <a:moveTo>
                  <a:pt x="12907" y="0"/>
                </a:moveTo>
                <a:cubicBezTo>
                  <a:pt x="12907" y="0"/>
                  <a:pt x="-1910" y="485246"/>
                  <a:pt x="207" y="488950"/>
                </a:cubicBezTo>
                <a:cubicBezTo>
                  <a:pt x="2324" y="492654"/>
                  <a:pt x="12907" y="0"/>
                  <a:pt x="129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69B3CAB-0226-9B5A-1B7C-4D25C3D9525B}"/>
              </a:ext>
            </a:extLst>
          </p:cNvPr>
          <p:cNvSpPr/>
          <p:nvPr/>
        </p:nvSpPr>
        <p:spPr>
          <a:xfrm>
            <a:off x="4724356" y="5409174"/>
            <a:ext cx="270371" cy="1204361"/>
          </a:xfrm>
          <a:custGeom>
            <a:avLst/>
            <a:gdLst>
              <a:gd name="connsiteX0" fmla="*/ 15919 w 270371"/>
              <a:gd name="connsiteY0" fmla="*/ 7376 h 1204361"/>
              <a:gd name="connsiteX1" fmla="*/ 44 w 270371"/>
              <a:gd name="connsiteY1" fmla="*/ 591576 h 1204361"/>
              <a:gd name="connsiteX2" fmla="*/ 12744 w 270371"/>
              <a:gd name="connsiteY2" fmla="*/ 585226 h 1204361"/>
              <a:gd name="connsiteX3" fmla="*/ 54019 w 270371"/>
              <a:gd name="connsiteY3" fmla="*/ 801126 h 1204361"/>
              <a:gd name="connsiteX4" fmla="*/ 66719 w 270371"/>
              <a:gd name="connsiteY4" fmla="*/ 801126 h 1204361"/>
              <a:gd name="connsiteX5" fmla="*/ 206419 w 270371"/>
              <a:gd name="connsiteY5" fmla="*/ 1036076 h 1204361"/>
              <a:gd name="connsiteX6" fmla="*/ 203244 w 270371"/>
              <a:gd name="connsiteY6" fmla="*/ 994801 h 1204361"/>
              <a:gd name="connsiteX7" fmla="*/ 269919 w 270371"/>
              <a:gd name="connsiteY7" fmla="*/ 1204351 h 1204361"/>
              <a:gd name="connsiteX8" fmla="*/ 165144 w 270371"/>
              <a:gd name="connsiteY8" fmla="*/ 985276 h 1204361"/>
              <a:gd name="connsiteX9" fmla="*/ 44494 w 270371"/>
              <a:gd name="connsiteY9" fmla="*/ 674126 h 1204361"/>
              <a:gd name="connsiteX10" fmla="*/ 3219 w 270371"/>
              <a:gd name="connsiteY10" fmla="*/ 572526 h 1204361"/>
              <a:gd name="connsiteX11" fmla="*/ 38144 w 270371"/>
              <a:gd name="connsiteY11" fmla="*/ 143901 h 1204361"/>
              <a:gd name="connsiteX12" fmla="*/ 19094 w 270371"/>
              <a:gd name="connsiteY12" fmla="*/ 255026 h 1204361"/>
              <a:gd name="connsiteX13" fmla="*/ 15919 w 270371"/>
              <a:gd name="connsiteY13" fmla="*/ 7376 h 120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371" h="1204361">
                <a:moveTo>
                  <a:pt x="15919" y="7376"/>
                </a:moveTo>
                <a:cubicBezTo>
                  <a:pt x="12744" y="63468"/>
                  <a:pt x="573" y="495268"/>
                  <a:pt x="44" y="591576"/>
                </a:cubicBezTo>
                <a:cubicBezTo>
                  <a:pt x="-485" y="687884"/>
                  <a:pt x="3748" y="550301"/>
                  <a:pt x="12744" y="585226"/>
                </a:cubicBezTo>
                <a:cubicBezTo>
                  <a:pt x="21740" y="620151"/>
                  <a:pt x="45023" y="765143"/>
                  <a:pt x="54019" y="801126"/>
                </a:cubicBezTo>
                <a:cubicBezTo>
                  <a:pt x="63015" y="837109"/>
                  <a:pt x="41319" y="761968"/>
                  <a:pt x="66719" y="801126"/>
                </a:cubicBezTo>
                <a:cubicBezTo>
                  <a:pt x="92119" y="840284"/>
                  <a:pt x="183665" y="1003797"/>
                  <a:pt x="206419" y="1036076"/>
                </a:cubicBezTo>
                <a:cubicBezTo>
                  <a:pt x="229173" y="1068355"/>
                  <a:pt x="192661" y="966755"/>
                  <a:pt x="203244" y="994801"/>
                </a:cubicBezTo>
                <a:cubicBezTo>
                  <a:pt x="213827" y="1022847"/>
                  <a:pt x="276269" y="1205939"/>
                  <a:pt x="269919" y="1204351"/>
                </a:cubicBezTo>
                <a:cubicBezTo>
                  <a:pt x="263569" y="1202764"/>
                  <a:pt x="202715" y="1073647"/>
                  <a:pt x="165144" y="985276"/>
                </a:cubicBezTo>
                <a:cubicBezTo>
                  <a:pt x="127573" y="896905"/>
                  <a:pt x="71482" y="742918"/>
                  <a:pt x="44494" y="674126"/>
                </a:cubicBezTo>
                <a:cubicBezTo>
                  <a:pt x="17507" y="605334"/>
                  <a:pt x="4277" y="660897"/>
                  <a:pt x="3219" y="572526"/>
                </a:cubicBezTo>
                <a:cubicBezTo>
                  <a:pt x="2161" y="484155"/>
                  <a:pt x="35498" y="196817"/>
                  <a:pt x="38144" y="143901"/>
                </a:cubicBezTo>
                <a:cubicBezTo>
                  <a:pt x="40790" y="90985"/>
                  <a:pt x="21740" y="277251"/>
                  <a:pt x="19094" y="255026"/>
                </a:cubicBezTo>
                <a:cubicBezTo>
                  <a:pt x="16448" y="232801"/>
                  <a:pt x="19094" y="-48716"/>
                  <a:pt x="15919" y="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04A1488A-0F9D-0699-D997-6E12B33AEED1}"/>
              </a:ext>
            </a:extLst>
          </p:cNvPr>
          <p:cNvSpPr/>
          <p:nvPr/>
        </p:nvSpPr>
        <p:spPr>
          <a:xfrm>
            <a:off x="4987894" y="6607092"/>
            <a:ext cx="274174" cy="209754"/>
          </a:xfrm>
          <a:custGeom>
            <a:avLst/>
            <a:gdLst>
              <a:gd name="connsiteX0" fmla="*/ 82581 w 274174"/>
              <a:gd name="connsiteY0" fmla="*/ 25483 h 209754"/>
              <a:gd name="connsiteX1" fmla="*/ 165131 w 274174"/>
              <a:gd name="connsiteY1" fmla="*/ 130258 h 209754"/>
              <a:gd name="connsiteX2" fmla="*/ 130206 w 274174"/>
              <a:gd name="connsiteY2" fmla="*/ 139783 h 209754"/>
              <a:gd name="connsiteX3" fmla="*/ 31 w 274174"/>
              <a:gd name="connsiteY3" fmla="*/ 209633 h 209754"/>
              <a:gd name="connsiteX4" fmla="*/ 142906 w 274174"/>
              <a:gd name="connsiteY4" fmla="*/ 120733 h 209754"/>
              <a:gd name="connsiteX5" fmla="*/ 155606 w 274174"/>
              <a:gd name="connsiteY5" fmla="*/ 60408 h 209754"/>
              <a:gd name="connsiteX6" fmla="*/ 269906 w 274174"/>
              <a:gd name="connsiteY6" fmla="*/ 85808 h 209754"/>
              <a:gd name="connsiteX7" fmla="*/ 244506 w 274174"/>
              <a:gd name="connsiteY7" fmla="*/ 63583 h 209754"/>
              <a:gd name="connsiteX8" fmla="*/ 193706 w 274174"/>
              <a:gd name="connsiteY8" fmla="*/ 83 h 209754"/>
              <a:gd name="connsiteX9" fmla="*/ 171481 w 274174"/>
              <a:gd name="connsiteY9" fmla="*/ 50883 h 209754"/>
              <a:gd name="connsiteX10" fmla="*/ 139731 w 274174"/>
              <a:gd name="connsiteY10" fmla="*/ 85808 h 209754"/>
              <a:gd name="connsiteX11" fmla="*/ 225456 w 274174"/>
              <a:gd name="connsiteY11" fmla="*/ 47708 h 209754"/>
              <a:gd name="connsiteX12" fmla="*/ 155606 w 274174"/>
              <a:gd name="connsiteY12" fmla="*/ 79458 h 209754"/>
              <a:gd name="connsiteX13" fmla="*/ 82581 w 274174"/>
              <a:gd name="connsiteY13" fmla="*/ 25483 h 20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4174" h="209754">
                <a:moveTo>
                  <a:pt x="82581" y="25483"/>
                </a:moveTo>
                <a:cubicBezTo>
                  <a:pt x="84168" y="33950"/>
                  <a:pt x="157194" y="111208"/>
                  <a:pt x="165131" y="130258"/>
                </a:cubicBezTo>
                <a:cubicBezTo>
                  <a:pt x="173068" y="149308"/>
                  <a:pt x="157723" y="126554"/>
                  <a:pt x="130206" y="139783"/>
                </a:cubicBezTo>
                <a:cubicBezTo>
                  <a:pt x="102689" y="153012"/>
                  <a:pt x="-2086" y="212808"/>
                  <a:pt x="31" y="209633"/>
                </a:cubicBezTo>
                <a:cubicBezTo>
                  <a:pt x="2148" y="206458"/>
                  <a:pt x="116977" y="145604"/>
                  <a:pt x="142906" y="120733"/>
                </a:cubicBezTo>
                <a:cubicBezTo>
                  <a:pt x="168835" y="95862"/>
                  <a:pt x="134439" y="66229"/>
                  <a:pt x="155606" y="60408"/>
                </a:cubicBezTo>
                <a:cubicBezTo>
                  <a:pt x="176773" y="54587"/>
                  <a:pt x="255089" y="85279"/>
                  <a:pt x="269906" y="85808"/>
                </a:cubicBezTo>
                <a:cubicBezTo>
                  <a:pt x="284723" y="86337"/>
                  <a:pt x="257206" y="77871"/>
                  <a:pt x="244506" y="63583"/>
                </a:cubicBezTo>
                <a:cubicBezTo>
                  <a:pt x="231806" y="49296"/>
                  <a:pt x="205877" y="2200"/>
                  <a:pt x="193706" y="83"/>
                </a:cubicBezTo>
                <a:cubicBezTo>
                  <a:pt x="181535" y="-2034"/>
                  <a:pt x="180477" y="36596"/>
                  <a:pt x="171481" y="50883"/>
                </a:cubicBezTo>
                <a:cubicBezTo>
                  <a:pt x="162485" y="65170"/>
                  <a:pt x="130735" y="86337"/>
                  <a:pt x="139731" y="85808"/>
                </a:cubicBezTo>
                <a:cubicBezTo>
                  <a:pt x="148727" y="85279"/>
                  <a:pt x="222810" y="48766"/>
                  <a:pt x="225456" y="47708"/>
                </a:cubicBezTo>
                <a:cubicBezTo>
                  <a:pt x="228102" y="46650"/>
                  <a:pt x="178360" y="81575"/>
                  <a:pt x="155606" y="79458"/>
                </a:cubicBezTo>
                <a:cubicBezTo>
                  <a:pt x="132852" y="77341"/>
                  <a:pt x="80994" y="17016"/>
                  <a:pt x="82581" y="25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46B3A247-EA2D-A260-3E67-B767CCA43B9D}"/>
              </a:ext>
            </a:extLst>
          </p:cNvPr>
          <p:cNvSpPr/>
          <p:nvPr/>
        </p:nvSpPr>
        <p:spPr>
          <a:xfrm>
            <a:off x="4873623" y="7141985"/>
            <a:ext cx="228734" cy="135115"/>
          </a:xfrm>
          <a:custGeom>
            <a:avLst/>
            <a:gdLst>
              <a:gd name="connsiteX0" fmla="*/ 2 w 228734"/>
              <a:gd name="connsiteY0" fmla="*/ 135115 h 135115"/>
              <a:gd name="connsiteX1" fmla="*/ 92077 w 228734"/>
              <a:gd name="connsiteY1" fmla="*/ 20815 h 135115"/>
              <a:gd name="connsiteX2" fmla="*/ 88902 w 228734"/>
              <a:gd name="connsiteY2" fmla="*/ 55740 h 135115"/>
              <a:gd name="connsiteX3" fmla="*/ 155577 w 228734"/>
              <a:gd name="connsiteY3" fmla="*/ 1765 h 135115"/>
              <a:gd name="connsiteX4" fmla="*/ 228602 w 228734"/>
              <a:gd name="connsiteY4" fmla="*/ 77965 h 135115"/>
              <a:gd name="connsiteX5" fmla="*/ 171452 w 228734"/>
              <a:gd name="connsiteY5" fmla="*/ 4940 h 135115"/>
              <a:gd name="connsiteX6" fmla="*/ 95252 w 228734"/>
              <a:gd name="connsiteY6" fmla="*/ 20815 h 135115"/>
              <a:gd name="connsiteX7" fmla="*/ 2 w 228734"/>
              <a:gd name="connsiteY7" fmla="*/ 135115 h 1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734" h="135115">
                <a:moveTo>
                  <a:pt x="2" y="135115"/>
                </a:moveTo>
                <a:cubicBezTo>
                  <a:pt x="-527" y="135115"/>
                  <a:pt x="77260" y="34044"/>
                  <a:pt x="92077" y="20815"/>
                </a:cubicBezTo>
                <a:cubicBezTo>
                  <a:pt x="106894" y="7586"/>
                  <a:pt x="78319" y="58915"/>
                  <a:pt x="88902" y="55740"/>
                </a:cubicBezTo>
                <a:cubicBezTo>
                  <a:pt x="99485" y="52565"/>
                  <a:pt x="132294" y="-1939"/>
                  <a:pt x="155577" y="1765"/>
                </a:cubicBezTo>
                <a:cubicBezTo>
                  <a:pt x="178860" y="5469"/>
                  <a:pt x="225956" y="77436"/>
                  <a:pt x="228602" y="77965"/>
                </a:cubicBezTo>
                <a:cubicBezTo>
                  <a:pt x="231248" y="78494"/>
                  <a:pt x="193677" y="14465"/>
                  <a:pt x="171452" y="4940"/>
                </a:cubicBezTo>
                <a:cubicBezTo>
                  <a:pt x="149227" y="-4585"/>
                  <a:pt x="122769" y="-881"/>
                  <a:pt x="95252" y="20815"/>
                </a:cubicBezTo>
                <a:cubicBezTo>
                  <a:pt x="67735" y="42511"/>
                  <a:pt x="531" y="135115"/>
                  <a:pt x="2" y="13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619E1E5-C884-D0A0-4FF9-EB621D1E1370}"/>
              </a:ext>
            </a:extLst>
          </p:cNvPr>
          <p:cNvSpPr/>
          <p:nvPr/>
        </p:nvSpPr>
        <p:spPr>
          <a:xfrm>
            <a:off x="4498937" y="7226212"/>
            <a:ext cx="249475" cy="146150"/>
          </a:xfrm>
          <a:custGeom>
            <a:avLst/>
            <a:gdLst>
              <a:gd name="connsiteX0" fmla="*/ 38 w 249475"/>
              <a:gd name="connsiteY0" fmla="*/ 104863 h 146150"/>
              <a:gd name="connsiteX1" fmla="*/ 127038 w 249475"/>
              <a:gd name="connsiteY1" fmla="*/ 60413 h 146150"/>
              <a:gd name="connsiteX2" fmla="*/ 127038 w 249475"/>
              <a:gd name="connsiteY2" fmla="*/ 35013 h 146150"/>
              <a:gd name="connsiteX3" fmla="*/ 244513 w 249475"/>
              <a:gd name="connsiteY3" fmla="*/ 60413 h 146150"/>
              <a:gd name="connsiteX4" fmla="*/ 228638 w 249475"/>
              <a:gd name="connsiteY4" fmla="*/ 146138 h 146150"/>
              <a:gd name="connsiteX5" fmla="*/ 238163 w 249475"/>
              <a:gd name="connsiteY5" fmla="*/ 54063 h 146150"/>
              <a:gd name="connsiteX6" fmla="*/ 158788 w 249475"/>
              <a:gd name="connsiteY6" fmla="*/ 88 h 146150"/>
              <a:gd name="connsiteX7" fmla="*/ 212763 w 249475"/>
              <a:gd name="connsiteY7" fmla="*/ 41363 h 146150"/>
              <a:gd name="connsiteX8" fmla="*/ 114338 w 249475"/>
              <a:gd name="connsiteY8" fmla="*/ 41363 h 146150"/>
              <a:gd name="connsiteX9" fmla="*/ 38 w 249475"/>
              <a:gd name="connsiteY9" fmla="*/ 104863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75" h="146150">
                <a:moveTo>
                  <a:pt x="38" y="104863"/>
                </a:moveTo>
                <a:cubicBezTo>
                  <a:pt x="2155" y="108038"/>
                  <a:pt x="105871" y="72055"/>
                  <a:pt x="127038" y="60413"/>
                </a:cubicBezTo>
                <a:cubicBezTo>
                  <a:pt x="148205" y="48771"/>
                  <a:pt x="107459" y="35013"/>
                  <a:pt x="127038" y="35013"/>
                </a:cubicBezTo>
                <a:cubicBezTo>
                  <a:pt x="146617" y="35013"/>
                  <a:pt x="227580" y="41892"/>
                  <a:pt x="244513" y="60413"/>
                </a:cubicBezTo>
                <a:cubicBezTo>
                  <a:pt x="261446" y="78934"/>
                  <a:pt x="229696" y="147196"/>
                  <a:pt x="228638" y="146138"/>
                </a:cubicBezTo>
                <a:cubicBezTo>
                  <a:pt x="227580" y="145080"/>
                  <a:pt x="249805" y="78405"/>
                  <a:pt x="238163" y="54063"/>
                </a:cubicBezTo>
                <a:cubicBezTo>
                  <a:pt x="226521" y="29721"/>
                  <a:pt x="163021" y="2205"/>
                  <a:pt x="158788" y="88"/>
                </a:cubicBezTo>
                <a:cubicBezTo>
                  <a:pt x="154555" y="-2029"/>
                  <a:pt x="220171" y="34484"/>
                  <a:pt x="212763" y="41363"/>
                </a:cubicBezTo>
                <a:cubicBezTo>
                  <a:pt x="205355" y="48242"/>
                  <a:pt x="143971" y="30780"/>
                  <a:pt x="114338" y="41363"/>
                </a:cubicBezTo>
                <a:cubicBezTo>
                  <a:pt x="84705" y="51946"/>
                  <a:pt x="-2079" y="101688"/>
                  <a:pt x="38" y="104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C6670B2B-88C1-B739-9B0A-0DA776157585}"/>
              </a:ext>
            </a:extLst>
          </p:cNvPr>
          <p:cNvSpPr/>
          <p:nvPr/>
        </p:nvSpPr>
        <p:spPr>
          <a:xfrm>
            <a:off x="4870222" y="7155516"/>
            <a:ext cx="86110" cy="213659"/>
          </a:xfrm>
          <a:custGeom>
            <a:avLst/>
            <a:gdLst>
              <a:gd name="connsiteX0" fmla="*/ 85953 w 86110"/>
              <a:gd name="connsiteY0" fmla="*/ 934 h 213659"/>
              <a:gd name="connsiteX1" fmla="*/ 22453 w 86110"/>
              <a:gd name="connsiteY1" fmla="*/ 127934 h 213659"/>
              <a:gd name="connsiteX2" fmla="*/ 22453 w 86110"/>
              <a:gd name="connsiteY2" fmla="*/ 213659 h 213659"/>
              <a:gd name="connsiteX3" fmla="*/ 22453 w 86110"/>
              <a:gd name="connsiteY3" fmla="*/ 131109 h 213659"/>
              <a:gd name="connsiteX4" fmla="*/ 22453 w 86110"/>
              <a:gd name="connsiteY4" fmla="*/ 89834 h 213659"/>
              <a:gd name="connsiteX5" fmla="*/ 228 w 86110"/>
              <a:gd name="connsiteY5" fmla="*/ 80309 h 213659"/>
              <a:gd name="connsiteX6" fmla="*/ 38328 w 86110"/>
              <a:gd name="connsiteY6" fmla="*/ 70784 h 213659"/>
              <a:gd name="connsiteX7" fmla="*/ 85953 w 86110"/>
              <a:gd name="connsiteY7" fmla="*/ 934 h 21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10" h="213659">
                <a:moveTo>
                  <a:pt x="85953" y="934"/>
                </a:moveTo>
                <a:cubicBezTo>
                  <a:pt x="83307" y="10459"/>
                  <a:pt x="33036" y="92480"/>
                  <a:pt x="22453" y="127934"/>
                </a:cubicBezTo>
                <a:cubicBezTo>
                  <a:pt x="11870" y="163388"/>
                  <a:pt x="22453" y="213659"/>
                  <a:pt x="22453" y="213659"/>
                </a:cubicBezTo>
                <a:lnTo>
                  <a:pt x="22453" y="131109"/>
                </a:lnTo>
                <a:cubicBezTo>
                  <a:pt x="22453" y="110472"/>
                  <a:pt x="26157" y="98301"/>
                  <a:pt x="22453" y="89834"/>
                </a:cubicBezTo>
                <a:cubicBezTo>
                  <a:pt x="18749" y="81367"/>
                  <a:pt x="-2418" y="83484"/>
                  <a:pt x="228" y="80309"/>
                </a:cubicBezTo>
                <a:cubicBezTo>
                  <a:pt x="2874" y="77134"/>
                  <a:pt x="19278" y="84013"/>
                  <a:pt x="38328" y="70784"/>
                </a:cubicBezTo>
                <a:cubicBezTo>
                  <a:pt x="57378" y="57555"/>
                  <a:pt x="88599" y="-8591"/>
                  <a:pt x="85953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7D8289B0-C2F9-7278-F3E4-B39E0BA18ADE}"/>
              </a:ext>
            </a:extLst>
          </p:cNvPr>
          <p:cNvSpPr/>
          <p:nvPr/>
        </p:nvSpPr>
        <p:spPr>
          <a:xfrm>
            <a:off x="4074104" y="5262387"/>
            <a:ext cx="126482" cy="516869"/>
          </a:xfrm>
          <a:custGeom>
            <a:avLst/>
            <a:gdLst>
              <a:gd name="connsiteX0" fmla="*/ 121976 w 126482"/>
              <a:gd name="connsiteY0" fmla="*/ 10653 h 516869"/>
              <a:gd name="connsiteX1" fmla="*/ 94883 w 126482"/>
              <a:gd name="connsiteY1" fmla="*/ 268040 h 516869"/>
              <a:gd name="connsiteX2" fmla="*/ 115203 w 126482"/>
              <a:gd name="connsiteY2" fmla="*/ 515266 h 516869"/>
              <a:gd name="connsiteX3" fmla="*/ 98269 w 126482"/>
              <a:gd name="connsiteY3" fmla="*/ 359480 h 516869"/>
              <a:gd name="connsiteX4" fmla="*/ 56 w 126482"/>
              <a:gd name="connsiteY4" fmla="*/ 68226 h 516869"/>
              <a:gd name="connsiteX5" fmla="*/ 84723 w 126482"/>
              <a:gd name="connsiteY5" fmla="*/ 271426 h 516869"/>
              <a:gd name="connsiteX6" fmla="*/ 121976 w 126482"/>
              <a:gd name="connsiteY6" fmla="*/ 68226 h 516869"/>
              <a:gd name="connsiteX7" fmla="*/ 121976 w 126482"/>
              <a:gd name="connsiteY7" fmla="*/ 10653 h 51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82" h="516869">
                <a:moveTo>
                  <a:pt x="121976" y="10653"/>
                </a:moveTo>
                <a:cubicBezTo>
                  <a:pt x="117460" y="43955"/>
                  <a:pt x="96012" y="183938"/>
                  <a:pt x="94883" y="268040"/>
                </a:cubicBezTo>
                <a:cubicBezTo>
                  <a:pt x="93754" y="352142"/>
                  <a:pt x="114639" y="500026"/>
                  <a:pt x="115203" y="515266"/>
                </a:cubicBezTo>
                <a:cubicBezTo>
                  <a:pt x="115767" y="530506"/>
                  <a:pt x="117460" y="433987"/>
                  <a:pt x="98269" y="359480"/>
                </a:cubicBezTo>
                <a:cubicBezTo>
                  <a:pt x="79078" y="284973"/>
                  <a:pt x="2314" y="82902"/>
                  <a:pt x="56" y="68226"/>
                </a:cubicBezTo>
                <a:cubicBezTo>
                  <a:pt x="-2202" y="53550"/>
                  <a:pt x="64403" y="271426"/>
                  <a:pt x="84723" y="271426"/>
                </a:cubicBezTo>
                <a:cubicBezTo>
                  <a:pt x="105043" y="271426"/>
                  <a:pt x="114638" y="107173"/>
                  <a:pt x="121976" y="68226"/>
                </a:cubicBezTo>
                <a:cubicBezTo>
                  <a:pt x="129314" y="29279"/>
                  <a:pt x="126492" y="-22649"/>
                  <a:pt x="121976" y="10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439B1ABF-7BD1-8B86-75D7-1F078603C38E}"/>
              </a:ext>
            </a:extLst>
          </p:cNvPr>
          <p:cNvSpPr/>
          <p:nvPr/>
        </p:nvSpPr>
        <p:spPr>
          <a:xfrm>
            <a:off x="3769249" y="5336961"/>
            <a:ext cx="369132" cy="755664"/>
          </a:xfrm>
          <a:custGeom>
            <a:avLst/>
            <a:gdLst>
              <a:gd name="connsiteX0" fmla="*/ 189764 w 369132"/>
              <a:gd name="connsiteY0" fmla="*/ 426 h 755664"/>
              <a:gd name="connsiteX1" fmla="*/ 352324 w 369132"/>
              <a:gd name="connsiteY1" fmla="*/ 251039 h 755664"/>
              <a:gd name="connsiteX2" fmla="*/ 328618 w 369132"/>
              <a:gd name="connsiteY2" fmla="*/ 220559 h 755664"/>
              <a:gd name="connsiteX3" fmla="*/ 345551 w 369132"/>
              <a:gd name="connsiteY3" fmla="*/ 389892 h 755664"/>
              <a:gd name="connsiteX4" fmla="*/ 365871 w 369132"/>
              <a:gd name="connsiteY4" fmla="*/ 349252 h 755664"/>
              <a:gd name="connsiteX5" fmla="*/ 365871 w 369132"/>
              <a:gd name="connsiteY5" fmla="*/ 755652 h 755664"/>
              <a:gd name="connsiteX6" fmla="*/ 365871 w 369132"/>
              <a:gd name="connsiteY6" fmla="*/ 362799 h 755664"/>
              <a:gd name="connsiteX7" fmla="*/ 321844 w 369132"/>
              <a:gd name="connsiteY7" fmla="*/ 234106 h 755664"/>
              <a:gd name="connsiteX8" fmla="*/ 257498 w 369132"/>
              <a:gd name="connsiteY8" fmla="*/ 173146 h 755664"/>
              <a:gd name="connsiteX9" fmla="*/ 111 w 369132"/>
              <a:gd name="connsiteY9" fmla="*/ 37679 h 755664"/>
              <a:gd name="connsiteX10" fmla="*/ 291364 w 369132"/>
              <a:gd name="connsiteY10" fmla="*/ 186692 h 755664"/>
              <a:gd name="connsiteX11" fmla="*/ 189764 w 369132"/>
              <a:gd name="connsiteY11" fmla="*/ 426 h 75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132" h="755664">
                <a:moveTo>
                  <a:pt x="189764" y="426"/>
                </a:moveTo>
                <a:cubicBezTo>
                  <a:pt x="199924" y="11151"/>
                  <a:pt x="329182" y="214350"/>
                  <a:pt x="352324" y="251039"/>
                </a:cubicBezTo>
                <a:cubicBezTo>
                  <a:pt x="375466" y="287728"/>
                  <a:pt x="329747" y="197417"/>
                  <a:pt x="328618" y="220559"/>
                </a:cubicBezTo>
                <a:cubicBezTo>
                  <a:pt x="327489" y="243701"/>
                  <a:pt x="339342" y="368443"/>
                  <a:pt x="345551" y="389892"/>
                </a:cubicBezTo>
                <a:cubicBezTo>
                  <a:pt x="351760" y="411341"/>
                  <a:pt x="362484" y="288292"/>
                  <a:pt x="365871" y="349252"/>
                </a:cubicBezTo>
                <a:cubicBezTo>
                  <a:pt x="369258" y="410212"/>
                  <a:pt x="365871" y="755652"/>
                  <a:pt x="365871" y="755652"/>
                </a:cubicBezTo>
                <a:cubicBezTo>
                  <a:pt x="365871" y="757910"/>
                  <a:pt x="373209" y="449723"/>
                  <a:pt x="365871" y="362799"/>
                </a:cubicBezTo>
                <a:cubicBezTo>
                  <a:pt x="358533" y="275875"/>
                  <a:pt x="339906" y="265715"/>
                  <a:pt x="321844" y="234106"/>
                </a:cubicBezTo>
                <a:cubicBezTo>
                  <a:pt x="303782" y="202497"/>
                  <a:pt x="311120" y="205884"/>
                  <a:pt x="257498" y="173146"/>
                </a:cubicBezTo>
                <a:cubicBezTo>
                  <a:pt x="203876" y="140408"/>
                  <a:pt x="-5533" y="35421"/>
                  <a:pt x="111" y="37679"/>
                </a:cubicBezTo>
                <a:cubicBezTo>
                  <a:pt x="5755" y="39937"/>
                  <a:pt x="260320" y="188385"/>
                  <a:pt x="291364" y="186692"/>
                </a:cubicBezTo>
                <a:cubicBezTo>
                  <a:pt x="322408" y="184999"/>
                  <a:pt x="179604" y="-10299"/>
                  <a:pt x="189764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B2F0024D-A8CD-CF5F-C8EC-E9B48F20175B}"/>
              </a:ext>
            </a:extLst>
          </p:cNvPr>
          <p:cNvSpPr/>
          <p:nvPr/>
        </p:nvSpPr>
        <p:spPr>
          <a:xfrm>
            <a:off x="2978510" y="3001848"/>
            <a:ext cx="1273884" cy="1885904"/>
          </a:xfrm>
          <a:custGeom>
            <a:avLst/>
            <a:gdLst>
              <a:gd name="connsiteX0" fmla="*/ 664 w 1273884"/>
              <a:gd name="connsiteY0" fmla="*/ 1884784 h 1885904"/>
              <a:gd name="connsiteX1" fmla="*/ 403787 w 1273884"/>
              <a:gd name="connsiteY1" fmla="*/ 822900 h 1885904"/>
              <a:gd name="connsiteX2" fmla="*/ 393955 w 1273884"/>
              <a:gd name="connsiteY2" fmla="*/ 921223 h 1885904"/>
              <a:gd name="connsiteX3" fmla="*/ 787245 w 1273884"/>
              <a:gd name="connsiteY3" fmla="*/ 478771 h 1885904"/>
              <a:gd name="connsiteX4" fmla="*/ 728251 w 1273884"/>
              <a:gd name="connsiteY4" fmla="*/ 586926 h 1885904"/>
              <a:gd name="connsiteX5" fmla="*/ 1249361 w 1273884"/>
              <a:gd name="connsiteY5" fmla="*/ 16655 h 1885904"/>
              <a:gd name="connsiteX6" fmla="*/ 1121542 w 1273884"/>
              <a:gd name="connsiteY6" fmla="*/ 183804 h 1885904"/>
              <a:gd name="connsiteX7" fmla="*/ 531606 w 1273884"/>
              <a:gd name="connsiteY7" fmla="*/ 508268 h 1885904"/>
              <a:gd name="connsiteX8" fmla="*/ 826574 w 1273884"/>
              <a:gd name="connsiteY8" fmla="*/ 409946 h 1885904"/>
              <a:gd name="connsiteX9" fmla="*/ 561103 w 1273884"/>
              <a:gd name="connsiteY9" fmla="*/ 675417 h 1885904"/>
              <a:gd name="connsiteX10" fmla="*/ 167813 w 1273884"/>
              <a:gd name="connsiteY10" fmla="*/ 1157197 h 1885904"/>
              <a:gd name="connsiteX11" fmla="*/ 305464 w 1273884"/>
              <a:gd name="connsiteY11" fmla="*/ 1029378 h 1885904"/>
              <a:gd name="connsiteX12" fmla="*/ 664 w 1273884"/>
              <a:gd name="connsiteY12" fmla="*/ 1884784 h 18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884" h="1885904">
                <a:moveTo>
                  <a:pt x="664" y="1884784"/>
                </a:moveTo>
                <a:cubicBezTo>
                  <a:pt x="17051" y="1850371"/>
                  <a:pt x="338239" y="983493"/>
                  <a:pt x="403787" y="822900"/>
                </a:cubicBezTo>
                <a:cubicBezTo>
                  <a:pt x="469336" y="662306"/>
                  <a:pt x="330045" y="978578"/>
                  <a:pt x="393955" y="921223"/>
                </a:cubicBezTo>
                <a:cubicBezTo>
                  <a:pt x="457865" y="863868"/>
                  <a:pt x="731529" y="534487"/>
                  <a:pt x="787245" y="478771"/>
                </a:cubicBezTo>
                <a:cubicBezTo>
                  <a:pt x="842961" y="423055"/>
                  <a:pt x="651232" y="663945"/>
                  <a:pt x="728251" y="586926"/>
                </a:cubicBezTo>
                <a:cubicBezTo>
                  <a:pt x="805270" y="509907"/>
                  <a:pt x="1183813" y="83842"/>
                  <a:pt x="1249361" y="16655"/>
                </a:cubicBezTo>
                <a:cubicBezTo>
                  <a:pt x="1314909" y="-50532"/>
                  <a:pt x="1241168" y="101868"/>
                  <a:pt x="1121542" y="183804"/>
                </a:cubicBezTo>
                <a:cubicBezTo>
                  <a:pt x="1001916" y="265740"/>
                  <a:pt x="580767" y="470578"/>
                  <a:pt x="531606" y="508268"/>
                </a:cubicBezTo>
                <a:cubicBezTo>
                  <a:pt x="482445" y="545958"/>
                  <a:pt x="821658" y="382088"/>
                  <a:pt x="826574" y="409946"/>
                </a:cubicBezTo>
                <a:cubicBezTo>
                  <a:pt x="831490" y="437804"/>
                  <a:pt x="670896" y="550875"/>
                  <a:pt x="561103" y="675417"/>
                </a:cubicBezTo>
                <a:cubicBezTo>
                  <a:pt x="451310" y="799959"/>
                  <a:pt x="210420" y="1098203"/>
                  <a:pt x="167813" y="1157197"/>
                </a:cubicBezTo>
                <a:cubicBezTo>
                  <a:pt x="125207" y="1216190"/>
                  <a:pt x="334961" y="908114"/>
                  <a:pt x="305464" y="1029378"/>
                </a:cubicBezTo>
                <a:cubicBezTo>
                  <a:pt x="275967" y="1150642"/>
                  <a:pt x="-15723" y="1919197"/>
                  <a:pt x="664" y="188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581575A-B9F8-5FC7-D410-E530E2850F10}"/>
              </a:ext>
            </a:extLst>
          </p:cNvPr>
          <p:cNvSpPr/>
          <p:nvPr/>
        </p:nvSpPr>
        <p:spPr>
          <a:xfrm>
            <a:off x="2870291" y="6497613"/>
            <a:ext cx="244384" cy="741948"/>
          </a:xfrm>
          <a:custGeom>
            <a:avLst/>
            <a:gdLst>
              <a:gd name="connsiteX0" fmla="*/ 158044 w 244384"/>
              <a:gd name="connsiteY0" fmla="*/ 11342 h 741948"/>
              <a:gd name="connsiteX1" fmla="*/ 89219 w 244384"/>
              <a:gd name="connsiteY1" fmla="*/ 355471 h 741948"/>
              <a:gd name="connsiteX2" fmla="*/ 167877 w 244384"/>
              <a:gd name="connsiteY2" fmla="*/ 561948 h 741948"/>
              <a:gd name="connsiteX3" fmla="*/ 108883 w 244384"/>
              <a:gd name="connsiteY3" fmla="*/ 493122 h 741948"/>
              <a:gd name="connsiteX4" fmla="*/ 236703 w 244384"/>
              <a:gd name="connsiteY4" fmla="*/ 738929 h 741948"/>
              <a:gd name="connsiteX5" fmla="*/ 207206 w 244384"/>
              <a:gd name="connsiteY5" fmla="*/ 611110 h 741948"/>
              <a:gd name="connsiteX6" fmla="*/ 20393 w 244384"/>
              <a:gd name="connsiteY6" fmla="*/ 335806 h 741948"/>
              <a:gd name="connsiteX7" fmla="*/ 20393 w 244384"/>
              <a:gd name="connsiteY7" fmla="*/ 375135 h 741948"/>
              <a:gd name="connsiteX8" fmla="*/ 158044 w 244384"/>
              <a:gd name="connsiteY8" fmla="*/ 109664 h 741948"/>
              <a:gd name="connsiteX9" fmla="*/ 158044 w 244384"/>
              <a:gd name="connsiteY9" fmla="*/ 11342 h 74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384" h="741948">
                <a:moveTo>
                  <a:pt x="158044" y="11342"/>
                </a:moveTo>
                <a:cubicBezTo>
                  <a:pt x="146573" y="52310"/>
                  <a:pt x="87580" y="263703"/>
                  <a:pt x="89219" y="355471"/>
                </a:cubicBezTo>
                <a:cubicBezTo>
                  <a:pt x="90858" y="447239"/>
                  <a:pt x="164600" y="539006"/>
                  <a:pt x="167877" y="561948"/>
                </a:cubicBezTo>
                <a:cubicBezTo>
                  <a:pt x="171154" y="584890"/>
                  <a:pt x="97412" y="463625"/>
                  <a:pt x="108883" y="493122"/>
                </a:cubicBezTo>
                <a:cubicBezTo>
                  <a:pt x="120354" y="522619"/>
                  <a:pt x="220316" y="719264"/>
                  <a:pt x="236703" y="738929"/>
                </a:cubicBezTo>
                <a:cubicBezTo>
                  <a:pt x="253090" y="758594"/>
                  <a:pt x="243258" y="678297"/>
                  <a:pt x="207206" y="611110"/>
                </a:cubicBezTo>
                <a:cubicBezTo>
                  <a:pt x="171154" y="543923"/>
                  <a:pt x="20393" y="335806"/>
                  <a:pt x="20393" y="335806"/>
                </a:cubicBezTo>
                <a:cubicBezTo>
                  <a:pt x="-10742" y="296477"/>
                  <a:pt x="-2549" y="412825"/>
                  <a:pt x="20393" y="375135"/>
                </a:cubicBezTo>
                <a:cubicBezTo>
                  <a:pt x="43335" y="337445"/>
                  <a:pt x="130186" y="170296"/>
                  <a:pt x="158044" y="109664"/>
                </a:cubicBezTo>
                <a:cubicBezTo>
                  <a:pt x="185902" y="49032"/>
                  <a:pt x="169515" y="-29626"/>
                  <a:pt x="158044" y="11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B8B20FDA-5101-CAE2-DD63-624E127ADDAA}"/>
              </a:ext>
            </a:extLst>
          </p:cNvPr>
          <p:cNvSpPr/>
          <p:nvPr/>
        </p:nvSpPr>
        <p:spPr>
          <a:xfrm>
            <a:off x="3687075" y="7491793"/>
            <a:ext cx="138045" cy="256185"/>
          </a:xfrm>
          <a:custGeom>
            <a:avLst/>
            <a:gdLst>
              <a:gd name="connsiteX0" fmla="*/ 22 w 138045"/>
              <a:gd name="connsiteY0" fmla="*/ 388 h 256185"/>
              <a:gd name="connsiteX1" fmla="*/ 108177 w 138045"/>
              <a:gd name="connsiteY1" fmla="*/ 108542 h 256185"/>
              <a:gd name="connsiteX2" fmla="*/ 137673 w 138045"/>
              <a:gd name="connsiteY2" fmla="*/ 256026 h 256185"/>
              <a:gd name="connsiteX3" fmla="*/ 118009 w 138045"/>
              <a:gd name="connsiteY3" fmla="*/ 79046 h 256185"/>
              <a:gd name="connsiteX4" fmla="*/ 22 w 138045"/>
              <a:gd name="connsiteY4" fmla="*/ 388 h 2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45" h="256185">
                <a:moveTo>
                  <a:pt x="22" y="388"/>
                </a:moveTo>
                <a:cubicBezTo>
                  <a:pt x="-1617" y="5304"/>
                  <a:pt x="85235" y="65936"/>
                  <a:pt x="108177" y="108542"/>
                </a:cubicBezTo>
                <a:cubicBezTo>
                  <a:pt x="131119" y="151148"/>
                  <a:pt x="136034" y="260942"/>
                  <a:pt x="137673" y="256026"/>
                </a:cubicBezTo>
                <a:cubicBezTo>
                  <a:pt x="139312" y="251110"/>
                  <a:pt x="136035" y="120014"/>
                  <a:pt x="118009" y="79046"/>
                </a:cubicBezTo>
                <a:cubicBezTo>
                  <a:pt x="99983" y="38078"/>
                  <a:pt x="1661" y="-4528"/>
                  <a:pt x="22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07D234A-8A7F-9DEB-4160-EDC065993F41}"/>
              </a:ext>
            </a:extLst>
          </p:cNvPr>
          <p:cNvSpPr/>
          <p:nvPr/>
        </p:nvSpPr>
        <p:spPr>
          <a:xfrm>
            <a:off x="2978058" y="7226698"/>
            <a:ext cx="169226" cy="375968"/>
          </a:xfrm>
          <a:custGeom>
            <a:avLst/>
            <a:gdLst>
              <a:gd name="connsiteX0" fmla="*/ 40445 w 169226"/>
              <a:gd name="connsiteY0" fmla="*/ 12 h 375968"/>
              <a:gd name="connsiteX1" fmla="*/ 50277 w 169226"/>
              <a:gd name="connsiteY1" fmla="*/ 216321 h 375968"/>
              <a:gd name="connsiteX2" fmla="*/ 168265 w 169226"/>
              <a:gd name="connsiteY2" fmla="*/ 373637 h 375968"/>
              <a:gd name="connsiteX3" fmla="*/ 109271 w 169226"/>
              <a:gd name="connsiteY3" fmla="*/ 314644 h 375968"/>
              <a:gd name="connsiteX4" fmla="*/ 1116 w 169226"/>
              <a:gd name="connsiteY4" fmla="*/ 206489 h 375968"/>
              <a:gd name="connsiteX5" fmla="*/ 40445 w 169226"/>
              <a:gd name="connsiteY5" fmla="*/ 12 h 37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26" h="375968">
                <a:moveTo>
                  <a:pt x="40445" y="12"/>
                </a:moveTo>
                <a:cubicBezTo>
                  <a:pt x="48638" y="1651"/>
                  <a:pt x="28974" y="154050"/>
                  <a:pt x="50277" y="216321"/>
                </a:cubicBezTo>
                <a:cubicBezTo>
                  <a:pt x="71580" y="278592"/>
                  <a:pt x="168265" y="373637"/>
                  <a:pt x="168265" y="373637"/>
                </a:cubicBezTo>
                <a:cubicBezTo>
                  <a:pt x="178097" y="390024"/>
                  <a:pt x="109271" y="314644"/>
                  <a:pt x="109271" y="314644"/>
                </a:cubicBezTo>
                <a:cubicBezTo>
                  <a:pt x="81413" y="286786"/>
                  <a:pt x="9309" y="252373"/>
                  <a:pt x="1116" y="206489"/>
                </a:cubicBezTo>
                <a:cubicBezTo>
                  <a:pt x="-7077" y="160605"/>
                  <a:pt x="32252" y="-1627"/>
                  <a:pt x="4044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1A53C02-97AB-D5B7-F9F1-792753F739B6}"/>
              </a:ext>
            </a:extLst>
          </p:cNvPr>
          <p:cNvSpPr/>
          <p:nvPr/>
        </p:nvSpPr>
        <p:spPr>
          <a:xfrm>
            <a:off x="6115320" y="6656321"/>
            <a:ext cx="130199" cy="439697"/>
          </a:xfrm>
          <a:custGeom>
            <a:avLst/>
            <a:gdLst>
              <a:gd name="connsiteX0" fmla="*/ 49506 w 130199"/>
              <a:gd name="connsiteY0" fmla="*/ 118 h 439697"/>
              <a:gd name="connsiteX1" fmla="*/ 29841 w 130199"/>
              <a:gd name="connsiteY1" fmla="*/ 216427 h 439697"/>
              <a:gd name="connsiteX2" fmla="*/ 128164 w 130199"/>
              <a:gd name="connsiteY2" fmla="*/ 432737 h 439697"/>
              <a:gd name="connsiteX3" fmla="*/ 88835 w 130199"/>
              <a:gd name="connsiteY3" fmla="*/ 373744 h 439697"/>
              <a:gd name="connsiteX4" fmla="*/ 345 w 130199"/>
              <a:gd name="connsiteY4" fmla="*/ 245924 h 439697"/>
              <a:gd name="connsiteX5" fmla="*/ 49506 w 130199"/>
              <a:gd name="connsiteY5" fmla="*/ 118 h 4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99" h="439697">
                <a:moveTo>
                  <a:pt x="49506" y="118"/>
                </a:moveTo>
                <a:cubicBezTo>
                  <a:pt x="54422" y="-4798"/>
                  <a:pt x="16731" y="144324"/>
                  <a:pt x="29841" y="216427"/>
                </a:cubicBezTo>
                <a:cubicBezTo>
                  <a:pt x="42951" y="288530"/>
                  <a:pt x="128164" y="432737"/>
                  <a:pt x="128164" y="432737"/>
                </a:cubicBezTo>
                <a:cubicBezTo>
                  <a:pt x="137996" y="458956"/>
                  <a:pt x="110138" y="404879"/>
                  <a:pt x="88835" y="373744"/>
                </a:cubicBezTo>
                <a:cubicBezTo>
                  <a:pt x="67532" y="342609"/>
                  <a:pt x="5261" y="303279"/>
                  <a:pt x="345" y="245924"/>
                </a:cubicBezTo>
                <a:cubicBezTo>
                  <a:pt x="-4571" y="188569"/>
                  <a:pt x="44590" y="5034"/>
                  <a:pt x="4950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D0325CC-971A-EEE7-580C-010585DB18EE}"/>
              </a:ext>
            </a:extLst>
          </p:cNvPr>
          <p:cNvSpPr/>
          <p:nvPr/>
        </p:nvSpPr>
        <p:spPr>
          <a:xfrm>
            <a:off x="5692855" y="8622821"/>
            <a:ext cx="109156" cy="344275"/>
          </a:xfrm>
          <a:custGeom>
            <a:avLst/>
            <a:gdLst>
              <a:gd name="connsiteX0" fmla="*/ 22 w 109156"/>
              <a:gd name="connsiteY0" fmla="*/ 69 h 344275"/>
              <a:gd name="connsiteX1" fmla="*/ 98345 w 109156"/>
              <a:gd name="connsiteY1" fmla="*/ 167218 h 344275"/>
              <a:gd name="connsiteX2" fmla="*/ 68848 w 109156"/>
              <a:gd name="connsiteY2" fmla="*/ 344198 h 344275"/>
              <a:gd name="connsiteX3" fmla="*/ 108177 w 109156"/>
              <a:gd name="connsiteY3" fmla="*/ 186882 h 344275"/>
              <a:gd name="connsiteX4" fmla="*/ 22 w 109156"/>
              <a:gd name="connsiteY4" fmla="*/ 69 h 34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56" h="344275">
                <a:moveTo>
                  <a:pt x="22" y="69"/>
                </a:moveTo>
                <a:cubicBezTo>
                  <a:pt x="-1617" y="-3208"/>
                  <a:pt x="86874" y="109863"/>
                  <a:pt x="98345" y="167218"/>
                </a:cubicBezTo>
                <a:cubicBezTo>
                  <a:pt x="109816" y="224573"/>
                  <a:pt x="67209" y="340921"/>
                  <a:pt x="68848" y="344198"/>
                </a:cubicBezTo>
                <a:cubicBezTo>
                  <a:pt x="70487" y="347475"/>
                  <a:pt x="116371" y="245876"/>
                  <a:pt x="108177" y="186882"/>
                </a:cubicBezTo>
                <a:cubicBezTo>
                  <a:pt x="99984" y="127889"/>
                  <a:pt x="1661" y="3346"/>
                  <a:pt x="2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0FFDBA4-9764-DC3F-2463-B2B5A34780EC}"/>
              </a:ext>
            </a:extLst>
          </p:cNvPr>
          <p:cNvSpPr/>
          <p:nvPr/>
        </p:nvSpPr>
        <p:spPr>
          <a:xfrm>
            <a:off x="4701889" y="3873797"/>
            <a:ext cx="219354" cy="397623"/>
          </a:xfrm>
          <a:custGeom>
            <a:avLst/>
            <a:gdLst>
              <a:gd name="connsiteX0" fmla="*/ 66756 w 219354"/>
              <a:gd name="connsiteY0" fmla="*/ 113 h 397623"/>
              <a:gd name="connsiteX1" fmla="*/ 56924 w 219354"/>
              <a:gd name="connsiteY1" fmla="*/ 216422 h 397623"/>
              <a:gd name="connsiteX2" fmla="*/ 214240 w 219354"/>
              <a:gd name="connsiteY2" fmla="*/ 393403 h 397623"/>
              <a:gd name="connsiteX3" fmla="*/ 165079 w 219354"/>
              <a:gd name="connsiteY3" fmla="*/ 334409 h 397623"/>
              <a:gd name="connsiteX4" fmla="*/ 7763 w 219354"/>
              <a:gd name="connsiteY4" fmla="*/ 245919 h 397623"/>
              <a:gd name="connsiteX5" fmla="*/ 27427 w 219354"/>
              <a:gd name="connsiteY5" fmla="*/ 245919 h 397623"/>
              <a:gd name="connsiteX6" fmla="*/ 66756 w 219354"/>
              <a:gd name="connsiteY6" fmla="*/ 113 h 39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54" h="397623">
                <a:moveTo>
                  <a:pt x="66756" y="113"/>
                </a:moveTo>
                <a:cubicBezTo>
                  <a:pt x="71672" y="-4803"/>
                  <a:pt x="32343" y="150874"/>
                  <a:pt x="56924" y="216422"/>
                </a:cubicBezTo>
                <a:cubicBezTo>
                  <a:pt x="81505" y="281970"/>
                  <a:pt x="214240" y="393403"/>
                  <a:pt x="214240" y="393403"/>
                </a:cubicBezTo>
                <a:cubicBezTo>
                  <a:pt x="232266" y="413068"/>
                  <a:pt x="199492" y="358990"/>
                  <a:pt x="165079" y="334409"/>
                </a:cubicBezTo>
                <a:cubicBezTo>
                  <a:pt x="130666" y="309828"/>
                  <a:pt x="7763" y="245919"/>
                  <a:pt x="7763" y="245919"/>
                </a:cubicBezTo>
                <a:cubicBezTo>
                  <a:pt x="-15179" y="231171"/>
                  <a:pt x="19234" y="280332"/>
                  <a:pt x="27427" y="245919"/>
                </a:cubicBezTo>
                <a:cubicBezTo>
                  <a:pt x="35620" y="211506"/>
                  <a:pt x="61840" y="5029"/>
                  <a:pt x="6675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4E6B8CB-53F4-4CF8-C591-E9469EC29D4D}"/>
              </a:ext>
            </a:extLst>
          </p:cNvPr>
          <p:cNvSpPr/>
          <p:nvPr/>
        </p:nvSpPr>
        <p:spPr>
          <a:xfrm>
            <a:off x="5112924" y="3300464"/>
            <a:ext cx="309453" cy="396624"/>
          </a:xfrm>
          <a:custGeom>
            <a:avLst/>
            <a:gdLst>
              <a:gd name="connsiteX0" fmla="*/ 78508 w 309453"/>
              <a:gd name="connsiteY0" fmla="*/ 22839 h 396624"/>
              <a:gd name="connsiteX1" fmla="*/ 275153 w 309453"/>
              <a:gd name="connsiteY1" fmla="*/ 229317 h 396624"/>
              <a:gd name="connsiteX2" fmla="*/ 294818 w 309453"/>
              <a:gd name="connsiteY2" fmla="*/ 396465 h 396624"/>
              <a:gd name="connsiteX3" fmla="*/ 284986 w 309453"/>
              <a:gd name="connsiteY3" fmla="*/ 199820 h 396624"/>
              <a:gd name="connsiteX4" fmla="*/ 9682 w 309453"/>
              <a:gd name="connsiteY4" fmla="*/ 22839 h 396624"/>
              <a:gd name="connsiteX5" fmla="*/ 78508 w 309453"/>
              <a:gd name="connsiteY5" fmla="*/ 22839 h 39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3" h="396624">
                <a:moveTo>
                  <a:pt x="78508" y="22839"/>
                </a:moveTo>
                <a:cubicBezTo>
                  <a:pt x="122753" y="57252"/>
                  <a:pt x="239101" y="167046"/>
                  <a:pt x="275153" y="229317"/>
                </a:cubicBezTo>
                <a:cubicBezTo>
                  <a:pt x="311205" y="291588"/>
                  <a:pt x="293179" y="401381"/>
                  <a:pt x="294818" y="396465"/>
                </a:cubicBezTo>
                <a:cubicBezTo>
                  <a:pt x="296457" y="391549"/>
                  <a:pt x="332509" y="262091"/>
                  <a:pt x="284986" y="199820"/>
                </a:cubicBezTo>
                <a:cubicBezTo>
                  <a:pt x="237463" y="137549"/>
                  <a:pt x="42456" y="49058"/>
                  <a:pt x="9682" y="22839"/>
                </a:cubicBezTo>
                <a:cubicBezTo>
                  <a:pt x="-23092" y="-3380"/>
                  <a:pt x="34263" y="-11574"/>
                  <a:pt x="78508" y="2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2046B7A-C979-2C52-689A-C199E7A55B96}"/>
              </a:ext>
            </a:extLst>
          </p:cNvPr>
          <p:cNvSpPr/>
          <p:nvPr/>
        </p:nvSpPr>
        <p:spPr>
          <a:xfrm>
            <a:off x="5820364" y="6774240"/>
            <a:ext cx="81350" cy="305938"/>
          </a:xfrm>
          <a:custGeom>
            <a:avLst/>
            <a:gdLst>
              <a:gd name="connsiteX0" fmla="*/ 69159 w 81350"/>
              <a:gd name="connsiteY0" fmla="*/ 186 h 305938"/>
              <a:gd name="connsiteX1" fmla="*/ 10165 w 81350"/>
              <a:gd name="connsiteY1" fmla="*/ 157502 h 305938"/>
              <a:gd name="connsiteX2" fmla="*/ 78991 w 81350"/>
              <a:gd name="connsiteY2" fmla="*/ 304986 h 305938"/>
              <a:gd name="connsiteX3" fmla="*/ 59326 w 81350"/>
              <a:gd name="connsiteY3" fmla="*/ 216495 h 305938"/>
              <a:gd name="connsiteX4" fmla="*/ 333 w 81350"/>
              <a:gd name="connsiteY4" fmla="*/ 128005 h 305938"/>
              <a:gd name="connsiteX5" fmla="*/ 69159 w 81350"/>
              <a:gd name="connsiteY5" fmla="*/ 186 h 3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50" h="305938">
                <a:moveTo>
                  <a:pt x="69159" y="186"/>
                </a:moveTo>
                <a:cubicBezTo>
                  <a:pt x="70798" y="5102"/>
                  <a:pt x="8526" y="106702"/>
                  <a:pt x="10165" y="157502"/>
                </a:cubicBezTo>
                <a:cubicBezTo>
                  <a:pt x="11804" y="208302"/>
                  <a:pt x="70798" y="295154"/>
                  <a:pt x="78991" y="304986"/>
                </a:cubicBezTo>
                <a:cubicBezTo>
                  <a:pt x="87184" y="314818"/>
                  <a:pt x="72436" y="245992"/>
                  <a:pt x="59326" y="216495"/>
                </a:cubicBezTo>
                <a:cubicBezTo>
                  <a:pt x="46216" y="186998"/>
                  <a:pt x="-4583" y="167334"/>
                  <a:pt x="333" y="128005"/>
                </a:cubicBezTo>
                <a:cubicBezTo>
                  <a:pt x="5249" y="88676"/>
                  <a:pt x="67520" y="-4730"/>
                  <a:pt x="6915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F1491FD-6BF2-70FE-193C-47496FB160BA}"/>
              </a:ext>
            </a:extLst>
          </p:cNvPr>
          <p:cNvSpPr/>
          <p:nvPr/>
        </p:nvSpPr>
        <p:spPr>
          <a:xfrm>
            <a:off x="3972117" y="6869810"/>
            <a:ext cx="103585" cy="261651"/>
          </a:xfrm>
          <a:custGeom>
            <a:avLst/>
            <a:gdLst>
              <a:gd name="connsiteX0" fmla="*/ 115 w 103585"/>
              <a:gd name="connsiteY0" fmla="*/ 2938 h 261651"/>
              <a:gd name="connsiteX1" fmla="*/ 98438 w 103585"/>
              <a:gd name="connsiteY1" fmla="*/ 179919 h 261651"/>
              <a:gd name="connsiteX2" fmla="*/ 88606 w 103585"/>
              <a:gd name="connsiteY2" fmla="*/ 258577 h 261651"/>
              <a:gd name="connsiteX3" fmla="*/ 78773 w 103585"/>
              <a:gd name="connsiteY3" fmla="*/ 81596 h 261651"/>
              <a:gd name="connsiteX4" fmla="*/ 115 w 103585"/>
              <a:gd name="connsiteY4" fmla="*/ 2938 h 2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85" h="261651">
                <a:moveTo>
                  <a:pt x="115" y="2938"/>
                </a:moveTo>
                <a:cubicBezTo>
                  <a:pt x="3393" y="19325"/>
                  <a:pt x="83689" y="137312"/>
                  <a:pt x="98438" y="179919"/>
                </a:cubicBezTo>
                <a:cubicBezTo>
                  <a:pt x="113187" y="222526"/>
                  <a:pt x="91884" y="274964"/>
                  <a:pt x="88606" y="258577"/>
                </a:cubicBezTo>
                <a:cubicBezTo>
                  <a:pt x="85329" y="242190"/>
                  <a:pt x="93522" y="120925"/>
                  <a:pt x="78773" y="81596"/>
                </a:cubicBezTo>
                <a:cubicBezTo>
                  <a:pt x="64025" y="42267"/>
                  <a:pt x="-3163" y="-13449"/>
                  <a:pt x="115" y="2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561B4E3-62BF-1ABA-5C84-FDA036F3F1EB}"/>
              </a:ext>
            </a:extLst>
          </p:cNvPr>
          <p:cNvSpPr/>
          <p:nvPr/>
        </p:nvSpPr>
        <p:spPr>
          <a:xfrm>
            <a:off x="3726391" y="7098721"/>
            <a:ext cx="79027" cy="236578"/>
          </a:xfrm>
          <a:custGeom>
            <a:avLst/>
            <a:gdLst>
              <a:gd name="connsiteX0" fmla="*/ 59028 w 79027"/>
              <a:gd name="connsiteY0" fmla="*/ 169 h 236578"/>
              <a:gd name="connsiteX1" fmla="*/ 29532 w 79027"/>
              <a:gd name="connsiteY1" fmla="*/ 137821 h 236578"/>
              <a:gd name="connsiteX2" fmla="*/ 78693 w 79027"/>
              <a:gd name="connsiteY2" fmla="*/ 236144 h 236578"/>
              <a:gd name="connsiteX3" fmla="*/ 35 w 79027"/>
              <a:gd name="connsiteY3" fmla="*/ 167318 h 236578"/>
              <a:gd name="connsiteX4" fmla="*/ 59028 w 79027"/>
              <a:gd name="connsiteY4" fmla="*/ 169 h 23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27" h="236578">
                <a:moveTo>
                  <a:pt x="59028" y="169"/>
                </a:moveTo>
                <a:cubicBezTo>
                  <a:pt x="63944" y="-4747"/>
                  <a:pt x="26255" y="98492"/>
                  <a:pt x="29532" y="137821"/>
                </a:cubicBezTo>
                <a:cubicBezTo>
                  <a:pt x="32809" y="177150"/>
                  <a:pt x="83609" y="231228"/>
                  <a:pt x="78693" y="236144"/>
                </a:cubicBezTo>
                <a:cubicBezTo>
                  <a:pt x="73777" y="241060"/>
                  <a:pt x="1674" y="203370"/>
                  <a:pt x="35" y="167318"/>
                </a:cubicBezTo>
                <a:cubicBezTo>
                  <a:pt x="-1604" y="131266"/>
                  <a:pt x="54112" y="5085"/>
                  <a:pt x="5902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608B843-504F-0878-207F-133905876C92}"/>
              </a:ext>
            </a:extLst>
          </p:cNvPr>
          <p:cNvSpPr/>
          <p:nvPr/>
        </p:nvSpPr>
        <p:spPr>
          <a:xfrm>
            <a:off x="5496056" y="3833917"/>
            <a:ext cx="409501" cy="556648"/>
          </a:xfrm>
          <a:custGeom>
            <a:avLst/>
            <a:gdLst>
              <a:gd name="connsiteX0" fmla="*/ 176 w 409501"/>
              <a:gd name="connsiteY0" fmla="*/ 664 h 556648"/>
              <a:gd name="connsiteX1" fmla="*/ 383634 w 409501"/>
              <a:gd name="connsiteY1" fmla="*/ 531606 h 556648"/>
              <a:gd name="connsiteX2" fmla="*/ 334473 w 409501"/>
              <a:gd name="connsiteY2" fmla="*/ 423451 h 556648"/>
              <a:gd name="connsiteX3" fmla="*/ 176 w 409501"/>
              <a:gd name="connsiteY3" fmla="*/ 664 h 5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01" h="556648">
                <a:moveTo>
                  <a:pt x="176" y="664"/>
                </a:moveTo>
                <a:cubicBezTo>
                  <a:pt x="8370" y="18690"/>
                  <a:pt x="327918" y="461142"/>
                  <a:pt x="383634" y="531606"/>
                </a:cubicBezTo>
                <a:cubicBezTo>
                  <a:pt x="439350" y="602071"/>
                  <a:pt x="396744" y="510303"/>
                  <a:pt x="334473" y="423451"/>
                </a:cubicBezTo>
                <a:cubicBezTo>
                  <a:pt x="272202" y="336599"/>
                  <a:pt x="-8018" y="-17362"/>
                  <a:pt x="176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69AC09-778C-C730-AFE8-0CAE16CD840F}"/>
              </a:ext>
            </a:extLst>
          </p:cNvPr>
          <p:cNvSpPr/>
          <p:nvPr/>
        </p:nvSpPr>
        <p:spPr>
          <a:xfrm>
            <a:off x="6617087" y="6449398"/>
            <a:ext cx="112590" cy="355363"/>
          </a:xfrm>
          <a:custGeom>
            <a:avLst/>
            <a:gdLst>
              <a:gd name="connsiteX0" fmla="*/ 23 w 112590"/>
              <a:gd name="connsiteY0" fmla="*/ 563 h 355363"/>
              <a:gd name="connsiteX1" fmla="*/ 98345 w 112590"/>
              <a:gd name="connsiteY1" fmla="*/ 226705 h 355363"/>
              <a:gd name="connsiteX2" fmla="*/ 88513 w 112590"/>
              <a:gd name="connsiteY2" fmla="*/ 354525 h 355363"/>
              <a:gd name="connsiteX3" fmla="*/ 108178 w 112590"/>
              <a:gd name="connsiteY3" fmla="*/ 167712 h 355363"/>
              <a:gd name="connsiteX4" fmla="*/ 23 w 112590"/>
              <a:gd name="connsiteY4" fmla="*/ 563 h 3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90" h="355363">
                <a:moveTo>
                  <a:pt x="23" y="563"/>
                </a:moveTo>
                <a:cubicBezTo>
                  <a:pt x="-1616" y="10395"/>
                  <a:pt x="83597" y="167711"/>
                  <a:pt x="98345" y="226705"/>
                </a:cubicBezTo>
                <a:cubicBezTo>
                  <a:pt x="113093" y="285699"/>
                  <a:pt x="86874" y="364357"/>
                  <a:pt x="88513" y="354525"/>
                </a:cubicBezTo>
                <a:cubicBezTo>
                  <a:pt x="90152" y="344693"/>
                  <a:pt x="124565" y="223428"/>
                  <a:pt x="108178" y="167712"/>
                </a:cubicBezTo>
                <a:cubicBezTo>
                  <a:pt x="91791" y="111996"/>
                  <a:pt x="1662" y="-9269"/>
                  <a:pt x="23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9E029C4-D461-3B1F-5FD1-716997274825}"/>
              </a:ext>
            </a:extLst>
          </p:cNvPr>
          <p:cNvSpPr/>
          <p:nvPr/>
        </p:nvSpPr>
        <p:spPr>
          <a:xfrm>
            <a:off x="3539256" y="7737769"/>
            <a:ext cx="295695" cy="305760"/>
          </a:xfrm>
          <a:custGeom>
            <a:avLst/>
            <a:gdLst>
              <a:gd name="connsiteX0" fmla="*/ 357 w 295695"/>
              <a:gd name="connsiteY0" fmla="*/ 218 h 305760"/>
              <a:gd name="connsiteX1" fmla="*/ 128176 w 295695"/>
              <a:gd name="connsiteY1" fmla="*/ 187031 h 305760"/>
              <a:gd name="connsiteX2" fmla="*/ 295325 w 295695"/>
              <a:gd name="connsiteY2" fmla="*/ 305018 h 305760"/>
              <a:gd name="connsiteX3" fmla="*/ 167505 w 295695"/>
              <a:gd name="connsiteY3" fmla="*/ 226360 h 305760"/>
              <a:gd name="connsiteX4" fmla="*/ 357 w 295695"/>
              <a:gd name="connsiteY4" fmla="*/ 218 h 3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95" h="305760">
                <a:moveTo>
                  <a:pt x="357" y="218"/>
                </a:moveTo>
                <a:cubicBezTo>
                  <a:pt x="-6198" y="-6337"/>
                  <a:pt x="79015" y="136231"/>
                  <a:pt x="128176" y="187031"/>
                </a:cubicBezTo>
                <a:cubicBezTo>
                  <a:pt x="177337" y="237831"/>
                  <a:pt x="288770" y="298463"/>
                  <a:pt x="295325" y="305018"/>
                </a:cubicBezTo>
                <a:cubicBezTo>
                  <a:pt x="301880" y="311573"/>
                  <a:pt x="219944" y="273882"/>
                  <a:pt x="167505" y="226360"/>
                </a:cubicBezTo>
                <a:cubicBezTo>
                  <a:pt x="115066" y="178838"/>
                  <a:pt x="6912" y="6773"/>
                  <a:pt x="357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01D3283-4DC3-BDDD-9D6F-562F29E99CAE}"/>
              </a:ext>
            </a:extLst>
          </p:cNvPr>
          <p:cNvSpPr/>
          <p:nvPr/>
        </p:nvSpPr>
        <p:spPr>
          <a:xfrm>
            <a:off x="4753877" y="8749600"/>
            <a:ext cx="356777" cy="338382"/>
          </a:xfrm>
          <a:custGeom>
            <a:avLst/>
            <a:gdLst>
              <a:gd name="connsiteX0" fmla="*/ 73762 w 356777"/>
              <a:gd name="connsiteY0" fmla="*/ 1110 h 338382"/>
              <a:gd name="connsiteX1" fmla="*/ 83594 w 356777"/>
              <a:gd name="connsiteY1" fmla="*/ 178090 h 338382"/>
              <a:gd name="connsiteX2" fmla="*/ 349065 w 356777"/>
              <a:gd name="connsiteY2" fmla="*/ 335406 h 338382"/>
              <a:gd name="connsiteX3" fmla="*/ 260575 w 356777"/>
              <a:gd name="connsiteY3" fmla="*/ 276413 h 338382"/>
              <a:gd name="connsiteX4" fmla="*/ 4936 w 356777"/>
              <a:gd name="connsiteY4" fmla="*/ 217419 h 338382"/>
              <a:gd name="connsiteX5" fmla="*/ 93426 w 356777"/>
              <a:gd name="connsiteY5" fmla="*/ 109265 h 338382"/>
              <a:gd name="connsiteX6" fmla="*/ 73762 w 356777"/>
              <a:gd name="connsiteY6" fmla="*/ 1110 h 3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777" h="338382">
                <a:moveTo>
                  <a:pt x="73762" y="1110"/>
                </a:moveTo>
                <a:cubicBezTo>
                  <a:pt x="72123" y="12581"/>
                  <a:pt x="37710" y="122374"/>
                  <a:pt x="83594" y="178090"/>
                </a:cubicBezTo>
                <a:cubicBezTo>
                  <a:pt x="129478" y="233806"/>
                  <a:pt x="319568" y="319019"/>
                  <a:pt x="349065" y="335406"/>
                </a:cubicBezTo>
                <a:cubicBezTo>
                  <a:pt x="378562" y="351793"/>
                  <a:pt x="317930" y="296077"/>
                  <a:pt x="260575" y="276413"/>
                </a:cubicBezTo>
                <a:cubicBezTo>
                  <a:pt x="203220" y="256749"/>
                  <a:pt x="4936" y="217419"/>
                  <a:pt x="4936" y="217419"/>
                </a:cubicBezTo>
                <a:cubicBezTo>
                  <a:pt x="-22922" y="189561"/>
                  <a:pt x="75400" y="148594"/>
                  <a:pt x="93426" y="109265"/>
                </a:cubicBezTo>
                <a:cubicBezTo>
                  <a:pt x="111452" y="69936"/>
                  <a:pt x="75401" y="-10361"/>
                  <a:pt x="73762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4E1BD7DE-09D1-2F05-66CF-EF76F3E6064F}"/>
              </a:ext>
            </a:extLst>
          </p:cNvPr>
          <p:cNvSpPr/>
          <p:nvPr/>
        </p:nvSpPr>
        <p:spPr>
          <a:xfrm>
            <a:off x="5869537" y="8149262"/>
            <a:ext cx="729345" cy="634046"/>
          </a:xfrm>
          <a:custGeom>
            <a:avLst/>
            <a:gdLst>
              <a:gd name="connsiteX0" fmla="*/ 321 w 729345"/>
              <a:gd name="connsiteY0" fmla="*/ 296648 h 634046"/>
              <a:gd name="connsiteX1" fmla="*/ 167469 w 729345"/>
              <a:gd name="connsiteY1" fmla="*/ 503125 h 634046"/>
              <a:gd name="connsiteX2" fmla="*/ 147805 w 729345"/>
              <a:gd name="connsiteY2" fmla="*/ 630944 h 634046"/>
              <a:gd name="connsiteX3" fmla="*/ 314953 w 729345"/>
              <a:gd name="connsiteY3" fmla="*/ 375306 h 634046"/>
              <a:gd name="connsiteX4" fmla="*/ 727908 w 729345"/>
              <a:gd name="connsiteY4" fmla="*/ 1680 h 634046"/>
              <a:gd name="connsiteX5" fmla="*/ 442773 w 729345"/>
              <a:gd name="connsiteY5" fmla="*/ 247486 h 634046"/>
              <a:gd name="connsiteX6" fmla="*/ 216631 w 729345"/>
              <a:gd name="connsiteY6" fmla="*/ 483461 h 634046"/>
              <a:gd name="connsiteX7" fmla="*/ 321 w 729345"/>
              <a:gd name="connsiteY7" fmla="*/ 296648 h 63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345" h="634046">
                <a:moveTo>
                  <a:pt x="321" y="296648"/>
                </a:moveTo>
                <a:cubicBezTo>
                  <a:pt x="-7873" y="299925"/>
                  <a:pt x="142888" y="447409"/>
                  <a:pt x="167469" y="503125"/>
                </a:cubicBezTo>
                <a:cubicBezTo>
                  <a:pt x="192050" y="558841"/>
                  <a:pt x="123224" y="652247"/>
                  <a:pt x="147805" y="630944"/>
                </a:cubicBezTo>
                <a:cubicBezTo>
                  <a:pt x="172386" y="609641"/>
                  <a:pt x="218269" y="480183"/>
                  <a:pt x="314953" y="375306"/>
                </a:cubicBezTo>
                <a:cubicBezTo>
                  <a:pt x="411637" y="270429"/>
                  <a:pt x="706605" y="22983"/>
                  <a:pt x="727908" y="1680"/>
                </a:cubicBezTo>
                <a:cubicBezTo>
                  <a:pt x="749211" y="-19623"/>
                  <a:pt x="527986" y="167189"/>
                  <a:pt x="442773" y="247486"/>
                </a:cubicBezTo>
                <a:cubicBezTo>
                  <a:pt x="357560" y="327783"/>
                  <a:pt x="282180" y="475267"/>
                  <a:pt x="216631" y="483461"/>
                </a:cubicBezTo>
                <a:cubicBezTo>
                  <a:pt x="151082" y="491655"/>
                  <a:pt x="8515" y="293371"/>
                  <a:pt x="321" y="296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A758015-5572-845D-5E8E-B06C69651463}"/>
              </a:ext>
            </a:extLst>
          </p:cNvPr>
          <p:cNvSpPr/>
          <p:nvPr/>
        </p:nvSpPr>
        <p:spPr>
          <a:xfrm>
            <a:off x="6931742" y="7029951"/>
            <a:ext cx="78973" cy="560974"/>
          </a:xfrm>
          <a:custGeom>
            <a:avLst/>
            <a:gdLst>
              <a:gd name="connsiteX0" fmla="*/ 29497 w 78973"/>
              <a:gd name="connsiteY0" fmla="*/ 114 h 560974"/>
              <a:gd name="connsiteX1" fmla="*/ 78658 w 78973"/>
              <a:gd name="connsiteY1" fmla="*/ 403236 h 560974"/>
              <a:gd name="connsiteX2" fmla="*/ 0 w 78973"/>
              <a:gd name="connsiteY2" fmla="*/ 560552 h 560974"/>
              <a:gd name="connsiteX3" fmla="*/ 78658 w 78973"/>
              <a:gd name="connsiteY3" fmla="*/ 363907 h 560974"/>
              <a:gd name="connsiteX4" fmla="*/ 29497 w 78973"/>
              <a:gd name="connsiteY4" fmla="*/ 114 h 5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3" h="560974">
                <a:moveTo>
                  <a:pt x="29497" y="114"/>
                </a:moveTo>
                <a:cubicBezTo>
                  <a:pt x="29497" y="6669"/>
                  <a:pt x="83574" y="309830"/>
                  <a:pt x="78658" y="403236"/>
                </a:cubicBezTo>
                <a:cubicBezTo>
                  <a:pt x="73742" y="496642"/>
                  <a:pt x="0" y="567107"/>
                  <a:pt x="0" y="560552"/>
                </a:cubicBezTo>
                <a:cubicBezTo>
                  <a:pt x="0" y="553997"/>
                  <a:pt x="75381" y="457313"/>
                  <a:pt x="78658" y="363907"/>
                </a:cubicBezTo>
                <a:cubicBezTo>
                  <a:pt x="81935" y="270501"/>
                  <a:pt x="29497" y="-6441"/>
                  <a:pt x="2949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B829402-F42F-3A9C-985D-484782804B1C}"/>
              </a:ext>
            </a:extLst>
          </p:cNvPr>
          <p:cNvSpPr/>
          <p:nvPr/>
        </p:nvSpPr>
        <p:spPr>
          <a:xfrm>
            <a:off x="3303390" y="7845933"/>
            <a:ext cx="306346" cy="445202"/>
          </a:xfrm>
          <a:custGeom>
            <a:avLst/>
            <a:gdLst>
              <a:gd name="connsiteX0" fmla="*/ 249 w 306346"/>
              <a:gd name="connsiteY0" fmla="*/ 209 h 445202"/>
              <a:gd name="connsiteX1" fmla="*/ 78907 w 306346"/>
              <a:gd name="connsiteY1" fmla="*/ 216519 h 445202"/>
              <a:gd name="connsiteX2" fmla="*/ 305049 w 306346"/>
              <a:gd name="connsiteY2" fmla="*/ 442661 h 445202"/>
              <a:gd name="connsiteX3" fmla="*/ 177229 w 306346"/>
              <a:gd name="connsiteY3" fmla="*/ 344338 h 445202"/>
              <a:gd name="connsiteX4" fmla="*/ 59242 w 306346"/>
              <a:gd name="connsiteY4" fmla="*/ 255848 h 445202"/>
              <a:gd name="connsiteX5" fmla="*/ 249 w 306346"/>
              <a:gd name="connsiteY5" fmla="*/ 209 h 44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46" h="445202">
                <a:moveTo>
                  <a:pt x="249" y="209"/>
                </a:moveTo>
                <a:cubicBezTo>
                  <a:pt x="3527" y="-6346"/>
                  <a:pt x="28107" y="142777"/>
                  <a:pt x="78907" y="216519"/>
                </a:cubicBezTo>
                <a:cubicBezTo>
                  <a:pt x="129707" y="290261"/>
                  <a:pt x="288662" y="421358"/>
                  <a:pt x="305049" y="442661"/>
                </a:cubicBezTo>
                <a:cubicBezTo>
                  <a:pt x="321436" y="463964"/>
                  <a:pt x="177229" y="344338"/>
                  <a:pt x="177229" y="344338"/>
                </a:cubicBezTo>
                <a:cubicBezTo>
                  <a:pt x="136261" y="313203"/>
                  <a:pt x="92016" y="311564"/>
                  <a:pt x="59242" y="255848"/>
                </a:cubicBezTo>
                <a:cubicBezTo>
                  <a:pt x="26468" y="200132"/>
                  <a:pt x="-3029" y="6764"/>
                  <a:pt x="249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67A4697-9709-9232-83B4-B8F867FD4C60}"/>
              </a:ext>
            </a:extLst>
          </p:cNvPr>
          <p:cNvSpPr/>
          <p:nvPr/>
        </p:nvSpPr>
        <p:spPr>
          <a:xfrm>
            <a:off x="3666952" y="8504869"/>
            <a:ext cx="747739" cy="737530"/>
          </a:xfrm>
          <a:custGeom>
            <a:avLst/>
            <a:gdLst>
              <a:gd name="connsiteX0" fmla="*/ 480 w 747739"/>
              <a:gd name="connsiteY0" fmla="*/ 34 h 737530"/>
              <a:gd name="connsiteX1" fmla="*/ 285616 w 747739"/>
              <a:gd name="connsiteY1" fmla="*/ 324499 h 737530"/>
              <a:gd name="connsiteX2" fmla="*/ 600248 w 747739"/>
              <a:gd name="connsiteY2" fmla="*/ 570305 h 737530"/>
              <a:gd name="connsiteX3" fmla="*/ 462596 w 747739"/>
              <a:gd name="connsiteY3" fmla="*/ 481815 h 737530"/>
              <a:gd name="connsiteX4" fmla="*/ 747732 w 747739"/>
              <a:gd name="connsiteY4" fmla="*/ 737454 h 737530"/>
              <a:gd name="connsiteX5" fmla="*/ 452764 w 747739"/>
              <a:gd name="connsiteY5" fmla="*/ 452318 h 737530"/>
              <a:gd name="connsiteX6" fmla="*/ 354442 w 747739"/>
              <a:gd name="connsiteY6" fmla="*/ 344163 h 737530"/>
              <a:gd name="connsiteX7" fmla="*/ 480 w 747739"/>
              <a:gd name="connsiteY7" fmla="*/ 34 h 7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739" h="737530">
                <a:moveTo>
                  <a:pt x="480" y="34"/>
                </a:moveTo>
                <a:cubicBezTo>
                  <a:pt x="-10991" y="-3243"/>
                  <a:pt x="185655" y="229454"/>
                  <a:pt x="285616" y="324499"/>
                </a:cubicBezTo>
                <a:cubicBezTo>
                  <a:pt x="385577" y="419544"/>
                  <a:pt x="570751" y="544086"/>
                  <a:pt x="600248" y="570305"/>
                </a:cubicBezTo>
                <a:cubicBezTo>
                  <a:pt x="629745" y="596524"/>
                  <a:pt x="438015" y="453957"/>
                  <a:pt x="462596" y="481815"/>
                </a:cubicBezTo>
                <a:cubicBezTo>
                  <a:pt x="487177" y="509673"/>
                  <a:pt x="749371" y="742370"/>
                  <a:pt x="747732" y="737454"/>
                </a:cubicBezTo>
                <a:cubicBezTo>
                  <a:pt x="746093" y="732538"/>
                  <a:pt x="518312" y="517867"/>
                  <a:pt x="452764" y="452318"/>
                </a:cubicBezTo>
                <a:cubicBezTo>
                  <a:pt x="387216" y="386770"/>
                  <a:pt x="433100" y="417905"/>
                  <a:pt x="354442" y="344163"/>
                </a:cubicBezTo>
                <a:cubicBezTo>
                  <a:pt x="275784" y="270421"/>
                  <a:pt x="11951" y="3311"/>
                  <a:pt x="48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36C2E28-6533-E2BB-FB93-4E9BFBF5400E}"/>
              </a:ext>
            </a:extLst>
          </p:cNvPr>
          <p:cNvSpPr/>
          <p:nvPr/>
        </p:nvSpPr>
        <p:spPr>
          <a:xfrm>
            <a:off x="4659767" y="8809703"/>
            <a:ext cx="970239" cy="393026"/>
          </a:xfrm>
          <a:custGeom>
            <a:avLst/>
            <a:gdLst>
              <a:gd name="connsiteX0" fmla="*/ 49885 w 970239"/>
              <a:gd name="connsiteY0" fmla="*/ 0 h 393026"/>
              <a:gd name="connsiteX1" fmla="*/ 59717 w 970239"/>
              <a:gd name="connsiteY1" fmla="*/ 216310 h 393026"/>
              <a:gd name="connsiteX2" fmla="*/ 570994 w 970239"/>
              <a:gd name="connsiteY2" fmla="*/ 334297 h 393026"/>
              <a:gd name="connsiteX3" fmla="*/ 482504 w 970239"/>
              <a:gd name="connsiteY3" fmla="*/ 383458 h 393026"/>
              <a:gd name="connsiteX4" fmla="*/ 964285 w 970239"/>
              <a:gd name="connsiteY4" fmla="*/ 147484 h 393026"/>
              <a:gd name="connsiteX5" fmla="*/ 718478 w 970239"/>
              <a:gd name="connsiteY5" fmla="*/ 275303 h 393026"/>
              <a:gd name="connsiteX6" fmla="*/ 236698 w 970239"/>
              <a:gd name="connsiteY6" fmla="*/ 294968 h 393026"/>
              <a:gd name="connsiteX7" fmla="*/ 10556 w 970239"/>
              <a:gd name="connsiteY7" fmla="*/ 216310 h 393026"/>
              <a:gd name="connsiteX8" fmla="*/ 49885 w 970239"/>
              <a:gd name="connsiteY8" fmla="*/ 0 h 3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239" h="393026">
                <a:moveTo>
                  <a:pt x="49885" y="0"/>
                </a:moveTo>
                <a:cubicBezTo>
                  <a:pt x="58078" y="0"/>
                  <a:pt x="-27134" y="160594"/>
                  <a:pt x="59717" y="216310"/>
                </a:cubicBezTo>
                <a:cubicBezTo>
                  <a:pt x="146568" y="272026"/>
                  <a:pt x="500529" y="306439"/>
                  <a:pt x="570994" y="334297"/>
                </a:cubicBezTo>
                <a:cubicBezTo>
                  <a:pt x="641459" y="362155"/>
                  <a:pt x="416956" y="414594"/>
                  <a:pt x="482504" y="383458"/>
                </a:cubicBezTo>
                <a:cubicBezTo>
                  <a:pt x="548053" y="352323"/>
                  <a:pt x="924956" y="165510"/>
                  <a:pt x="964285" y="147484"/>
                </a:cubicBezTo>
                <a:cubicBezTo>
                  <a:pt x="1003614" y="129458"/>
                  <a:pt x="839743" y="250722"/>
                  <a:pt x="718478" y="275303"/>
                </a:cubicBezTo>
                <a:cubicBezTo>
                  <a:pt x="597213" y="299884"/>
                  <a:pt x="354685" y="304800"/>
                  <a:pt x="236698" y="294968"/>
                </a:cubicBezTo>
                <a:cubicBezTo>
                  <a:pt x="118711" y="285136"/>
                  <a:pt x="46608" y="265471"/>
                  <a:pt x="10556" y="216310"/>
                </a:cubicBezTo>
                <a:cubicBezTo>
                  <a:pt x="-25496" y="167149"/>
                  <a:pt x="41692" y="0"/>
                  <a:pt x="498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318E20D2-3720-C141-42EE-58AE61528EE0}"/>
              </a:ext>
            </a:extLst>
          </p:cNvPr>
          <p:cNvSpPr/>
          <p:nvPr/>
        </p:nvSpPr>
        <p:spPr>
          <a:xfrm>
            <a:off x="4935768" y="7864331"/>
            <a:ext cx="1356905" cy="542543"/>
          </a:xfrm>
          <a:custGeom>
            <a:avLst/>
            <a:gdLst>
              <a:gd name="connsiteX0" fmla="*/ 26 w 1356905"/>
              <a:gd name="connsiteY0" fmla="*/ 542250 h 542543"/>
              <a:gd name="connsiteX1" fmla="*/ 806271 w 1356905"/>
              <a:gd name="connsiteY1" fmla="*/ 178456 h 542543"/>
              <a:gd name="connsiteX2" fmla="*/ 737445 w 1356905"/>
              <a:gd name="connsiteY2" fmla="*/ 257114 h 542543"/>
              <a:gd name="connsiteX3" fmla="*/ 1179897 w 1356905"/>
              <a:gd name="connsiteY3" fmla="*/ 70301 h 542543"/>
              <a:gd name="connsiteX4" fmla="*/ 1052077 w 1356905"/>
              <a:gd name="connsiteY4" fmla="*/ 188288 h 542543"/>
              <a:gd name="connsiteX5" fmla="*/ 1356877 w 1356905"/>
              <a:gd name="connsiteY5" fmla="*/ 335772 h 542543"/>
              <a:gd name="connsiteX6" fmla="*/ 1032413 w 1356905"/>
              <a:gd name="connsiteY6" fmla="*/ 178456 h 542543"/>
              <a:gd name="connsiteX7" fmla="*/ 825935 w 1356905"/>
              <a:gd name="connsiteY7" fmla="*/ 158792 h 542543"/>
              <a:gd name="connsiteX8" fmla="*/ 894761 w 1356905"/>
              <a:gd name="connsiteY8" fmla="*/ 1475 h 542543"/>
              <a:gd name="connsiteX9" fmla="*/ 835767 w 1356905"/>
              <a:gd name="connsiteY9" fmla="*/ 109630 h 542543"/>
              <a:gd name="connsiteX10" fmla="*/ 26 w 1356905"/>
              <a:gd name="connsiteY10" fmla="*/ 542250 h 5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6905" h="542543">
                <a:moveTo>
                  <a:pt x="26" y="542250"/>
                </a:moveTo>
                <a:cubicBezTo>
                  <a:pt x="-4890" y="553721"/>
                  <a:pt x="683368" y="225979"/>
                  <a:pt x="806271" y="178456"/>
                </a:cubicBezTo>
                <a:cubicBezTo>
                  <a:pt x="929174" y="130933"/>
                  <a:pt x="675174" y="275140"/>
                  <a:pt x="737445" y="257114"/>
                </a:cubicBezTo>
                <a:cubicBezTo>
                  <a:pt x="799716" y="239088"/>
                  <a:pt x="1127458" y="81772"/>
                  <a:pt x="1179897" y="70301"/>
                </a:cubicBezTo>
                <a:cubicBezTo>
                  <a:pt x="1232336" y="58830"/>
                  <a:pt x="1022580" y="144043"/>
                  <a:pt x="1052077" y="188288"/>
                </a:cubicBezTo>
                <a:cubicBezTo>
                  <a:pt x="1081574" y="232533"/>
                  <a:pt x="1360154" y="337411"/>
                  <a:pt x="1356877" y="335772"/>
                </a:cubicBezTo>
                <a:cubicBezTo>
                  <a:pt x="1353600" y="334133"/>
                  <a:pt x="1120903" y="207953"/>
                  <a:pt x="1032413" y="178456"/>
                </a:cubicBezTo>
                <a:cubicBezTo>
                  <a:pt x="943923" y="148959"/>
                  <a:pt x="848877" y="188289"/>
                  <a:pt x="825935" y="158792"/>
                </a:cubicBezTo>
                <a:cubicBezTo>
                  <a:pt x="802993" y="129295"/>
                  <a:pt x="893122" y="9669"/>
                  <a:pt x="894761" y="1475"/>
                </a:cubicBezTo>
                <a:cubicBezTo>
                  <a:pt x="896400" y="-6719"/>
                  <a:pt x="986528" y="17862"/>
                  <a:pt x="835767" y="109630"/>
                </a:cubicBezTo>
                <a:cubicBezTo>
                  <a:pt x="685006" y="201398"/>
                  <a:pt x="4942" y="530779"/>
                  <a:pt x="26" y="54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3DF97E8-E44B-E60F-8040-BAE8C9CDEC5C}"/>
              </a:ext>
            </a:extLst>
          </p:cNvPr>
          <p:cNvSpPr/>
          <p:nvPr/>
        </p:nvSpPr>
        <p:spPr>
          <a:xfrm>
            <a:off x="3441224" y="6543371"/>
            <a:ext cx="256071" cy="231724"/>
          </a:xfrm>
          <a:custGeom>
            <a:avLst/>
            <a:gdLst>
              <a:gd name="connsiteX0" fmla="*/ 66 w 256071"/>
              <a:gd name="connsiteY0" fmla="*/ 54074 h 231724"/>
              <a:gd name="connsiteX1" fmla="*/ 167215 w 256071"/>
              <a:gd name="connsiteY1" fmla="*/ 73739 h 231724"/>
              <a:gd name="connsiteX2" fmla="*/ 255705 w 256071"/>
              <a:gd name="connsiteY2" fmla="*/ 231055 h 231724"/>
              <a:gd name="connsiteX3" fmla="*/ 196711 w 256071"/>
              <a:gd name="connsiteY3" fmla="*/ 4913 h 231724"/>
              <a:gd name="connsiteX4" fmla="*/ 147550 w 256071"/>
              <a:gd name="connsiteY4" fmla="*/ 73739 h 231724"/>
              <a:gd name="connsiteX5" fmla="*/ 66 w 256071"/>
              <a:gd name="connsiteY5" fmla="*/ 54074 h 2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071" h="231724">
                <a:moveTo>
                  <a:pt x="66" y="54074"/>
                </a:moveTo>
                <a:cubicBezTo>
                  <a:pt x="3343" y="54074"/>
                  <a:pt x="124608" y="44242"/>
                  <a:pt x="167215" y="73739"/>
                </a:cubicBezTo>
                <a:cubicBezTo>
                  <a:pt x="209822" y="103236"/>
                  <a:pt x="250789" y="242526"/>
                  <a:pt x="255705" y="231055"/>
                </a:cubicBezTo>
                <a:cubicBezTo>
                  <a:pt x="260621" y="219584"/>
                  <a:pt x="214737" y="31132"/>
                  <a:pt x="196711" y="4913"/>
                </a:cubicBezTo>
                <a:cubicBezTo>
                  <a:pt x="178685" y="-21306"/>
                  <a:pt x="178685" y="65546"/>
                  <a:pt x="147550" y="73739"/>
                </a:cubicBezTo>
                <a:cubicBezTo>
                  <a:pt x="116415" y="81933"/>
                  <a:pt x="-3211" y="54074"/>
                  <a:pt x="66" y="5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03548AB-7A62-99CE-3D0F-397195690E46}"/>
              </a:ext>
            </a:extLst>
          </p:cNvPr>
          <p:cNvSpPr/>
          <p:nvPr/>
        </p:nvSpPr>
        <p:spPr>
          <a:xfrm>
            <a:off x="5794660" y="6223797"/>
            <a:ext cx="183612" cy="295008"/>
          </a:xfrm>
          <a:custGeom>
            <a:avLst/>
            <a:gdLst>
              <a:gd name="connsiteX0" fmla="*/ 183353 w 183612"/>
              <a:gd name="connsiteY0" fmla="*/ 22 h 295008"/>
              <a:gd name="connsiteX1" fmla="*/ 45701 w 183612"/>
              <a:gd name="connsiteY1" fmla="*/ 137674 h 295008"/>
              <a:gd name="connsiteX2" fmla="*/ 35869 w 183612"/>
              <a:gd name="connsiteY2" fmla="*/ 294990 h 295008"/>
              <a:gd name="connsiteX3" fmla="*/ 6372 w 183612"/>
              <a:gd name="connsiteY3" fmla="*/ 147506 h 295008"/>
              <a:gd name="connsiteX4" fmla="*/ 183353 w 183612"/>
              <a:gd name="connsiteY4" fmla="*/ 22 h 29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12" h="295008">
                <a:moveTo>
                  <a:pt x="183353" y="22"/>
                </a:moveTo>
                <a:cubicBezTo>
                  <a:pt x="189908" y="-1617"/>
                  <a:pt x="70282" y="88513"/>
                  <a:pt x="45701" y="137674"/>
                </a:cubicBezTo>
                <a:cubicBezTo>
                  <a:pt x="21120" y="186835"/>
                  <a:pt x="42424" y="293351"/>
                  <a:pt x="35869" y="294990"/>
                </a:cubicBezTo>
                <a:cubicBezTo>
                  <a:pt x="29314" y="296629"/>
                  <a:pt x="-16570" y="191751"/>
                  <a:pt x="6372" y="147506"/>
                </a:cubicBezTo>
                <a:cubicBezTo>
                  <a:pt x="29314" y="103261"/>
                  <a:pt x="176798" y="1661"/>
                  <a:pt x="18335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BAFEB87-C66D-D6DF-7A99-0B15A304D22E}"/>
              </a:ext>
            </a:extLst>
          </p:cNvPr>
          <p:cNvSpPr/>
          <p:nvPr/>
        </p:nvSpPr>
        <p:spPr>
          <a:xfrm>
            <a:off x="3027842" y="5334527"/>
            <a:ext cx="601751" cy="92909"/>
          </a:xfrm>
          <a:custGeom>
            <a:avLst/>
            <a:gdLst>
              <a:gd name="connsiteX0" fmla="*/ 493 w 601751"/>
              <a:gd name="connsiteY0" fmla="*/ 92879 h 92909"/>
              <a:gd name="connsiteX1" fmla="*/ 570764 w 601751"/>
              <a:gd name="connsiteY1" fmla="*/ 14221 h 92909"/>
              <a:gd name="connsiteX2" fmla="*/ 472442 w 601751"/>
              <a:gd name="connsiteY2" fmla="*/ 4389 h 92909"/>
              <a:gd name="connsiteX3" fmla="*/ 493 w 601751"/>
              <a:gd name="connsiteY3" fmla="*/ 92879 h 9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51" h="92909">
                <a:moveTo>
                  <a:pt x="493" y="92879"/>
                </a:moveTo>
                <a:cubicBezTo>
                  <a:pt x="16880" y="94518"/>
                  <a:pt x="492106" y="28969"/>
                  <a:pt x="570764" y="14221"/>
                </a:cubicBezTo>
                <a:cubicBezTo>
                  <a:pt x="649422" y="-527"/>
                  <a:pt x="564210" y="-3805"/>
                  <a:pt x="472442" y="4389"/>
                </a:cubicBezTo>
                <a:cubicBezTo>
                  <a:pt x="380674" y="12583"/>
                  <a:pt x="-15894" y="91240"/>
                  <a:pt x="493" y="9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C75A87F-7C1D-C1C1-7DA8-466DBD78443C}"/>
              </a:ext>
            </a:extLst>
          </p:cNvPr>
          <p:cNvSpPr/>
          <p:nvPr/>
        </p:nvSpPr>
        <p:spPr>
          <a:xfrm>
            <a:off x="5033965" y="4775174"/>
            <a:ext cx="718451" cy="524573"/>
          </a:xfrm>
          <a:custGeom>
            <a:avLst/>
            <a:gdLst>
              <a:gd name="connsiteX0" fmla="*/ 151 w 718451"/>
              <a:gd name="connsiteY0" fmla="*/ 524413 h 524573"/>
              <a:gd name="connsiteX1" fmla="*/ 226293 w 718451"/>
              <a:gd name="connsiteY1" fmla="*/ 180284 h 524573"/>
              <a:gd name="connsiteX2" fmla="*/ 147635 w 718451"/>
              <a:gd name="connsiteY2" fmla="*/ 258942 h 524573"/>
              <a:gd name="connsiteX3" fmla="*/ 462267 w 718451"/>
              <a:gd name="connsiteY3" fmla="*/ 42632 h 524573"/>
              <a:gd name="connsiteX4" fmla="*/ 717906 w 718451"/>
              <a:gd name="connsiteY4" fmla="*/ 3303 h 524573"/>
              <a:gd name="connsiteX5" fmla="*/ 393441 w 718451"/>
              <a:gd name="connsiteY5" fmla="*/ 91794 h 524573"/>
              <a:gd name="connsiteX6" fmla="*/ 265622 w 718451"/>
              <a:gd name="connsiteY6" fmla="*/ 131123 h 524573"/>
              <a:gd name="connsiteX7" fmla="*/ 151 w 718451"/>
              <a:gd name="connsiteY7" fmla="*/ 524413 h 52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451" h="524573">
                <a:moveTo>
                  <a:pt x="151" y="524413"/>
                </a:moveTo>
                <a:cubicBezTo>
                  <a:pt x="-6404" y="532606"/>
                  <a:pt x="201712" y="224529"/>
                  <a:pt x="226293" y="180284"/>
                </a:cubicBezTo>
                <a:cubicBezTo>
                  <a:pt x="250874" y="136039"/>
                  <a:pt x="108306" y="281884"/>
                  <a:pt x="147635" y="258942"/>
                </a:cubicBezTo>
                <a:cubicBezTo>
                  <a:pt x="186964" y="236000"/>
                  <a:pt x="367222" y="85238"/>
                  <a:pt x="462267" y="42632"/>
                </a:cubicBezTo>
                <a:cubicBezTo>
                  <a:pt x="557312" y="26"/>
                  <a:pt x="729377" y="-4891"/>
                  <a:pt x="717906" y="3303"/>
                </a:cubicBezTo>
                <a:cubicBezTo>
                  <a:pt x="706435" y="11497"/>
                  <a:pt x="468822" y="70491"/>
                  <a:pt x="393441" y="91794"/>
                </a:cubicBezTo>
                <a:cubicBezTo>
                  <a:pt x="318060" y="113097"/>
                  <a:pt x="331170" y="60659"/>
                  <a:pt x="265622" y="131123"/>
                </a:cubicBezTo>
                <a:cubicBezTo>
                  <a:pt x="200074" y="201587"/>
                  <a:pt x="6706" y="516220"/>
                  <a:pt x="151" y="524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C1339B7-11CD-823E-C96B-3B3DE9937AFF}"/>
              </a:ext>
            </a:extLst>
          </p:cNvPr>
          <p:cNvSpPr/>
          <p:nvPr/>
        </p:nvSpPr>
        <p:spPr>
          <a:xfrm>
            <a:off x="6695768" y="6931727"/>
            <a:ext cx="101996" cy="314672"/>
          </a:xfrm>
          <a:custGeom>
            <a:avLst/>
            <a:gdLst>
              <a:gd name="connsiteX0" fmla="*/ 78658 w 101996"/>
              <a:gd name="connsiteY0" fmla="*/ 15 h 314672"/>
              <a:gd name="connsiteX1" fmla="*/ 98322 w 101996"/>
              <a:gd name="connsiteY1" fmla="*/ 176996 h 314672"/>
              <a:gd name="connsiteX2" fmla="*/ 0 w 101996"/>
              <a:gd name="connsiteY2" fmla="*/ 314647 h 314672"/>
              <a:gd name="connsiteX3" fmla="*/ 98322 w 101996"/>
              <a:gd name="connsiteY3" fmla="*/ 186828 h 314672"/>
              <a:gd name="connsiteX4" fmla="*/ 78658 w 101996"/>
              <a:gd name="connsiteY4" fmla="*/ 15 h 31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6" h="314672">
                <a:moveTo>
                  <a:pt x="78658" y="15"/>
                </a:moveTo>
                <a:cubicBezTo>
                  <a:pt x="78658" y="-1624"/>
                  <a:pt x="111432" y="124557"/>
                  <a:pt x="98322" y="176996"/>
                </a:cubicBezTo>
                <a:cubicBezTo>
                  <a:pt x="85212" y="229435"/>
                  <a:pt x="0" y="313008"/>
                  <a:pt x="0" y="314647"/>
                </a:cubicBezTo>
                <a:cubicBezTo>
                  <a:pt x="0" y="316286"/>
                  <a:pt x="83574" y="237628"/>
                  <a:pt x="98322" y="186828"/>
                </a:cubicBezTo>
                <a:cubicBezTo>
                  <a:pt x="113070" y="136028"/>
                  <a:pt x="78658" y="1654"/>
                  <a:pt x="7865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9F6BE621-56E8-F78F-DE35-37F62D4F5830}"/>
              </a:ext>
            </a:extLst>
          </p:cNvPr>
          <p:cNvSpPr/>
          <p:nvPr/>
        </p:nvSpPr>
        <p:spPr>
          <a:xfrm>
            <a:off x="6912045" y="7147821"/>
            <a:ext cx="68858" cy="482558"/>
          </a:xfrm>
          <a:custGeom>
            <a:avLst/>
            <a:gdLst>
              <a:gd name="connsiteX0" fmla="*/ 32 w 68858"/>
              <a:gd name="connsiteY0" fmla="*/ 231 h 482558"/>
              <a:gd name="connsiteX1" fmla="*/ 59026 w 68858"/>
              <a:gd name="connsiteY1" fmla="*/ 324695 h 482558"/>
              <a:gd name="connsiteX2" fmla="*/ 32 w 68858"/>
              <a:gd name="connsiteY2" fmla="*/ 482011 h 482558"/>
              <a:gd name="connsiteX3" fmla="*/ 68858 w 68858"/>
              <a:gd name="connsiteY3" fmla="*/ 275534 h 482558"/>
              <a:gd name="connsiteX4" fmla="*/ 32 w 68858"/>
              <a:gd name="connsiteY4" fmla="*/ 231 h 48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8" h="482558">
                <a:moveTo>
                  <a:pt x="32" y="231"/>
                </a:moveTo>
                <a:cubicBezTo>
                  <a:pt x="-1607" y="8424"/>
                  <a:pt x="59026" y="244398"/>
                  <a:pt x="59026" y="324695"/>
                </a:cubicBezTo>
                <a:cubicBezTo>
                  <a:pt x="59026" y="404992"/>
                  <a:pt x="-1607" y="490204"/>
                  <a:pt x="32" y="482011"/>
                </a:cubicBezTo>
                <a:cubicBezTo>
                  <a:pt x="1671" y="473818"/>
                  <a:pt x="68858" y="347637"/>
                  <a:pt x="68858" y="275534"/>
                </a:cubicBezTo>
                <a:cubicBezTo>
                  <a:pt x="68858" y="203431"/>
                  <a:pt x="1671" y="-7962"/>
                  <a:pt x="32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7685600-CB2A-013F-A83B-6C8BD275CA8F}"/>
              </a:ext>
            </a:extLst>
          </p:cNvPr>
          <p:cNvSpPr/>
          <p:nvPr/>
        </p:nvSpPr>
        <p:spPr>
          <a:xfrm>
            <a:off x="3566576" y="4414677"/>
            <a:ext cx="386660" cy="414085"/>
          </a:xfrm>
          <a:custGeom>
            <a:avLst/>
            <a:gdLst>
              <a:gd name="connsiteX0" fmla="*/ 189347 w 386660"/>
              <a:gd name="connsiteY0" fmla="*/ 7 h 414085"/>
              <a:gd name="connsiteX1" fmla="*/ 2534 w 386660"/>
              <a:gd name="connsiteY1" fmla="*/ 324471 h 414085"/>
              <a:gd name="connsiteX2" fmla="*/ 81192 w 386660"/>
              <a:gd name="connsiteY2" fmla="*/ 245813 h 414085"/>
              <a:gd name="connsiteX3" fmla="*/ 81192 w 386660"/>
              <a:gd name="connsiteY3" fmla="*/ 393297 h 414085"/>
              <a:gd name="connsiteX4" fmla="*/ 385992 w 386660"/>
              <a:gd name="connsiteY4" fmla="*/ 412962 h 414085"/>
              <a:gd name="connsiteX5" fmla="*/ 159850 w 386660"/>
              <a:gd name="connsiteY5" fmla="*/ 393297 h 414085"/>
              <a:gd name="connsiteX6" fmla="*/ 51695 w 386660"/>
              <a:gd name="connsiteY6" fmla="*/ 314639 h 414085"/>
              <a:gd name="connsiteX7" fmla="*/ 189347 w 386660"/>
              <a:gd name="connsiteY7" fmla="*/ 7 h 41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60" h="414085">
                <a:moveTo>
                  <a:pt x="189347" y="7"/>
                </a:moveTo>
                <a:cubicBezTo>
                  <a:pt x="181154" y="1646"/>
                  <a:pt x="20560" y="283503"/>
                  <a:pt x="2534" y="324471"/>
                </a:cubicBezTo>
                <a:cubicBezTo>
                  <a:pt x="-15492" y="365439"/>
                  <a:pt x="68082" y="234342"/>
                  <a:pt x="81192" y="245813"/>
                </a:cubicBezTo>
                <a:cubicBezTo>
                  <a:pt x="94302" y="257284"/>
                  <a:pt x="30392" y="365439"/>
                  <a:pt x="81192" y="393297"/>
                </a:cubicBezTo>
                <a:cubicBezTo>
                  <a:pt x="131992" y="421155"/>
                  <a:pt x="372882" y="412962"/>
                  <a:pt x="385992" y="412962"/>
                </a:cubicBezTo>
                <a:cubicBezTo>
                  <a:pt x="399102" y="412962"/>
                  <a:pt x="215566" y="409684"/>
                  <a:pt x="159850" y="393297"/>
                </a:cubicBezTo>
                <a:cubicBezTo>
                  <a:pt x="104134" y="376910"/>
                  <a:pt x="48418" y="375271"/>
                  <a:pt x="51695" y="314639"/>
                </a:cubicBezTo>
                <a:cubicBezTo>
                  <a:pt x="54972" y="254007"/>
                  <a:pt x="197540" y="-1632"/>
                  <a:pt x="18934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1AD8CF7-EA00-CAF4-4097-43C456D19254}"/>
              </a:ext>
            </a:extLst>
          </p:cNvPr>
          <p:cNvSpPr/>
          <p:nvPr/>
        </p:nvSpPr>
        <p:spPr>
          <a:xfrm>
            <a:off x="4613916" y="3163667"/>
            <a:ext cx="205264" cy="493977"/>
          </a:xfrm>
          <a:custGeom>
            <a:avLst/>
            <a:gdLst>
              <a:gd name="connsiteX0" fmla="*/ 46574 w 205264"/>
              <a:gd name="connsiteY0" fmla="*/ 51481 h 493977"/>
              <a:gd name="connsiteX1" fmla="*/ 125232 w 205264"/>
              <a:gd name="connsiteY1" fmla="*/ 277623 h 493977"/>
              <a:gd name="connsiteX2" fmla="*/ 76071 w 205264"/>
              <a:gd name="connsiteY2" fmla="*/ 493933 h 493977"/>
              <a:gd name="connsiteX3" fmla="*/ 203890 w 205264"/>
              <a:gd name="connsiteY3" fmla="*/ 297288 h 493977"/>
              <a:gd name="connsiteX4" fmla="*/ 144897 w 205264"/>
              <a:gd name="connsiteY4" fmla="*/ 366114 h 493977"/>
              <a:gd name="connsiteX5" fmla="*/ 164561 w 205264"/>
              <a:gd name="connsiteY5" fmla="*/ 257959 h 493977"/>
              <a:gd name="connsiteX6" fmla="*/ 7245 w 205264"/>
              <a:gd name="connsiteY6" fmla="*/ 12152 h 493977"/>
              <a:gd name="connsiteX7" fmla="*/ 46574 w 205264"/>
              <a:gd name="connsiteY7" fmla="*/ 51481 h 49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64" h="493977">
                <a:moveTo>
                  <a:pt x="46574" y="51481"/>
                </a:moveTo>
                <a:cubicBezTo>
                  <a:pt x="66238" y="95726"/>
                  <a:pt x="120316" y="203881"/>
                  <a:pt x="125232" y="277623"/>
                </a:cubicBezTo>
                <a:cubicBezTo>
                  <a:pt x="130148" y="351365"/>
                  <a:pt x="62961" y="490656"/>
                  <a:pt x="76071" y="493933"/>
                </a:cubicBezTo>
                <a:cubicBezTo>
                  <a:pt x="89181" y="497210"/>
                  <a:pt x="192419" y="318591"/>
                  <a:pt x="203890" y="297288"/>
                </a:cubicBezTo>
                <a:cubicBezTo>
                  <a:pt x="215361" y="275985"/>
                  <a:pt x="151452" y="372669"/>
                  <a:pt x="144897" y="366114"/>
                </a:cubicBezTo>
                <a:cubicBezTo>
                  <a:pt x="138342" y="359559"/>
                  <a:pt x="187503" y="316953"/>
                  <a:pt x="164561" y="257959"/>
                </a:cubicBezTo>
                <a:cubicBezTo>
                  <a:pt x="141619" y="198965"/>
                  <a:pt x="31825" y="40010"/>
                  <a:pt x="7245" y="12152"/>
                </a:cubicBezTo>
                <a:cubicBezTo>
                  <a:pt x="-17335" y="-15706"/>
                  <a:pt x="26910" y="7236"/>
                  <a:pt x="46574" y="5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99342A6-DC26-6506-CEC9-649FF6A046C8}"/>
              </a:ext>
            </a:extLst>
          </p:cNvPr>
          <p:cNvSpPr/>
          <p:nvPr/>
        </p:nvSpPr>
        <p:spPr>
          <a:xfrm>
            <a:off x="3529775" y="5898584"/>
            <a:ext cx="503496" cy="187584"/>
          </a:xfrm>
          <a:custGeom>
            <a:avLst/>
            <a:gdLst>
              <a:gd name="connsiteX0" fmla="*/ 6 w 503496"/>
              <a:gd name="connsiteY0" fmla="*/ 187584 h 187584"/>
              <a:gd name="connsiteX1" fmla="*/ 324470 w 503496"/>
              <a:gd name="connsiteY1" fmla="*/ 108926 h 187584"/>
              <a:gd name="connsiteX2" fmla="*/ 226148 w 503496"/>
              <a:gd name="connsiteY2" fmla="*/ 167919 h 187584"/>
              <a:gd name="connsiteX3" fmla="*/ 501451 w 503496"/>
              <a:gd name="connsiteY3" fmla="*/ 771 h 187584"/>
              <a:gd name="connsiteX4" fmla="*/ 334302 w 503496"/>
              <a:gd name="connsiteY4" fmla="*/ 108926 h 187584"/>
              <a:gd name="connsiteX5" fmla="*/ 6 w 503496"/>
              <a:gd name="connsiteY5" fmla="*/ 187584 h 1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496" h="187584">
                <a:moveTo>
                  <a:pt x="6" y="187584"/>
                </a:moveTo>
                <a:cubicBezTo>
                  <a:pt x="-1633" y="187584"/>
                  <a:pt x="286780" y="112203"/>
                  <a:pt x="324470" y="108926"/>
                </a:cubicBezTo>
                <a:cubicBezTo>
                  <a:pt x="362160" y="105648"/>
                  <a:pt x="226148" y="167919"/>
                  <a:pt x="226148" y="167919"/>
                </a:cubicBezTo>
                <a:lnTo>
                  <a:pt x="501451" y="771"/>
                </a:lnTo>
                <a:cubicBezTo>
                  <a:pt x="519477" y="-9061"/>
                  <a:pt x="414599" y="77791"/>
                  <a:pt x="334302" y="108926"/>
                </a:cubicBezTo>
                <a:cubicBezTo>
                  <a:pt x="254005" y="140061"/>
                  <a:pt x="1645" y="187584"/>
                  <a:pt x="6" y="187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CEF2B706-E10C-A195-DE48-94467ECA0448}"/>
              </a:ext>
            </a:extLst>
          </p:cNvPr>
          <p:cNvSpPr/>
          <p:nvPr/>
        </p:nvSpPr>
        <p:spPr>
          <a:xfrm>
            <a:off x="2643160" y="2472223"/>
            <a:ext cx="1829467" cy="2925903"/>
          </a:xfrm>
          <a:custGeom>
            <a:avLst/>
            <a:gdLst>
              <a:gd name="connsiteX0" fmla="*/ 1702698 w 1829467"/>
              <a:gd name="connsiteY0" fmla="*/ 93996 h 2925903"/>
              <a:gd name="connsiteX1" fmla="*/ 562156 w 1829467"/>
              <a:gd name="connsiteY1" fmla="*/ 1146048 h 2925903"/>
              <a:gd name="connsiteX2" fmla="*/ 748969 w 1829467"/>
              <a:gd name="connsiteY2" fmla="*/ 978900 h 2925903"/>
              <a:gd name="connsiteX3" fmla="*/ 326182 w 1829467"/>
              <a:gd name="connsiteY3" fmla="*/ 1686822 h 2925903"/>
              <a:gd name="connsiteX4" fmla="*/ 503163 w 1829467"/>
              <a:gd name="connsiteY4" fmla="*/ 1460680 h 2925903"/>
              <a:gd name="connsiteX5" fmla="*/ 267188 w 1829467"/>
              <a:gd name="connsiteY5" fmla="*/ 2050616 h 2925903"/>
              <a:gd name="connsiteX6" fmla="*/ 100040 w 1829467"/>
              <a:gd name="connsiteY6" fmla="*/ 2679880 h 2925903"/>
              <a:gd name="connsiteX7" fmla="*/ 129537 w 1829467"/>
              <a:gd name="connsiteY7" fmla="*/ 2276758 h 2925903"/>
              <a:gd name="connsiteX8" fmla="*/ 1717 w 1829467"/>
              <a:gd name="connsiteY8" fmla="*/ 2915854 h 2925903"/>
              <a:gd name="connsiteX9" fmla="*/ 237692 w 1829467"/>
              <a:gd name="connsiteY9" fmla="*/ 1667158 h 2925903"/>
              <a:gd name="connsiteX10" fmla="*/ 906285 w 1829467"/>
              <a:gd name="connsiteY10" fmla="*/ 733093 h 2925903"/>
              <a:gd name="connsiteX11" fmla="*/ 503163 w 1829467"/>
              <a:gd name="connsiteY11" fmla="*/ 1096887 h 2925903"/>
              <a:gd name="connsiteX12" fmla="*/ 1053769 w 1829467"/>
              <a:gd name="connsiteY12" fmla="*/ 487287 h 2925903"/>
              <a:gd name="connsiteX13" fmla="*/ 483498 w 1829467"/>
              <a:gd name="connsiteY13" fmla="*/ 851080 h 2925903"/>
              <a:gd name="connsiteX14" fmla="*/ 1663369 w 1829467"/>
              <a:gd name="connsiteY14" fmla="*/ 133325 h 2925903"/>
              <a:gd name="connsiteX15" fmla="*/ 1702698 w 1829467"/>
              <a:gd name="connsiteY15" fmla="*/ 93996 h 292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9467" h="2925903">
                <a:moveTo>
                  <a:pt x="1702698" y="93996"/>
                </a:moveTo>
                <a:lnTo>
                  <a:pt x="562156" y="1146048"/>
                </a:lnTo>
                <a:cubicBezTo>
                  <a:pt x="403201" y="1293532"/>
                  <a:pt x="788298" y="888771"/>
                  <a:pt x="748969" y="978900"/>
                </a:cubicBezTo>
                <a:cubicBezTo>
                  <a:pt x="709640" y="1069029"/>
                  <a:pt x="367150" y="1606525"/>
                  <a:pt x="326182" y="1686822"/>
                </a:cubicBezTo>
                <a:cubicBezTo>
                  <a:pt x="285214" y="1767119"/>
                  <a:pt x="512995" y="1400048"/>
                  <a:pt x="503163" y="1460680"/>
                </a:cubicBezTo>
                <a:cubicBezTo>
                  <a:pt x="493331" y="1521312"/>
                  <a:pt x="334375" y="1847416"/>
                  <a:pt x="267188" y="2050616"/>
                </a:cubicBezTo>
                <a:cubicBezTo>
                  <a:pt x="200001" y="2253816"/>
                  <a:pt x="122982" y="2642190"/>
                  <a:pt x="100040" y="2679880"/>
                </a:cubicBezTo>
                <a:cubicBezTo>
                  <a:pt x="77098" y="2717570"/>
                  <a:pt x="145924" y="2237429"/>
                  <a:pt x="129537" y="2276758"/>
                </a:cubicBezTo>
                <a:cubicBezTo>
                  <a:pt x="113150" y="2316087"/>
                  <a:pt x="-16309" y="3017454"/>
                  <a:pt x="1717" y="2915854"/>
                </a:cubicBezTo>
                <a:cubicBezTo>
                  <a:pt x="19743" y="2814254"/>
                  <a:pt x="86931" y="2030951"/>
                  <a:pt x="237692" y="1667158"/>
                </a:cubicBezTo>
                <a:cubicBezTo>
                  <a:pt x="388453" y="1303365"/>
                  <a:pt x="862040" y="828138"/>
                  <a:pt x="906285" y="733093"/>
                </a:cubicBezTo>
                <a:cubicBezTo>
                  <a:pt x="950530" y="638048"/>
                  <a:pt x="478582" y="1137855"/>
                  <a:pt x="503163" y="1096887"/>
                </a:cubicBezTo>
                <a:cubicBezTo>
                  <a:pt x="527744" y="1055919"/>
                  <a:pt x="1057046" y="528255"/>
                  <a:pt x="1053769" y="487287"/>
                </a:cubicBezTo>
                <a:cubicBezTo>
                  <a:pt x="1050491" y="446319"/>
                  <a:pt x="381898" y="910074"/>
                  <a:pt x="483498" y="851080"/>
                </a:cubicBezTo>
                <a:cubicBezTo>
                  <a:pt x="585098" y="792086"/>
                  <a:pt x="1458530" y="254590"/>
                  <a:pt x="1663369" y="133325"/>
                </a:cubicBezTo>
                <a:cubicBezTo>
                  <a:pt x="1868208" y="12060"/>
                  <a:pt x="1886233" y="-74791"/>
                  <a:pt x="1702698" y="93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964D4B9-4819-F9BB-BD8E-39A714128810}"/>
              </a:ext>
            </a:extLst>
          </p:cNvPr>
          <p:cNvSpPr/>
          <p:nvPr/>
        </p:nvSpPr>
        <p:spPr>
          <a:xfrm>
            <a:off x="2584509" y="4503172"/>
            <a:ext cx="1270152" cy="4356714"/>
          </a:xfrm>
          <a:custGeom>
            <a:avLst/>
            <a:gdLst>
              <a:gd name="connsiteX0" fmla="*/ 365168 w 1270152"/>
              <a:gd name="connsiteY0" fmla="*/ 2 h 4356714"/>
              <a:gd name="connsiteX1" fmla="*/ 217685 w 1270152"/>
              <a:gd name="connsiteY1" fmla="*/ 825912 h 4356714"/>
              <a:gd name="connsiteX2" fmla="*/ 286510 w 1270152"/>
              <a:gd name="connsiteY2" fmla="*/ 1641989 h 4356714"/>
              <a:gd name="connsiteX3" fmla="*/ 286510 w 1270152"/>
              <a:gd name="connsiteY3" fmla="*/ 1553499 h 4356714"/>
              <a:gd name="connsiteX4" fmla="*/ 227517 w 1270152"/>
              <a:gd name="connsiteY4" fmla="*/ 2104105 h 4356714"/>
              <a:gd name="connsiteX5" fmla="*/ 257014 w 1270152"/>
              <a:gd name="connsiteY5" fmla="*/ 2782531 h 4356714"/>
              <a:gd name="connsiteX6" fmla="*/ 227517 w 1270152"/>
              <a:gd name="connsiteY6" fmla="*/ 2684209 h 4356714"/>
              <a:gd name="connsiteX7" fmla="*/ 640472 w 1270152"/>
              <a:gd name="connsiteY7" fmla="*/ 3677267 h 4356714"/>
              <a:gd name="connsiteX8" fmla="*/ 1269736 w 1270152"/>
              <a:gd name="connsiteY8" fmla="*/ 4355693 h 4356714"/>
              <a:gd name="connsiteX9" fmla="*/ 542149 w 1270152"/>
              <a:gd name="connsiteY9" fmla="*/ 3529783 h 4356714"/>
              <a:gd name="connsiteX10" fmla="*/ 80033 w 1270152"/>
              <a:gd name="connsiteY10" fmla="*/ 2733370 h 4356714"/>
              <a:gd name="connsiteX11" fmla="*/ 70201 w 1270152"/>
              <a:gd name="connsiteY11" fmla="*/ 2694041 h 4356714"/>
              <a:gd name="connsiteX12" fmla="*/ 70201 w 1270152"/>
              <a:gd name="connsiteY12" fmla="*/ 1170041 h 4356714"/>
              <a:gd name="connsiteX13" fmla="*/ 80033 w 1270152"/>
              <a:gd name="connsiteY13" fmla="*/ 1553499 h 4356714"/>
              <a:gd name="connsiteX14" fmla="*/ 50536 w 1270152"/>
              <a:gd name="connsiteY14" fmla="*/ 471951 h 4356714"/>
              <a:gd name="connsiteX15" fmla="*/ 21039 w 1270152"/>
              <a:gd name="connsiteY15" fmla="*/ 816080 h 4356714"/>
              <a:gd name="connsiteX16" fmla="*/ 365168 w 1270152"/>
              <a:gd name="connsiteY16" fmla="*/ 2 h 43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0152" h="4356714">
                <a:moveTo>
                  <a:pt x="365168" y="2"/>
                </a:moveTo>
                <a:cubicBezTo>
                  <a:pt x="397942" y="1641"/>
                  <a:pt x="230795" y="552247"/>
                  <a:pt x="217685" y="825912"/>
                </a:cubicBezTo>
                <a:cubicBezTo>
                  <a:pt x="204575" y="1099577"/>
                  <a:pt x="275039" y="1520725"/>
                  <a:pt x="286510" y="1641989"/>
                </a:cubicBezTo>
                <a:cubicBezTo>
                  <a:pt x="297981" y="1763253"/>
                  <a:pt x="296342" y="1476480"/>
                  <a:pt x="286510" y="1553499"/>
                </a:cubicBezTo>
                <a:cubicBezTo>
                  <a:pt x="276678" y="1630518"/>
                  <a:pt x="232433" y="1899266"/>
                  <a:pt x="227517" y="2104105"/>
                </a:cubicBezTo>
                <a:cubicBezTo>
                  <a:pt x="222601" y="2308944"/>
                  <a:pt x="257014" y="2685847"/>
                  <a:pt x="257014" y="2782531"/>
                </a:cubicBezTo>
                <a:cubicBezTo>
                  <a:pt x="257014" y="2879215"/>
                  <a:pt x="163607" y="2535086"/>
                  <a:pt x="227517" y="2684209"/>
                </a:cubicBezTo>
                <a:cubicBezTo>
                  <a:pt x="291427" y="2833332"/>
                  <a:pt x="466769" y="3398686"/>
                  <a:pt x="640472" y="3677267"/>
                </a:cubicBezTo>
                <a:cubicBezTo>
                  <a:pt x="814175" y="3955848"/>
                  <a:pt x="1286123" y="4380274"/>
                  <a:pt x="1269736" y="4355693"/>
                </a:cubicBezTo>
                <a:cubicBezTo>
                  <a:pt x="1253349" y="4331112"/>
                  <a:pt x="740433" y="3800170"/>
                  <a:pt x="542149" y="3529783"/>
                </a:cubicBezTo>
                <a:cubicBezTo>
                  <a:pt x="343865" y="3259396"/>
                  <a:pt x="158691" y="2872660"/>
                  <a:pt x="80033" y="2733370"/>
                </a:cubicBezTo>
                <a:cubicBezTo>
                  <a:pt x="1375" y="2594080"/>
                  <a:pt x="71840" y="2954596"/>
                  <a:pt x="70201" y="2694041"/>
                </a:cubicBezTo>
                <a:cubicBezTo>
                  <a:pt x="68562" y="2433486"/>
                  <a:pt x="68562" y="1360131"/>
                  <a:pt x="70201" y="1170041"/>
                </a:cubicBezTo>
                <a:cubicBezTo>
                  <a:pt x="71840" y="979951"/>
                  <a:pt x="83310" y="1669847"/>
                  <a:pt x="80033" y="1553499"/>
                </a:cubicBezTo>
                <a:cubicBezTo>
                  <a:pt x="76756" y="1437151"/>
                  <a:pt x="60368" y="594854"/>
                  <a:pt x="50536" y="471951"/>
                </a:cubicBezTo>
                <a:cubicBezTo>
                  <a:pt x="40704" y="349048"/>
                  <a:pt x="-36316" y="891461"/>
                  <a:pt x="21039" y="816080"/>
                </a:cubicBezTo>
                <a:cubicBezTo>
                  <a:pt x="78394" y="740699"/>
                  <a:pt x="332394" y="-1637"/>
                  <a:pt x="36516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14BE910-8306-C5CF-3F57-C7CBDC3D21AA}"/>
              </a:ext>
            </a:extLst>
          </p:cNvPr>
          <p:cNvSpPr/>
          <p:nvPr/>
        </p:nvSpPr>
        <p:spPr>
          <a:xfrm>
            <a:off x="2555429" y="7027606"/>
            <a:ext cx="1627102" cy="2380453"/>
          </a:xfrm>
          <a:custGeom>
            <a:avLst/>
            <a:gdLst>
              <a:gd name="connsiteX0" fmla="*/ 207436 w 1627102"/>
              <a:gd name="connsiteY0" fmla="*/ 61452 h 2380453"/>
              <a:gd name="connsiteX1" fmla="*/ 207436 w 1627102"/>
              <a:gd name="connsiteY1" fmla="*/ 120446 h 2380453"/>
              <a:gd name="connsiteX2" fmla="*/ 10790 w 1627102"/>
              <a:gd name="connsiteY2" fmla="*/ 966020 h 2380453"/>
              <a:gd name="connsiteX3" fmla="*/ 581061 w 1627102"/>
              <a:gd name="connsiteY3" fmla="*/ 1752600 h 2380453"/>
              <a:gd name="connsiteX4" fmla="*/ 168106 w 1627102"/>
              <a:gd name="connsiteY4" fmla="*/ 1634613 h 2380453"/>
              <a:gd name="connsiteX5" fmla="*/ 1220158 w 1627102"/>
              <a:gd name="connsiteY5" fmla="*/ 2352368 h 2380453"/>
              <a:gd name="connsiteX6" fmla="*/ 984184 w 1627102"/>
              <a:gd name="connsiteY6" fmla="*/ 2244213 h 2380453"/>
              <a:gd name="connsiteX7" fmla="*/ 1170997 w 1627102"/>
              <a:gd name="connsiteY7" fmla="*/ 2332704 h 2380453"/>
              <a:gd name="connsiteX8" fmla="*/ 856365 w 1627102"/>
              <a:gd name="connsiteY8" fmla="*/ 1870588 h 2380453"/>
              <a:gd name="connsiteX9" fmla="*/ 1623281 w 1627102"/>
              <a:gd name="connsiteY9" fmla="*/ 2185220 h 2380453"/>
              <a:gd name="connsiteX10" fmla="*/ 1112003 w 1627102"/>
              <a:gd name="connsiteY10" fmla="*/ 1654278 h 2380453"/>
              <a:gd name="connsiteX11" fmla="*/ 236932 w 1627102"/>
              <a:gd name="connsiteY11" fmla="*/ 553065 h 2380453"/>
              <a:gd name="connsiteX12" fmla="*/ 482739 w 1627102"/>
              <a:gd name="connsiteY12" fmla="*/ 798871 h 2380453"/>
              <a:gd name="connsiteX13" fmla="*/ 207436 w 1627102"/>
              <a:gd name="connsiteY13" fmla="*/ 385917 h 2380453"/>
              <a:gd name="connsiteX14" fmla="*/ 118945 w 1627102"/>
              <a:gd name="connsiteY14" fmla="*/ 651388 h 2380453"/>
              <a:gd name="connsiteX15" fmla="*/ 207436 w 1627102"/>
              <a:gd name="connsiteY15" fmla="*/ 61452 h 238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7102" h="2380453">
                <a:moveTo>
                  <a:pt x="207436" y="61452"/>
                </a:moveTo>
                <a:cubicBezTo>
                  <a:pt x="222184" y="-27038"/>
                  <a:pt x="240210" y="-30315"/>
                  <a:pt x="207436" y="120446"/>
                </a:cubicBezTo>
                <a:cubicBezTo>
                  <a:pt x="174662" y="271207"/>
                  <a:pt x="-51481" y="693994"/>
                  <a:pt x="10790" y="966020"/>
                </a:cubicBezTo>
                <a:cubicBezTo>
                  <a:pt x="73061" y="1238046"/>
                  <a:pt x="554842" y="1641168"/>
                  <a:pt x="581061" y="1752600"/>
                </a:cubicBezTo>
                <a:cubicBezTo>
                  <a:pt x="607280" y="1864032"/>
                  <a:pt x="61590" y="1534652"/>
                  <a:pt x="168106" y="1634613"/>
                </a:cubicBezTo>
                <a:cubicBezTo>
                  <a:pt x="274622" y="1734574"/>
                  <a:pt x="1084145" y="2250768"/>
                  <a:pt x="1220158" y="2352368"/>
                </a:cubicBezTo>
                <a:cubicBezTo>
                  <a:pt x="1356171" y="2453968"/>
                  <a:pt x="992377" y="2247490"/>
                  <a:pt x="984184" y="2244213"/>
                </a:cubicBezTo>
                <a:cubicBezTo>
                  <a:pt x="975991" y="2240936"/>
                  <a:pt x="1192300" y="2394975"/>
                  <a:pt x="1170997" y="2332704"/>
                </a:cubicBezTo>
                <a:cubicBezTo>
                  <a:pt x="1149694" y="2270433"/>
                  <a:pt x="780984" y="1895169"/>
                  <a:pt x="856365" y="1870588"/>
                </a:cubicBezTo>
                <a:cubicBezTo>
                  <a:pt x="931746" y="1846007"/>
                  <a:pt x="1580675" y="2221272"/>
                  <a:pt x="1623281" y="2185220"/>
                </a:cubicBezTo>
                <a:cubicBezTo>
                  <a:pt x="1665887" y="2149168"/>
                  <a:pt x="1343061" y="1926304"/>
                  <a:pt x="1112003" y="1654278"/>
                </a:cubicBezTo>
                <a:cubicBezTo>
                  <a:pt x="880945" y="1382252"/>
                  <a:pt x="341809" y="695633"/>
                  <a:pt x="236932" y="553065"/>
                </a:cubicBezTo>
                <a:cubicBezTo>
                  <a:pt x="132055" y="410497"/>
                  <a:pt x="487655" y="826729"/>
                  <a:pt x="482739" y="798871"/>
                </a:cubicBezTo>
                <a:cubicBezTo>
                  <a:pt x="477823" y="771013"/>
                  <a:pt x="268068" y="410497"/>
                  <a:pt x="207436" y="385917"/>
                </a:cubicBezTo>
                <a:cubicBezTo>
                  <a:pt x="146804" y="361337"/>
                  <a:pt x="117306" y="710382"/>
                  <a:pt x="118945" y="651388"/>
                </a:cubicBezTo>
                <a:cubicBezTo>
                  <a:pt x="120584" y="592394"/>
                  <a:pt x="192688" y="149942"/>
                  <a:pt x="207436" y="61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F45B142-174B-A2CA-93B7-3FAC51A4E761}"/>
              </a:ext>
            </a:extLst>
          </p:cNvPr>
          <p:cNvSpPr/>
          <p:nvPr/>
        </p:nvSpPr>
        <p:spPr>
          <a:xfrm>
            <a:off x="1835974" y="1744225"/>
            <a:ext cx="2517050" cy="1583835"/>
          </a:xfrm>
          <a:custGeom>
            <a:avLst/>
            <a:gdLst>
              <a:gd name="connsiteX0" fmla="*/ 2509884 w 2517050"/>
              <a:gd name="connsiteY0" fmla="*/ 359878 h 1583835"/>
              <a:gd name="connsiteX1" fmla="*/ 2224749 w 2517050"/>
              <a:gd name="connsiteY1" fmla="*/ 182898 h 1583835"/>
              <a:gd name="connsiteX2" fmla="*/ 1467665 w 2517050"/>
              <a:gd name="connsiteY2" fmla="*/ 74743 h 1583835"/>
              <a:gd name="connsiteX3" fmla="*/ 1615149 w 2517050"/>
              <a:gd name="connsiteY3" fmla="*/ 133736 h 1583835"/>
              <a:gd name="connsiteX4" fmla="*/ 651587 w 2517050"/>
              <a:gd name="connsiteY4" fmla="*/ 753169 h 1583835"/>
              <a:gd name="connsiteX5" fmla="*/ 897394 w 2517050"/>
              <a:gd name="connsiteY5" fmla="*/ 605685 h 1583835"/>
              <a:gd name="connsiteX6" fmla="*/ 12491 w 2517050"/>
              <a:gd name="connsiteY6" fmla="*/ 1569246 h 1583835"/>
              <a:gd name="connsiteX7" fmla="*/ 474607 w 2517050"/>
              <a:gd name="connsiteY7" fmla="*/ 1107130 h 1583835"/>
              <a:gd name="connsiteX8" fmla="*/ 1782297 w 2517050"/>
              <a:gd name="connsiteY8" fmla="*/ 45246 h 1583835"/>
              <a:gd name="connsiteX9" fmla="*/ 2047768 w 2517050"/>
              <a:gd name="connsiteY9" fmla="*/ 182898 h 1583835"/>
              <a:gd name="connsiteX10" fmla="*/ 1969110 w 2517050"/>
              <a:gd name="connsiteY10" fmla="*/ 64910 h 1583835"/>
              <a:gd name="connsiteX11" fmla="*/ 2509884 w 2517050"/>
              <a:gd name="connsiteY11" fmla="*/ 359878 h 158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7050" h="1583835">
                <a:moveTo>
                  <a:pt x="2509884" y="359878"/>
                </a:moveTo>
                <a:cubicBezTo>
                  <a:pt x="2552490" y="379543"/>
                  <a:pt x="2398452" y="230420"/>
                  <a:pt x="2224749" y="182898"/>
                </a:cubicBezTo>
                <a:cubicBezTo>
                  <a:pt x="2051046" y="135376"/>
                  <a:pt x="1569265" y="82937"/>
                  <a:pt x="1467665" y="74743"/>
                </a:cubicBezTo>
                <a:cubicBezTo>
                  <a:pt x="1366065" y="66549"/>
                  <a:pt x="1751162" y="20665"/>
                  <a:pt x="1615149" y="133736"/>
                </a:cubicBezTo>
                <a:cubicBezTo>
                  <a:pt x="1479136" y="246807"/>
                  <a:pt x="771213" y="674511"/>
                  <a:pt x="651587" y="753169"/>
                </a:cubicBezTo>
                <a:cubicBezTo>
                  <a:pt x="531961" y="831827"/>
                  <a:pt x="1003910" y="469672"/>
                  <a:pt x="897394" y="605685"/>
                </a:cubicBezTo>
                <a:cubicBezTo>
                  <a:pt x="790878" y="741698"/>
                  <a:pt x="82955" y="1485672"/>
                  <a:pt x="12491" y="1569246"/>
                </a:cubicBezTo>
                <a:cubicBezTo>
                  <a:pt x="-57974" y="1652820"/>
                  <a:pt x="179639" y="1361130"/>
                  <a:pt x="474607" y="1107130"/>
                </a:cubicBezTo>
                <a:cubicBezTo>
                  <a:pt x="769575" y="853130"/>
                  <a:pt x="1520104" y="199285"/>
                  <a:pt x="1782297" y="45246"/>
                </a:cubicBezTo>
                <a:cubicBezTo>
                  <a:pt x="2044490" y="-108793"/>
                  <a:pt x="2016633" y="179621"/>
                  <a:pt x="2047768" y="182898"/>
                </a:cubicBezTo>
                <a:cubicBezTo>
                  <a:pt x="2078903" y="186175"/>
                  <a:pt x="1893729" y="37052"/>
                  <a:pt x="1969110" y="64910"/>
                </a:cubicBezTo>
                <a:cubicBezTo>
                  <a:pt x="2044491" y="92768"/>
                  <a:pt x="2467278" y="340213"/>
                  <a:pt x="2509884" y="35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3BD94B1-1826-9E88-D138-817610451BA8}"/>
              </a:ext>
            </a:extLst>
          </p:cNvPr>
          <p:cNvSpPr/>
          <p:nvPr/>
        </p:nvSpPr>
        <p:spPr>
          <a:xfrm>
            <a:off x="1256583" y="2403551"/>
            <a:ext cx="1693543" cy="3677382"/>
          </a:xfrm>
          <a:custGeom>
            <a:avLst/>
            <a:gdLst>
              <a:gd name="connsiteX0" fmla="*/ 1693094 w 1693543"/>
              <a:gd name="connsiteY0" fmla="*/ 84010 h 3677382"/>
              <a:gd name="connsiteX1" fmla="*/ 926178 w 1693543"/>
              <a:gd name="connsiteY1" fmla="*/ 575623 h 3677382"/>
              <a:gd name="connsiteX2" fmla="*/ 395236 w 1693543"/>
              <a:gd name="connsiteY2" fmla="*/ 1686668 h 3677382"/>
              <a:gd name="connsiteX3" fmla="*/ 473894 w 1693543"/>
              <a:gd name="connsiteY3" fmla="*/ 1490023 h 3677382"/>
              <a:gd name="connsiteX4" fmla="*/ 21611 w 1693543"/>
              <a:gd name="connsiteY4" fmla="*/ 3594126 h 3677382"/>
              <a:gd name="connsiteX5" fmla="*/ 149430 w 1693543"/>
              <a:gd name="connsiteY5" fmla="*/ 3014023 h 3677382"/>
              <a:gd name="connsiteX6" fmla="*/ 818023 w 1693543"/>
              <a:gd name="connsiteY6" fmla="*/ 782101 h 3677382"/>
              <a:gd name="connsiteX7" fmla="*/ 513223 w 1693543"/>
              <a:gd name="connsiteY7" fmla="*/ 1391701 h 3677382"/>
              <a:gd name="connsiteX8" fmla="*/ 1457120 w 1693543"/>
              <a:gd name="connsiteY8" fmla="*/ 25017 h 3677382"/>
              <a:gd name="connsiteX9" fmla="*/ 1044165 w 1693543"/>
              <a:gd name="connsiteY9" fmla="*/ 477301 h 3677382"/>
              <a:gd name="connsiteX10" fmla="*/ 1693094 w 1693543"/>
              <a:gd name="connsiteY10" fmla="*/ 84010 h 367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3543" h="3677382">
                <a:moveTo>
                  <a:pt x="1693094" y="84010"/>
                </a:moveTo>
                <a:cubicBezTo>
                  <a:pt x="1673430" y="100397"/>
                  <a:pt x="1142488" y="308513"/>
                  <a:pt x="926178" y="575623"/>
                </a:cubicBezTo>
                <a:cubicBezTo>
                  <a:pt x="709868" y="842733"/>
                  <a:pt x="470617" y="1534268"/>
                  <a:pt x="395236" y="1686668"/>
                </a:cubicBezTo>
                <a:cubicBezTo>
                  <a:pt x="319855" y="1839068"/>
                  <a:pt x="536165" y="1172113"/>
                  <a:pt x="473894" y="1490023"/>
                </a:cubicBezTo>
                <a:cubicBezTo>
                  <a:pt x="411623" y="1807933"/>
                  <a:pt x="75688" y="3340126"/>
                  <a:pt x="21611" y="3594126"/>
                </a:cubicBezTo>
                <a:cubicBezTo>
                  <a:pt x="-32466" y="3848126"/>
                  <a:pt x="16695" y="3482694"/>
                  <a:pt x="149430" y="3014023"/>
                </a:cubicBezTo>
                <a:cubicBezTo>
                  <a:pt x="282165" y="2545352"/>
                  <a:pt x="757391" y="1052488"/>
                  <a:pt x="818023" y="782101"/>
                </a:cubicBezTo>
                <a:cubicBezTo>
                  <a:pt x="878655" y="511714"/>
                  <a:pt x="406707" y="1517882"/>
                  <a:pt x="513223" y="1391701"/>
                </a:cubicBezTo>
                <a:cubicBezTo>
                  <a:pt x="619739" y="1265520"/>
                  <a:pt x="1368630" y="177417"/>
                  <a:pt x="1457120" y="25017"/>
                </a:cubicBezTo>
                <a:cubicBezTo>
                  <a:pt x="1545610" y="-127383"/>
                  <a:pt x="1008113" y="465830"/>
                  <a:pt x="1044165" y="477301"/>
                </a:cubicBezTo>
                <a:cubicBezTo>
                  <a:pt x="1080217" y="488772"/>
                  <a:pt x="1712758" y="67623"/>
                  <a:pt x="1693094" y="84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747E1243-607E-F303-2E64-DC763366F634}"/>
              </a:ext>
            </a:extLst>
          </p:cNvPr>
          <p:cNvSpPr/>
          <p:nvPr/>
        </p:nvSpPr>
        <p:spPr>
          <a:xfrm>
            <a:off x="1186597" y="5230438"/>
            <a:ext cx="378214" cy="2518247"/>
          </a:xfrm>
          <a:custGeom>
            <a:avLst/>
            <a:gdLst>
              <a:gd name="connsiteX0" fmla="*/ 376732 w 378214"/>
              <a:gd name="connsiteY0" fmla="*/ 323 h 2518247"/>
              <a:gd name="connsiteX1" fmla="*/ 3106 w 378214"/>
              <a:gd name="connsiteY1" fmla="*/ 1052375 h 2518247"/>
              <a:gd name="connsiteX2" fmla="*/ 189919 w 378214"/>
              <a:gd name="connsiteY2" fmla="*/ 934388 h 2518247"/>
              <a:gd name="connsiteX3" fmla="*/ 32603 w 378214"/>
              <a:gd name="connsiteY3" fmla="*/ 1750465 h 2518247"/>
              <a:gd name="connsiteX4" fmla="*/ 22771 w 378214"/>
              <a:gd name="connsiteY4" fmla="*/ 2517381 h 2518247"/>
              <a:gd name="connsiteX5" fmla="*/ 101429 w 378214"/>
              <a:gd name="connsiteY5" fmla="*/ 1868452 h 2518247"/>
              <a:gd name="connsiteX6" fmla="*/ 347235 w 378214"/>
              <a:gd name="connsiteY6" fmla="*/ 413278 h 2518247"/>
              <a:gd name="connsiteX7" fmla="*/ 140758 w 378214"/>
              <a:gd name="connsiteY7" fmla="*/ 934388 h 2518247"/>
              <a:gd name="connsiteX8" fmla="*/ 376732 w 378214"/>
              <a:gd name="connsiteY8" fmla="*/ 323 h 251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214" h="2518247">
                <a:moveTo>
                  <a:pt x="376732" y="323"/>
                </a:moveTo>
                <a:cubicBezTo>
                  <a:pt x="353790" y="19987"/>
                  <a:pt x="34241" y="896698"/>
                  <a:pt x="3106" y="1052375"/>
                </a:cubicBezTo>
                <a:cubicBezTo>
                  <a:pt x="-28029" y="1208052"/>
                  <a:pt x="185003" y="818040"/>
                  <a:pt x="189919" y="934388"/>
                </a:cubicBezTo>
                <a:cubicBezTo>
                  <a:pt x="194835" y="1050736"/>
                  <a:pt x="60461" y="1486633"/>
                  <a:pt x="32603" y="1750465"/>
                </a:cubicBezTo>
                <a:cubicBezTo>
                  <a:pt x="4745" y="2014297"/>
                  <a:pt x="11300" y="2497717"/>
                  <a:pt x="22771" y="2517381"/>
                </a:cubicBezTo>
                <a:cubicBezTo>
                  <a:pt x="34242" y="2537045"/>
                  <a:pt x="47352" y="2219136"/>
                  <a:pt x="101429" y="1868452"/>
                </a:cubicBezTo>
                <a:cubicBezTo>
                  <a:pt x="155506" y="1517768"/>
                  <a:pt x="340680" y="568955"/>
                  <a:pt x="347235" y="413278"/>
                </a:cubicBezTo>
                <a:cubicBezTo>
                  <a:pt x="353790" y="257601"/>
                  <a:pt x="132564" y="1004852"/>
                  <a:pt x="140758" y="934388"/>
                </a:cubicBezTo>
                <a:cubicBezTo>
                  <a:pt x="148952" y="863924"/>
                  <a:pt x="399674" y="-19341"/>
                  <a:pt x="37673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FBBDDF18-5E86-ADAB-A1A4-2666C68594AD}"/>
              </a:ext>
            </a:extLst>
          </p:cNvPr>
          <p:cNvSpPr/>
          <p:nvPr/>
        </p:nvSpPr>
        <p:spPr>
          <a:xfrm>
            <a:off x="1176641" y="6926180"/>
            <a:ext cx="999580" cy="3017502"/>
          </a:xfrm>
          <a:custGeom>
            <a:avLst/>
            <a:gdLst>
              <a:gd name="connsiteX0" fmla="*/ 249036 w 999580"/>
              <a:gd name="connsiteY0" fmla="*/ 54723 h 3017502"/>
              <a:gd name="connsiteX1" fmla="*/ 160546 w 999580"/>
              <a:gd name="connsiteY1" fmla="*/ 231704 h 3017502"/>
              <a:gd name="connsiteX2" fmla="*/ 13062 w 999580"/>
              <a:gd name="connsiteY2" fmla="*/ 910130 h 3017502"/>
              <a:gd name="connsiteX3" fmla="*/ 308030 w 999580"/>
              <a:gd name="connsiteY3" fmla="*/ 1677046 h 3017502"/>
              <a:gd name="connsiteX4" fmla="*/ 62224 w 999580"/>
              <a:gd name="connsiteY4" fmla="*/ 1460736 h 3017502"/>
              <a:gd name="connsiteX5" fmla="*/ 268701 w 999580"/>
              <a:gd name="connsiteY5" fmla="*/ 2188323 h 3017502"/>
              <a:gd name="connsiteX6" fmla="*/ 249036 w 999580"/>
              <a:gd name="connsiteY6" fmla="*/ 2050672 h 3017502"/>
              <a:gd name="connsiteX7" fmla="*/ 789811 w 999580"/>
              <a:gd name="connsiteY7" fmla="*/ 2994568 h 3017502"/>
              <a:gd name="connsiteX8" fmla="*/ 563669 w 999580"/>
              <a:gd name="connsiteY8" fmla="*/ 2650439 h 3017502"/>
              <a:gd name="connsiteX9" fmla="*/ 121217 w 999580"/>
              <a:gd name="connsiteY9" fmla="*/ 1814697 h 3017502"/>
              <a:gd name="connsiteX10" fmla="*/ 986456 w 999580"/>
              <a:gd name="connsiteY10" fmla="*/ 2906078 h 3017502"/>
              <a:gd name="connsiteX11" fmla="*/ 602998 w 999580"/>
              <a:gd name="connsiteY11" fmla="*/ 2414465 h 3017502"/>
              <a:gd name="connsiteX12" fmla="*/ 52391 w 999580"/>
              <a:gd name="connsiteY12" fmla="*/ 900297 h 3017502"/>
              <a:gd name="connsiteX13" fmla="*/ 42559 w 999580"/>
              <a:gd name="connsiteY13" fmla="*/ 1116607 h 3017502"/>
              <a:gd name="connsiteX14" fmla="*/ 249036 w 999580"/>
              <a:gd name="connsiteY14" fmla="*/ 54723 h 301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9580" h="3017502">
                <a:moveTo>
                  <a:pt x="249036" y="54723"/>
                </a:moveTo>
                <a:cubicBezTo>
                  <a:pt x="268700" y="-92761"/>
                  <a:pt x="199875" y="89136"/>
                  <a:pt x="160546" y="231704"/>
                </a:cubicBezTo>
                <a:cubicBezTo>
                  <a:pt x="121217" y="374272"/>
                  <a:pt x="-11519" y="669240"/>
                  <a:pt x="13062" y="910130"/>
                </a:cubicBezTo>
                <a:cubicBezTo>
                  <a:pt x="37643" y="1151020"/>
                  <a:pt x="299836" y="1585278"/>
                  <a:pt x="308030" y="1677046"/>
                </a:cubicBezTo>
                <a:cubicBezTo>
                  <a:pt x="316224" y="1768814"/>
                  <a:pt x="68779" y="1375523"/>
                  <a:pt x="62224" y="1460736"/>
                </a:cubicBezTo>
                <a:cubicBezTo>
                  <a:pt x="55669" y="1545949"/>
                  <a:pt x="237566" y="2090000"/>
                  <a:pt x="268701" y="2188323"/>
                </a:cubicBezTo>
                <a:cubicBezTo>
                  <a:pt x="299836" y="2286646"/>
                  <a:pt x="162184" y="1916298"/>
                  <a:pt x="249036" y="2050672"/>
                </a:cubicBezTo>
                <a:cubicBezTo>
                  <a:pt x="335888" y="2185046"/>
                  <a:pt x="737372" y="2894607"/>
                  <a:pt x="789811" y="2994568"/>
                </a:cubicBezTo>
                <a:cubicBezTo>
                  <a:pt x="842250" y="3094529"/>
                  <a:pt x="675101" y="2847084"/>
                  <a:pt x="563669" y="2650439"/>
                </a:cubicBezTo>
                <a:cubicBezTo>
                  <a:pt x="452237" y="2453794"/>
                  <a:pt x="50752" y="1772090"/>
                  <a:pt x="121217" y="1814697"/>
                </a:cubicBezTo>
                <a:cubicBezTo>
                  <a:pt x="191682" y="1857304"/>
                  <a:pt x="906159" y="2806117"/>
                  <a:pt x="986456" y="2906078"/>
                </a:cubicBezTo>
                <a:cubicBezTo>
                  <a:pt x="1066753" y="3006039"/>
                  <a:pt x="758676" y="2748762"/>
                  <a:pt x="602998" y="2414465"/>
                </a:cubicBezTo>
                <a:cubicBezTo>
                  <a:pt x="447320" y="2080168"/>
                  <a:pt x="145797" y="1116607"/>
                  <a:pt x="52391" y="900297"/>
                </a:cubicBezTo>
                <a:cubicBezTo>
                  <a:pt x="-41016" y="683987"/>
                  <a:pt x="13062" y="1259175"/>
                  <a:pt x="42559" y="1116607"/>
                </a:cubicBezTo>
                <a:cubicBezTo>
                  <a:pt x="72056" y="974039"/>
                  <a:pt x="229372" y="202207"/>
                  <a:pt x="249036" y="5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AC9D244-347D-F405-F47D-5AFEDAC0A491}"/>
              </a:ext>
            </a:extLst>
          </p:cNvPr>
          <p:cNvSpPr/>
          <p:nvPr/>
        </p:nvSpPr>
        <p:spPr>
          <a:xfrm>
            <a:off x="4153245" y="1695869"/>
            <a:ext cx="2974939" cy="1436505"/>
          </a:xfrm>
          <a:custGeom>
            <a:avLst/>
            <a:gdLst>
              <a:gd name="connsiteX0" fmla="*/ 5800 w 2974939"/>
              <a:gd name="connsiteY0" fmla="*/ 260750 h 1436505"/>
              <a:gd name="connsiteX1" fmla="*/ 379426 w 2974939"/>
              <a:gd name="connsiteY1" fmla="*/ 73937 h 1436505"/>
              <a:gd name="connsiteX2" fmla="*/ 890703 w 2974939"/>
              <a:gd name="connsiteY2" fmla="*/ 162428 h 1436505"/>
              <a:gd name="connsiteX3" fmla="*/ 900536 w 2974939"/>
              <a:gd name="connsiteY3" fmla="*/ 83770 h 1436505"/>
              <a:gd name="connsiteX4" fmla="*/ 1805103 w 2974939"/>
              <a:gd name="connsiteY4" fmla="*/ 526221 h 1436505"/>
              <a:gd name="connsiteX5" fmla="*/ 1785439 w 2974939"/>
              <a:gd name="connsiteY5" fmla="*/ 418066 h 1436505"/>
              <a:gd name="connsiteX6" fmla="*/ 2945645 w 2974939"/>
              <a:gd name="connsiteY6" fmla="*/ 1420957 h 1436505"/>
              <a:gd name="connsiteX7" fmla="*/ 2483529 w 2974939"/>
              <a:gd name="connsiteY7" fmla="*/ 958841 h 1436505"/>
              <a:gd name="connsiteX8" fmla="*/ 949697 w 2974939"/>
              <a:gd name="connsiteY8" fmla="*/ 34608 h 1436505"/>
              <a:gd name="connsiteX9" fmla="*/ 989026 w 2974939"/>
              <a:gd name="connsiteY9" fmla="*/ 182092 h 1436505"/>
              <a:gd name="connsiteX10" fmla="*/ 605568 w 2974939"/>
              <a:gd name="connsiteY10" fmla="*/ 44441 h 1436505"/>
              <a:gd name="connsiteX11" fmla="*/ 163116 w 2974939"/>
              <a:gd name="connsiteY11" fmla="*/ 182092 h 1436505"/>
              <a:gd name="connsiteX12" fmla="*/ 674394 w 2974939"/>
              <a:gd name="connsiteY12" fmla="*/ 132931 h 1436505"/>
              <a:gd name="connsiteX13" fmla="*/ 5800 w 2974939"/>
              <a:gd name="connsiteY13" fmla="*/ 260750 h 143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4939" h="1436505">
                <a:moveTo>
                  <a:pt x="5800" y="260750"/>
                </a:moveTo>
                <a:cubicBezTo>
                  <a:pt x="-43361" y="250918"/>
                  <a:pt x="231942" y="90324"/>
                  <a:pt x="379426" y="73937"/>
                </a:cubicBezTo>
                <a:cubicBezTo>
                  <a:pt x="526910" y="57550"/>
                  <a:pt x="803851" y="160789"/>
                  <a:pt x="890703" y="162428"/>
                </a:cubicBezTo>
                <a:cubicBezTo>
                  <a:pt x="977555" y="164067"/>
                  <a:pt x="748136" y="23138"/>
                  <a:pt x="900536" y="83770"/>
                </a:cubicBezTo>
                <a:cubicBezTo>
                  <a:pt x="1052936" y="144402"/>
                  <a:pt x="1657619" y="470505"/>
                  <a:pt x="1805103" y="526221"/>
                </a:cubicBezTo>
                <a:cubicBezTo>
                  <a:pt x="1952587" y="581937"/>
                  <a:pt x="1595349" y="268943"/>
                  <a:pt x="1785439" y="418066"/>
                </a:cubicBezTo>
                <a:cubicBezTo>
                  <a:pt x="1975529" y="567189"/>
                  <a:pt x="2829297" y="1330828"/>
                  <a:pt x="2945645" y="1420957"/>
                </a:cubicBezTo>
                <a:cubicBezTo>
                  <a:pt x="3061993" y="1511086"/>
                  <a:pt x="2816187" y="1189899"/>
                  <a:pt x="2483529" y="958841"/>
                </a:cubicBezTo>
                <a:cubicBezTo>
                  <a:pt x="2150871" y="727783"/>
                  <a:pt x="1198781" y="164066"/>
                  <a:pt x="949697" y="34608"/>
                </a:cubicBezTo>
                <a:cubicBezTo>
                  <a:pt x="700613" y="-94850"/>
                  <a:pt x="1046381" y="180453"/>
                  <a:pt x="989026" y="182092"/>
                </a:cubicBezTo>
                <a:cubicBezTo>
                  <a:pt x="931671" y="183731"/>
                  <a:pt x="743220" y="44441"/>
                  <a:pt x="605568" y="44441"/>
                </a:cubicBezTo>
                <a:cubicBezTo>
                  <a:pt x="467916" y="44441"/>
                  <a:pt x="151645" y="167344"/>
                  <a:pt x="163116" y="182092"/>
                </a:cubicBezTo>
                <a:cubicBezTo>
                  <a:pt x="174587" y="196840"/>
                  <a:pt x="698975" y="119821"/>
                  <a:pt x="674394" y="132931"/>
                </a:cubicBezTo>
                <a:cubicBezTo>
                  <a:pt x="649813" y="146041"/>
                  <a:pt x="54961" y="270582"/>
                  <a:pt x="5800" y="26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A8FE28B-6BEE-4B70-D16A-BE84B1E69F48}"/>
              </a:ext>
            </a:extLst>
          </p:cNvPr>
          <p:cNvSpPr/>
          <p:nvPr/>
        </p:nvSpPr>
        <p:spPr>
          <a:xfrm>
            <a:off x="4352052" y="2288531"/>
            <a:ext cx="2068345" cy="3344202"/>
          </a:xfrm>
          <a:custGeom>
            <a:avLst/>
            <a:gdLst>
              <a:gd name="connsiteX0" fmla="*/ 3638 w 2068345"/>
              <a:gd name="connsiteY0" fmla="*/ 90875 h 3344202"/>
              <a:gd name="connsiteX1" fmla="*/ 977032 w 2068345"/>
              <a:gd name="connsiteY1" fmla="*/ 720140 h 3344202"/>
              <a:gd name="connsiteX2" fmla="*/ 1006529 w 2068345"/>
              <a:gd name="connsiteY2" fmla="*/ 710308 h 3344202"/>
              <a:gd name="connsiteX3" fmla="*/ 1547303 w 2068345"/>
              <a:gd name="connsiteY3" fmla="*/ 1998334 h 3344202"/>
              <a:gd name="connsiteX4" fmla="*/ 1645625 w 2068345"/>
              <a:gd name="connsiteY4" fmla="*/ 2165482 h 3344202"/>
              <a:gd name="connsiteX5" fmla="*/ 2058580 w 2068345"/>
              <a:gd name="connsiteY5" fmla="*/ 3296192 h 3344202"/>
              <a:gd name="connsiteX6" fmla="*/ 1881600 w 2068345"/>
              <a:gd name="connsiteY6" fmla="*/ 2932398 h 3344202"/>
              <a:gd name="connsiteX7" fmla="*/ 1262167 w 2068345"/>
              <a:gd name="connsiteY7" fmla="*/ 1123263 h 3344202"/>
              <a:gd name="connsiteX8" fmla="*/ 1301496 w 2068345"/>
              <a:gd name="connsiteY8" fmla="*/ 1260914 h 3344202"/>
              <a:gd name="connsiteX9" fmla="*/ 996696 w 2068345"/>
              <a:gd name="connsiteY9" fmla="*/ 631650 h 3344202"/>
              <a:gd name="connsiteX10" fmla="*/ 308438 w 2068345"/>
              <a:gd name="connsiteY10" fmla="*/ 2385 h 3344202"/>
              <a:gd name="connsiteX11" fmla="*/ 632903 w 2068345"/>
              <a:gd name="connsiteY11" fmla="*/ 405508 h 3344202"/>
              <a:gd name="connsiteX12" fmla="*/ 3638 w 2068345"/>
              <a:gd name="connsiteY12" fmla="*/ 90875 h 33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8345" h="3344202">
                <a:moveTo>
                  <a:pt x="3638" y="90875"/>
                </a:moveTo>
                <a:cubicBezTo>
                  <a:pt x="60993" y="143314"/>
                  <a:pt x="809884" y="616901"/>
                  <a:pt x="977032" y="720140"/>
                </a:cubicBezTo>
                <a:cubicBezTo>
                  <a:pt x="1144180" y="823379"/>
                  <a:pt x="911484" y="497276"/>
                  <a:pt x="1006529" y="710308"/>
                </a:cubicBezTo>
                <a:cubicBezTo>
                  <a:pt x="1101574" y="923340"/>
                  <a:pt x="1440787" y="1755805"/>
                  <a:pt x="1547303" y="1998334"/>
                </a:cubicBezTo>
                <a:cubicBezTo>
                  <a:pt x="1653819" y="2240863"/>
                  <a:pt x="1560412" y="1949172"/>
                  <a:pt x="1645625" y="2165482"/>
                </a:cubicBezTo>
                <a:cubicBezTo>
                  <a:pt x="1730838" y="2381792"/>
                  <a:pt x="2019251" y="3168373"/>
                  <a:pt x="2058580" y="3296192"/>
                </a:cubicBezTo>
                <a:cubicBezTo>
                  <a:pt x="2097909" y="3424011"/>
                  <a:pt x="2014335" y="3294553"/>
                  <a:pt x="1881600" y="2932398"/>
                </a:cubicBezTo>
                <a:cubicBezTo>
                  <a:pt x="1748865" y="2570243"/>
                  <a:pt x="1358851" y="1401844"/>
                  <a:pt x="1262167" y="1123263"/>
                </a:cubicBezTo>
                <a:cubicBezTo>
                  <a:pt x="1165483" y="844682"/>
                  <a:pt x="1345741" y="1342849"/>
                  <a:pt x="1301496" y="1260914"/>
                </a:cubicBezTo>
                <a:cubicBezTo>
                  <a:pt x="1257251" y="1178979"/>
                  <a:pt x="1162206" y="841405"/>
                  <a:pt x="996696" y="631650"/>
                </a:cubicBezTo>
                <a:cubicBezTo>
                  <a:pt x="831186" y="421895"/>
                  <a:pt x="369070" y="40075"/>
                  <a:pt x="308438" y="2385"/>
                </a:cubicBezTo>
                <a:cubicBezTo>
                  <a:pt x="247806" y="-35305"/>
                  <a:pt x="680425" y="385844"/>
                  <a:pt x="632903" y="405508"/>
                </a:cubicBezTo>
                <a:cubicBezTo>
                  <a:pt x="585381" y="425172"/>
                  <a:pt x="-53717" y="38436"/>
                  <a:pt x="3638" y="90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1443FF04-4707-3B73-59F0-00E8A4D90D21}"/>
              </a:ext>
            </a:extLst>
          </p:cNvPr>
          <p:cNvSpPr/>
          <p:nvPr/>
        </p:nvSpPr>
        <p:spPr>
          <a:xfrm>
            <a:off x="6171387" y="6015801"/>
            <a:ext cx="161401" cy="229383"/>
          </a:xfrm>
          <a:custGeom>
            <a:avLst/>
            <a:gdLst>
              <a:gd name="connsiteX0" fmla="*/ 3271 w 161401"/>
              <a:gd name="connsiteY0" fmla="*/ 227683 h 229383"/>
              <a:gd name="connsiteX1" fmla="*/ 62265 w 161401"/>
              <a:gd name="connsiteY1" fmla="*/ 99864 h 229383"/>
              <a:gd name="connsiteX2" fmla="*/ 160587 w 161401"/>
              <a:gd name="connsiteY2" fmla="*/ 1541 h 229383"/>
              <a:gd name="connsiteX3" fmla="*/ 3271 w 161401"/>
              <a:gd name="connsiteY3" fmla="*/ 227683 h 22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01" h="229383">
                <a:moveTo>
                  <a:pt x="3271" y="227683"/>
                </a:moveTo>
                <a:cubicBezTo>
                  <a:pt x="-13116" y="244070"/>
                  <a:pt x="36046" y="137554"/>
                  <a:pt x="62265" y="99864"/>
                </a:cubicBezTo>
                <a:cubicBezTo>
                  <a:pt x="88484" y="62174"/>
                  <a:pt x="170419" y="-11568"/>
                  <a:pt x="160587" y="1541"/>
                </a:cubicBezTo>
                <a:cubicBezTo>
                  <a:pt x="150755" y="14650"/>
                  <a:pt x="19658" y="211296"/>
                  <a:pt x="3271" y="227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2E6DE8A-4261-D2D4-E1DD-F276DD2CE782}"/>
              </a:ext>
            </a:extLst>
          </p:cNvPr>
          <p:cNvSpPr/>
          <p:nvPr/>
        </p:nvSpPr>
        <p:spPr>
          <a:xfrm>
            <a:off x="5485641" y="6312209"/>
            <a:ext cx="119149" cy="265662"/>
          </a:xfrm>
          <a:custGeom>
            <a:avLst/>
            <a:gdLst>
              <a:gd name="connsiteX0" fmla="*/ 118746 w 119149"/>
              <a:gd name="connsiteY0" fmla="*/ 101 h 265662"/>
              <a:gd name="connsiteX1" fmla="*/ 40088 w 119149"/>
              <a:gd name="connsiteY1" fmla="*/ 137752 h 265662"/>
              <a:gd name="connsiteX2" fmla="*/ 59753 w 119149"/>
              <a:gd name="connsiteY2" fmla="*/ 265572 h 265662"/>
              <a:gd name="connsiteX3" fmla="*/ 759 w 119149"/>
              <a:gd name="connsiteY3" fmla="*/ 118088 h 265662"/>
              <a:gd name="connsiteX4" fmla="*/ 118746 w 119149"/>
              <a:gd name="connsiteY4" fmla="*/ 101 h 2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49" h="265662">
                <a:moveTo>
                  <a:pt x="118746" y="101"/>
                </a:moveTo>
                <a:cubicBezTo>
                  <a:pt x="125301" y="3378"/>
                  <a:pt x="49920" y="93507"/>
                  <a:pt x="40088" y="137752"/>
                </a:cubicBezTo>
                <a:cubicBezTo>
                  <a:pt x="30256" y="181997"/>
                  <a:pt x="66308" y="268849"/>
                  <a:pt x="59753" y="265572"/>
                </a:cubicBezTo>
                <a:cubicBezTo>
                  <a:pt x="53198" y="262295"/>
                  <a:pt x="-7435" y="162333"/>
                  <a:pt x="759" y="118088"/>
                </a:cubicBezTo>
                <a:cubicBezTo>
                  <a:pt x="8952" y="73843"/>
                  <a:pt x="112191" y="-3176"/>
                  <a:pt x="118746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9BCEB27-AC36-179F-BCDD-686E34F9C312}"/>
              </a:ext>
            </a:extLst>
          </p:cNvPr>
          <p:cNvSpPr/>
          <p:nvPr/>
        </p:nvSpPr>
        <p:spPr>
          <a:xfrm>
            <a:off x="5958134" y="5726659"/>
            <a:ext cx="208699" cy="280871"/>
          </a:xfrm>
          <a:custGeom>
            <a:avLst/>
            <a:gdLst>
              <a:gd name="connsiteX0" fmla="*/ 214 w 208699"/>
              <a:gd name="connsiteY0" fmla="*/ 280851 h 280871"/>
              <a:gd name="connsiteX1" fmla="*/ 167363 w 208699"/>
              <a:gd name="connsiteY1" fmla="*/ 143199 h 280871"/>
              <a:gd name="connsiteX2" fmla="*/ 167363 w 208699"/>
              <a:gd name="connsiteY2" fmla="*/ 35044 h 280871"/>
              <a:gd name="connsiteX3" fmla="*/ 88705 w 208699"/>
              <a:gd name="connsiteY3" fmla="*/ 5547 h 280871"/>
              <a:gd name="connsiteX4" fmla="*/ 206692 w 208699"/>
              <a:gd name="connsiteY4" fmla="*/ 133367 h 280871"/>
              <a:gd name="connsiteX5" fmla="*/ 214 w 208699"/>
              <a:gd name="connsiteY5" fmla="*/ 280851 h 28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9" h="280871">
                <a:moveTo>
                  <a:pt x="214" y="280851"/>
                </a:moveTo>
                <a:cubicBezTo>
                  <a:pt x="-6341" y="282490"/>
                  <a:pt x="139505" y="184167"/>
                  <a:pt x="167363" y="143199"/>
                </a:cubicBezTo>
                <a:cubicBezTo>
                  <a:pt x="195221" y="102231"/>
                  <a:pt x="180473" y="57986"/>
                  <a:pt x="167363" y="35044"/>
                </a:cubicBezTo>
                <a:cubicBezTo>
                  <a:pt x="154253" y="12102"/>
                  <a:pt x="82150" y="-10840"/>
                  <a:pt x="88705" y="5547"/>
                </a:cubicBezTo>
                <a:cubicBezTo>
                  <a:pt x="95260" y="21934"/>
                  <a:pt x="226356" y="89122"/>
                  <a:pt x="206692" y="133367"/>
                </a:cubicBezTo>
                <a:cubicBezTo>
                  <a:pt x="187028" y="177612"/>
                  <a:pt x="6769" y="279212"/>
                  <a:pt x="214" y="280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3F21A50-AFE4-6EB3-64C1-CE0BFF204980}"/>
              </a:ext>
            </a:extLst>
          </p:cNvPr>
          <p:cNvSpPr/>
          <p:nvPr/>
        </p:nvSpPr>
        <p:spPr>
          <a:xfrm>
            <a:off x="3490424" y="6980884"/>
            <a:ext cx="68886" cy="275348"/>
          </a:xfrm>
          <a:custGeom>
            <a:avLst/>
            <a:gdLst>
              <a:gd name="connsiteX0" fmla="*/ 59021 w 68886"/>
              <a:gd name="connsiteY0" fmla="*/ 19 h 275348"/>
              <a:gd name="connsiteX1" fmla="*/ 9860 w 68886"/>
              <a:gd name="connsiteY1" fmla="*/ 147503 h 275348"/>
              <a:gd name="connsiteX2" fmla="*/ 68853 w 68886"/>
              <a:gd name="connsiteY2" fmla="*/ 275322 h 275348"/>
              <a:gd name="connsiteX3" fmla="*/ 28 w 68886"/>
              <a:gd name="connsiteY3" fmla="*/ 157335 h 275348"/>
              <a:gd name="connsiteX4" fmla="*/ 59021 w 68886"/>
              <a:gd name="connsiteY4" fmla="*/ 19 h 2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86" h="275348">
                <a:moveTo>
                  <a:pt x="59021" y="19"/>
                </a:moveTo>
                <a:cubicBezTo>
                  <a:pt x="60660" y="-1620"/>
                  <a:pt x="8221" y="101619"/>
                  <a:pt x="9860" y="147503"/>
                </a:cubicBezTo>
                <a:cubicBezTo>
                  <a:pt x="11499" y="193387"/>
                  <a:pt x="70492" y="273683"/>
                  <a:pt x="68853" y="275322"/>
                </a:cubicBezTo>
                <a:cubicBezTo>
                  <a:pt x="67214" y="276961"/>
                  <a:pt x="-1611" y="201580"/>
                  <a:pt x="28" y="157335"/>
                </a:cubicBezTo>
                <a:cubicBezTo>
                  <a:pt x="1667" y="113090"/>
                  <a:pt x="57382" y="1658"/>
                  <a:pt x="5902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BC4B082-259B-6DDC-3C60-937C8222950D}"/>
              </a:ext>
            </a:extLst>
          </p:cNvPr>
          <p:cNvSpPr/>
          <p:nvPr/>
        </p:nvSpPr>
        <p:spPr>
          <a:xfrm>
            <a:off x="3952192" y="3623963"/>
            <a:ext cx="215579" cy="341445"/>
          </a:xfrm>
          <a:custGeom>
            <a:avLst/>
            <a:gdLst>
              <a:gd name="connsiteX0" fmla="*/ 376 w 215579"/>
              <a:gd name="connsiteY0" fmla="*/ 338437 h 341445"/>
              <a:gd name="connsiteX1" fmla="*/ 206853 w 215579"/>
              <a:gd name="connsiteY1" fmla="*/ 4140 h 341445"/>
              <a:gd name="connsiteX2" fmla="*/ 157692 w 215579"/>
              <a:gd name="connsiteY2" fmla="*/ 161456 h 341445"/>
              <a:gd name="connsiteX3" fmla="*/ 376 w 215579"/>
              <a:gd name="connsiteY3" fmla="*/ 338437 h 3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79" h="341445">
                <a:moveTo>
                  <a:pt x="376" y="338437"/>
                </a:moveTo>
                <a:cubicBezTo>
                  <a:pt x="8570" y="312218"/>
                  <a:pt x="180634" y="33637"/>
                  <a:pt x="206853" y="4140"/>
                </a:cubicBezTo>
                <a:cubicBezTo>
                  <a:pt x="233072" y="-25357"/>
                  <a:pt x="195382" y="110656"/>
                  <a:pt x="157692" y="161456"/>
                </a:cubicBezTo>
                <a:cubicBezTo>
                  <a:pt x="120002" y="212256"/>
                  <a:pt x="-7818" y="364656"/>
                  <a:pt x="376" y="338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B274386-7DAB-1988-4F97-A67AAF67ADB0}"/>
              </a:ext>
            </a:extLst>
          </p:cNvPr>
          <p:cNvSpPr/>
          <p:nvPr/>
        </p:nvSpPr>
        <p:spPr>
          <a:xfrm>
            <a:off x="5004463" y="3696439"/>
            <a:ext cx="69316" cy="266814"/>
          </a:xfrm>
          <a:custGeom>
            <a:avLst/>
            <a:gdLst>
              <a:gd name="connsiteX0" fmla="*/ 156 w 69316"/>
              <a:gd name="connsiteY0" fmla="*/ 490 h 266814"/>
              <a:gd name="connsiteX1" fmla="*/ 49318 w 69316"/>
              <a:gd name="connsiteY1" fmla="*/ 177471 h 266814"/>
              <a:gd name="connsiteX2" fmla="*/ 19821 w 69316"/>
              <a:gd name="connsiteY2" fmla="*/ 265961 h 266814"/>
              <a:gd name="connsiteX3" fmla="*/ 68982 w 69316"/>
              <a:gd name="connsiteY3" fmla="*/ 128309 h 266814"/>
              <a:gd name="connsiteX4" fmla="*/ 156 w 69316"/>
              <a:gd name="connsiteY4" fmla="*/ 490 h 2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6" h="266814">
                <a:moveTo>
                  <a:pt x="156" y="490"/>
                </a:moveTo>
                <a:cubicBezTo>
                  <a:pt x="-3121" y="8684"/>
                  <a:pt x="46041" y="133226"/>
                  <a:pt x="49318" y="177471"/>
                </a:cubicBezTo>
                <a:cubicBezTo>
                  <a:pt x="52596" y="221716"/>
                  <a:pt x="16544" y="274155"/>
                  <a:pt x="19821" y="265961"/>
                </a:cubicBezTo>
                <a:cubicBezTo>
                  <a:pt x="23098" y="257767"/>
                  <a:pt x="73898" y="167638"/>
                  <a:pt x="68982" y="128309"/>
                </a:cubicBezTo>
                <a:cubicBezTo>
                  <a:pt x="64066" y="88980"/>
                  <a:pt x="3433" y="-7704"/>
                  <a:pt x="156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AB7FBFB-F51A-0EB3-7AC5-F008F5E3B306}"/>
              </a:ext>
            </a:extLst>
          </p:cNvPr>
          <p:cNvSpPr/>
          <p:nvPr/>
        </p:nvSpPr>
        <p:spPr>
          <a:xfrm>
            <a:off x="6428688" y="5616956"/>
            <a:ext cx="847533" cy="3035453"/>
          </a:xfrm>
          <a:custGeom>
            <a:avLst/>
            <a:gdLst>
              <a:gd name="connsiteX0" fmla="*/ 1609 w 847533"/>
              <a:gd name="connsiteY0" fmla="*/ 7096 h 3035453"/>
              <a:gd name="connsiteX1" fmla="*/ 591544 w 847533"/>
              <a:gd name="connsiteY1" fmla="*/ 1442605 h 3035453"/>
              <a:gd name="connsiteX2" fmla="*/ 542383 w 847533"/>
              <a:gd name="connsiteY2" fmla="*/ 1295121 h 3035453"/>
              <a:gd name="connsiteX3" fmla="*/ 788189 w 847533"/>
              <a:gd name="connsiteY3" fmla="*/ 1835896 h 3035453"/>
              <a:gd name="connsiteX4" fmla="*/ 827518 w 847533"/>
              <a:gd name="connsiteY4" fmla="*/ 2012876 h 3035453"/>
              <a:gd name="connsiteX5" fmla="*/ 581712 w 847533"/>
              <a:gd name="connsiteY5" fmla="*/ 2504489 h 3035453"/>
              <a:gd name="connsiteX6" fmla="*/ 847183 w 847533"/>
              <a:gd name="connsiteY6" fmla="*/ 2288179 h 3035453"/>
              <a:gd name="connsiteX7" fmla="*/ 512886 w 847533"/>
              <a:gd name="connsiteY7" fmla="*/ 2661805 h 3035453"/>
              <a:gd name="connsiteX8" fmla="*/ 70435 w 847533"/>
              <a:gd name="connsiteY8" fmla="*/ 3035431 h 3035453"/>
              <a:gd name="connsiteX9" fmla="*/ 237583 w 847533"/>
              <a:gd name="connsiteY9" fmla="*/ 2681470 h 3035453"/>
              <a:gd name="connsiteX10" fmla="*/ 699699 w 847533"/>
              <a:gd name="connsiteY10" fmla="*/ 1708076 h 3035453"/>
              <a:gd name="connsiteX11" fmla="*/ 552215 w 847533"/>
              <a:gd name="connsiteY11" fmla="*/ 1177134 h 3035453"/>
              <a:gd name="connsiteX12" fmla="*/ 326073 w 847533"/>
              <a:gd name="connsiteY12" fmla="*/ 420050 h 3035453"/>
              <a:gd name="connsiteX13" fmla="*/ 414564 w 847533"/>
              <a:gd name="connsiteY13" fmla="*/ 872334 h 3035453"/>
              <a:gd name="connsiteX14" fmla="*/ 1609 w 847533"/>
              <a:gd name="connsiteY14" fmla="*/ 7096 h 30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7533" h="3035453">
                <a:moveTo>
                  <a:pt x="1609" y="7096"/>
                </a:moveTo>
                <a:cubicBezTo>
                  <a:pt x="31106" y="102141"/>
                  <a:pt x="501415" y="1227934"/>
                  <a:pt x="591544" y="1442605"/>
                </a:cubicBezTo>
                <a:cubicBezTo>
                  <a:pt x="681673" y="1657276"/>
                  <a:pt x="509609" y="1229573"/>
                  <a:pt x="542383" y="1295121"/>
                </a:cubicBezTo>
                <a:cubicBezTo>
                  <a:pt x="575157" y="1360669"/>
                  <a:pt x="740667" y="1716270"/>
                  <a:pt x="788189" y="1835896"/>
                </a:cubicBezTo>
                <a:cubicBezTo>
                  <a:pt x="835712" y="1955522"/>
                  <a:pt x="861931" y="1901444"/>
                  <a:pt x="827518" y="2012876"/>
                </a:cubicBezTo>
                <a:cubicBezTo>
                  <a:pt x="793105" y="2124308"/>
                  <a:pt x="578435" y="2458605"/>
                  <a:pt x="581712" y="2504489"/>
                </a:cubicBezTo>
                <a:cubicBezTo>
                  <a:pt x="584989" y="2550373"/>
                  <a:pt x="858654" y="2261960"/>
                  <a:pt x="847183" y="2288179"/>
                </a:cubicBezTo>
                <a:cubicBezTo>
                  <a:pt x="835712" y="2314398"/>
                  <a:pt x="642344" y="2537263"/>
                  <a:pt x="512886" y="2661805"/>
                </a:cubicBezTo>
                <a:cubicBezTo>
                  <a:pt x="383428" y="2786347"/>
                  <a:pt x="116319" y="3032154"/>
                  <a:pt x="70435" y="3035431"/>
                </a:cubicBezTo>
                <a:cubicBezTo>
                  <a:pt x="24551" y="3038708"/>
                  <a:pt x="237583" y="2681470"/>
                  <a:pt x="237583" y="2681470"/>
                </a:cubicBezTo>
                <a:cubicBezTo>
                  <a:pt x="342460" y="2460244"/>
                  <a:pt x="647260" y="1958799"/>
                  <a:pt x="699699" y="1708076"/>
                </a:cubicBezTo>
                <a:cubicBezTo>
                  <a:pt x="752138" y="1457353"/>
                  <a:pt x="614486" y="1391805"/>
                  <a:pt x="552215" y="1177134"/>
                </a:cubicBezTo>
                <a:cubicBezTo>
                  <a:pt x="489944" y="962463"/>
                  <a:pt x="349015" y="470850"/>
                  <a:pt x="326073" y="420050"/>
                </a:cubicBezTo>
                <a:cubicBezTo>
                  <a:pt x="303131" y="369250"/>
                  <a:pt x="471919" y="942798"/>
                  <a:pt x="414564" y="872334"/>
                </a:cubicBezTo>
                <a:cubicBezTo>
                  <a:pt x="357209" y="801870"/>
                  <a:pt x="-27888" y="-87949"/>
                  <a:pt x="1609" y="7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C41F089-8F9C-6830-7139-01B893C2DA1C}"/>
              </a:ext>
            </a:extLst>
          </p:cNvPr>
          <p:cNvSpPr/>
          <p:nvPr/>
        </p:nvSpPr>
        <p:spPr>
          <a:xfrm>
            <a:off x="6508874" y="6961155"/>
            <a:ext cx="153104" cy="196978"/>
          </a:xfrm>
          <a:custGeom>
            <a:avLst/>
            <a:gdLst>
              <a:gd name="connsiteX0" fmla="*/ 147565 w 153104"/>
              <a:gd name="connsiteY0" fmla="*/ 84 h 196978"/>
              <a:gd name="connsiteX1" fmla="*/ 118068 w 153104"/>
              <a:gd name="connsiteY1" fmla="*/ 137735 h 196978"/>
              <a:gd name="connsiteX2" fmla="*/ 81 w 153104"/>
              <a:gd name="connsiteY2" fmla="*/ 196729 h 196978"/>
              <a:gd name="connsiteX3" fmla="*/ 137732 w 153104"/>
              <a:gd name="connsiteY3" fmla="*/ 118071 h 196978"/>
              <a:gd name="connsiteX4" fmla="*/ 147565 w 153104"/>
              <a:gd name="connsiteY4" fmla="*/ 84 h 1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04" h="196978">
                <a:moveTo>
                  <a:pt x="147565" y="84"/>
                </a:moveTo>
                <a:cubicBezTo>
                  <a:pt x="144288" y="3361"/>
                  <a:pt x="142649" y="104961"/>
                  <a:pt x="118068" y="137735"/>
                </a:cubicBezTo>
                <a:cubicBezTo>
                  <a:pt x="93487" y="170509"/>
                  <a:pt x="-3196" y="200006"/>
                  <a:pt x="81" y="196729"/>
                </a:cubicBezTo>
                <a:cubicBezTo>
                  <a:pt x="3358" y="193452"/>
                  <a:pt x="113151" y="145929"/>
                  <a:pt x="137732" y="118071"/>
                </a:cubicBezTo>
                <a:cubicBezTo>
                  <a:pt x="162313" y="90213"/>
                  <a:pt x="150842" y="-3193"/>
                  <a:pt x="14756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A82597A-C588-D84C-C009-308654E25717}"/>
              </a:ext>
            </a:extLst>
          </p:cNvPr>
          <p:cNvSpPr/>
          <p:nvPr/>
        </p:nvSpPr>
        <p:spPr>
          <a:xfrm>
            <a:off x="6084384" y="7393840"/>
            <a:ext cx="268382" cy="187028"/>
          </a:xfrm>
          <a:custGeom>
            <a:avLst/>
            <a:gdLst>
              <a:gd name="connsiteX0" fmla="*/ 1784 w 268382"/>
              <a:gd name="connsiteY0" fmla="*/ 18 h 187028"/>
              <a:gd name="connsiteX1" fmla="*/ 80442 w 268382"/>
              <a:gd name="connsiteY1" fmla="*/ 137670 h 187028"/>
              <a:gd name="connsiteX2" fmla="*/ 267255 w 268382"/>
              <a:gd name="connsiteY2" fmla="*/ 186831 h 187028"/>
              <a:gd name="connsiteX3" fmla="*/ 149268 w 268382"/>
              <a:gd name="connsiteY3" fmla="*/ 147502 h 187028"/>
              <a:gd name="connsiteX4" fmla="*/ 1784 w 268382"/>
              <a:gd name="connsiteY4" fmla="*/ 18 h 1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2" h="187028">
                <a:moveTo>
                  <a:pt x="1784" y="18"/>
                </a:moveTo>
                <a:cubicBezTo>
                  <a:pt x="-9687" y="-1621"/>
                  <a:pt x="36197" y="106534"/>
                  <a:pt x="80442" y="137670"/>
                </a:cubicBezTo>
                <a:cubicBezTo>
                  <a:pt x="124687" y="168806"/>
                  <a:pt x="255784" y="185192"/>
                  <a:pt x="267255" y="186831"/>
                </a:cubicBezTo>
                <a:cubicBezTo>
                  <a:pt x="278726" y="188470"/>
                  <a:pt x="200068" y="180276"/>
                  <a:pt x="149268" y="147502"/>
                </a:cubicBezTo>
                <a:cubicBezTo>
                  <a:pt x="98468" y="114728"/>
                  <a:pt x="13255" y="1657"/>
                  <a:pt x="178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6DF35BB-0D4C-82CF-6B4D-7BAB97F352E5}"/>
              </a:ext>
            </a:extLst>
          </p:cNvPr>
          <p:cNvSpPr/>
          <p:nvPr/>
        </p:nvSpPr>
        <p:spPr>
          <a:xfrm>
            <a:off x="6253155" y="7718046"/>
            <a:ext cx="88764" cy="266139"/>
          </a:xfrm>
          <a:custGeom>
            <a:avLst/>
            <a:gdLst>
              <a:gd name="connsiteX0" fmla="*/ 68987 w 88764"/>
              <a:gd name="connsiteY0" fmla="*/ 277 h 266139"/>
              <a:gd name="connsiteX1" fmla="*/ 49322 w 88764"/>
              <a:gd name="connsiteY1" fmla="*/ 177257 h 266139"/>
              <a:gd name="connsiteX2" fmla="*/ 88651 w 88764"/>
              <a:gd name="connsiteY2" fmla="*/ 265748 h 266139"/>
              <a:gd name="connsiteX3" fmla="*/ 59155 w 88764"/>
              <a:gd name="connsiteY3" fmla="*/ 206754 h 266139"/>
              <a:gd name="connsiteX4" fmla="*/ 161 w 88764"/>
              <a:gd name="connsiteY4" fmla="*/ 137928 h 266139"/>
              <a:gd name="connsiteX5" fmla="*/ 68987 w 88764"/>
              <a:gd name="connsiteY5" fmla="*/ 277 h 2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64" h="266139">
                <a:moveTo>
                  <a:pt x="68987" y="277"/>
                </a:moveTo>
                <a:cubicBezTo>
                  <a:pt x="77180" y="6832"/>
                  <a:pt x="46045" y="133012"/>
                  <a:pt x="49322" y="177257"/>
                </a:cubicBezTo>
                <a:cubicBezTo>
                  <a:pt x="52599" y="221502"/>
                  <a:pt x="88651" y="265748"/>
                  <a:pt x="88651" y="265748"/>
                </a:cubicBezTo>
                <a:cubicBezTo>
                  <a:pt x="90290" y="270664"/>
                  <a:pt x="73903" y="228057"/>
                  <a:pt x="59155" y="206754"/>
                </a:cubicBezTo>
                <a:cubicBezTo>
                  <a:pt x="44407" y="185451"/>
                  <a:pt x="-3116" y="170702"/>
                  <a:pt x="161" y="137928"/>
                </a:cubicBezTo>
                <a:cubicBezTo>
                  <a:pt x="3438" y="105154"/>
                  <a:pt x="60794" y="-6278"/>
                  <a:pt x="6898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95BC48D-C095-AC3F-89C6-59D26B78F94A}"/>
              </a:ext>
            </a:extLst>
          </p:cNvPr>
          <p:cNvSpPr/>
          <p:nvPr/>
        </p:nvSpPr>
        <p:spPr>
          <a:xfrm>
            <a:off x="6499029" y="7295530"/>
            <a:ext cx="285266" cy="641085"/>
          </a:xfrm>
          <a:custGeom>
            <a:avLst/>
            <a:gdLst>
              <a:gd name="connsiteX0" fmla="*/ 94 w 285266"/>
              <a:gd name="connsiteY0" fmla="*/ 127825 h 641085"/>
              <a:gd name="connsiteX1" fmla="*/ 206571 w 285266"/>
              <a:gd name="connsiteY1" fmla="*/ 403128 h 641085"/>
              <a:gd name="connsiteX2" fmla="*/ 137745 w 285266"/>
              <a:gd name="connsiteY2" fmla="*/ 639102 h 641085"/>
              <a:gd name="connsiteX3" fmla="*/ 216403 w 285266"/>
              <a:gd name="connsiteY3" fmla="*/ 511283 h 641085"/>
              <a:gd name="connsiteX4" fmla="*/ 285229 w 285266"/>
              <a:gd name="connsiteY4" fmla="*/ 422793 h 641085"/>
              <a:gd name="connsiteX5" fmla="*/ 226236 w 285266"/>
              <a:gd name="connsiteY5" fmla="*/ 5 h 641085"/>
              <a:gd name="connsiteX6" fmla="*/ 236068 w 285266"/>
              <a:gd name="connsiteY6" fmla="*/ 412960 h 641085"/>
              <a:gd name="connsiteX7" fmla="*/ 94 w 285266"/>
              <a:gd name="connsiteY7" fmla="*/ 127825 h 6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266" h="641085">
                <a:moveTo>
                  <a:pt x="94" y="127825"/>
                </a:moveTo>
                <a:cubicBezTo>
                  <a:pt x="-4822" y="126186"/>
                  <a:pt x="183629" y="317915"/>
                  <a:pt x="206571" y="403128"/>
                </a:cubicBezTo>
                <a:cubicBezTo>
                  <a:pt x="229513" y="488341"/>
                  <a:pt x="136106" y="621076"/>
                  <a:pt x="137745" y="639102"/>
                </a:cubicBezTo>
                <a:cubicBezTo>
                  <a:pt x="139384" y="657128"/>
                  <a:pt x="191822" y="547334"/>
                  <a:pt x="216403" y="511283"/>
                </a:cubicBezTo>
                <a:cubicBezTo>
                  <a:pt x="240984" y="475232"/>
                  <a:pt x="283590" y="508006"/>
                  <a:pt x="285229" y="422793"/>
                </a:cubicBezTo>
                <a:cubicBezTo>
                  <a:pt x="286868" y="337580"/>
                  <a:pt x="234429" y="1644"/>
                  <a:pt x="226236" y="5"/>
                </a:cubicBezTo>
                <a:cubicBezTo>
                  <a:pt x="218043" y="-1634"/>
                  <a:pt x="277036" y="388379"/>
                  <a:pt x="236068" y="412960"/>
                </a:cubicBezTo>
                <a:cubicBezTo>
                  <a:pt x="195100" y="437541"/>
                  <a:pt x="5010" y="129464"/>
                  <a:pt x="94" y="127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EAEA2DA-A2D9-D59E-E68E-38E8675974F6}"/>
              </a:ext>
            </a:extLst>
          </p:cNvPr>
          <p:cNvSpPr/>
          <p:nvPr/>
        </p:nvSpPr>
        <p:spPr>
          <a:xfrm>
            <a:off x="5140375" y="8337248"/>
            <a:ext cx="542731" cy="631507"/>
          </a:xfrm>
          <a:custGeom>
            <a:avLst/>
            <a:gdLst>
              <a:gd name="connsiteX0" fmla="*/ 1896 w 542731"/>
              <a:gd name="connsiteY0" fmla="*/ 157823 h 631507"/>
              <a:gd name="connsiteX1" fmla="*/ 414851 w 542731"/>
              <a:gd name="connsiteY1" fmla="*/ 507 h 631507"/>
              <a:gd name="connsiteX2" fmla="*/ 395186 w 542731"/>
              <a:gd name="connsiteY2" fmla="*/ 108662 h 631507"/>
              <a:gd name="connsiteX3" fmla="*/ 542670 w 542731"/>
              <a:gd name="connsiteY3" fmla="*/ 138158 h 631507"/>
              <a:gd name="connsiteX4" fmla="*/ 375522 w 542731"/>
              <a:gd name="connsiteY4" fmla="*/ 265978 h 631507"/>
              <a:gd name="connsiteX5" fmla="*/ 355857 w 542731"/>
              <a:gd name="connsiteY5" fmla="*/ 629771 h 631507"/>
              <a:gd name="connsiteX6" fmla="*/ 326360 w 542731"/>
              <a:gd name="connsiteY6" fmla="*/ 393797 h 631507"/>
              <a:gd name="connsiteX7" fmla="*/ 444348 w 542731"/>
              <a:gd name="connsiteY7" fmla="*/ 167655 h 631507"/>
              <a:gd name="connsiteX8" fmla="*/ 267367 w 542731"/>
              <a:gd name="connsiteY8" fmla="*/ 69333 h 631507"/>
              <a:gd name="connsiteX9" fmla="*/ 1896 w 542731"/>
              <a:gd name="connsiteY9" fmla="*/ 157823 h 63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31" h="631507">
                <a:moveTo>
                  <a:pt x="1896" y="157823"/>
                </a:moveTo>
                <a:cubicBezTo>
                  <a:pt x="26477" y="146352"/>
                  <a:pt x="349303" y="8700"/>
                  <a:pt x="414851" y="507"/>
                </a:cubicBezTo>
                <a:cubicBezTo>
                  <a:pt x="480399" y="-7687"/>
                  <a:pt x="373883" y="85720"/>
                  <a:pt x="395186" y="108662"/>
                </a:cubicBezTo>
                <a:cubicBezTo>
                  <a:pt x="416489" y="131604"/>
                  <a:pt x="545947" y="111939"/>
                  <a:pt x="542670" y="138158"/>
                </a:cubicBezTo>
                <a:cubicBezTo>
                  <a:pt x="539393" y="164377"/>
                  <a:pt x="406658" y="184042"/>
                  <a:pt x="375522" y="265978"/>
                </a:cubicBezTo>
                <a:cubicBezTo>
                  <a:pt x="344386" y="347914"/>
                  <a:pt x="364051" y="608468"/>
                  <a:pt x="355857" y="629771"/>
                </a:cubicBezTo>
                <a:cubicBezTo>
                  <a:pt x="347663" y="651074"/>
                  <a:pt x="311612" y="470816"/>
                  <a:pt x="326360" y="393797"/>
                </a:cubicBezTo>
                <a:cubicBezTo>
                  <a:pt x="341109" y="316778"/>
                  <a:pt x="454180" y="221732"/>
                  <a:pt x="444348" y="167655"/>
                </a:cubicBezTo>
                <a:cubicBezTo>
                  <a:pt x="434516" y="113578"/>
                  <a:pt x="336193" y="72610"/>
                  <a:pt x="267367" y="69333"/>
                </a:cubicBezTo>
                <a:cubicBezTo>
                  <a:pt x="198541" y="66056"/>
                  <a:pt x="-22685" y="169294"/>
                  <a:pt x="1896" y="157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7B96E27-E890-172A-8785-C7E30E2EC6ED}"/>
              </a:ext>
            </a:extLst>
          </p:cNvPr>
          <p:cNvSpPr/>
          <p:nvPr/>
        </p:nvSpPr>
        <p:spPr>
          <a:xfrm>
            <a:off x="4506734" y="8848932"/>
            <a:ext cx="497885" cy="433790"/>
          </a:xfrm>
          <a:custGeom>
            <a:avLst/>
            <a:gdLst>
              <a:gd name="connsiteX0" fmla="*/ 6272 w 497885"/>
              <a:gd name="connsiteY0" fmla="*/ 100 h 433790"/>
              <a:gd name="connsiteX1" fmla="*/ 25937 w 497885"/>
              <a:gd name="connsiteY1" fmla="*/ 226242 h 433790"/>
              <a:gd name="connsiteX2" fmla="*/ 202918 w 497885"/>
              <a:gd name="connsiteY2" fmla="*/ 324565 h 433790"/>
              <a:gd name="connsiteX3" fmla="*/ 173421 w 497885"/>
              <a:gd name="connsiteY3" fmla="*/ 363894 h 433790"/>
              <a:gd name="connsiteX4" fmla="*/ 497885 w 497885"/>
              <a:gd name="connsiteY4" fmla="*/ 432720 h 433790"/>
              <a:gd name="connsiteX5" fmla="*/ 173421 w 497885"/>
              <a:gd name="connsiteY5" fmla="*/ 304900 h 433790"/>
              <a:gd name="connsiteX6" fmla="*/ 16105 w 497885"/>
              <a:gd name="connsiteY6" fmla="*/ 255739 h 433790"/>
              <a:gd name="connsiteX7" fmla="*/ 6272 w 497885"/>
              <a:gd name="connsiteY7" fmla="*/ 100 h 43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885" h="433790">
                <a:moveTo>
                  <a:pt x="6272" y="100"/>
                </a:moveTo>
                <a:cubicBezTo>
                  <a:pt x="7911" y="-4816"/>
                  <a:pt x="-6837" y="172164"/>
                  <a:pt x="25937" y="226242"/>
                </a:cubicBezTo>
                <a:cubicBezTo>
                  <a:pt x="58711" y="280320"/>
                  <a:pt x="178337" y="301623"/>
                  <a:pt x="202918" y="324565"/>
                </a:cubicBezTo>
                <a:cubicBezTo>
                  <a:pt x="227499" y="347507"/>
                  <a:pt x="124260" y="345868"/>
                  <a:pt x="173421" y="363894"/>
                </a:cubicBezTo>
                <a:cubicBezTo>
                  <a:pt x="222582" y="381920"/>
                  <a:pt x="497885" y="442552"/>
                  <a:pt x="497885" y="432720"/>
                </a:cubicBezTo>
                <a:cubicBezTo>
                  <a:pt x="497885" y="422888"/>
                  <a:pt x="253718" y="334397"/>
                  <a:pt x="173421" y="304900"/>
                </a:cubicBezTo>
                <a:cubicBezTo>
                  <a:pt x="93124" y="275403"/>
                  <a:pt x="43963" y="301623"/>
                  <a:pt x="16105" y="255739"/>
                </a:cubicBezTo>
                <a:cubicBezTo>
                  <a:pt x="-11753" y="209855"/>
                  <a:pt x="4633" y="5016"/>
                  <a:pt x="6272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8F00CDA-161A-4A48-B3C5-99832F4A3B86}"/>
              </a:ext>
            </a:extLst>
          </p:cNvPr>
          <p:cNvSpPr/>
          <p:nvPr/>
        </p:nvSpPr>
        <p:spPr>
          <a:xfrm>
            <a:off x="5593821" y="6655455"/>
            <a:ext cx="109492" cy="405925"/>
          </a:xfrm>
          <a:custGeom>
            <a:avLst/>
            <a:gdLst>
              <a:gd name="connsiteX0" fmla="*/ 40063 w 109492"/>
              <a:gd name="connsiteY0" fmla="*/ 984 h 405925"/>
              <a:gd name="connsiteX1" fmla="*/ 40063 w 109492"/>
              <a:gd name="connsiteY1" fmla="*/ 236958 h 405925"/>
              <a:gd name="connsiteX2" fmla="*/ 108889 w 109492"/>
              <a:gd name="connsiteY2" fmla="*/ 404106 h 405925"/>
              <a:gd name="connsiteX3" fmla="*/ 69560 w 109492"/>
              <a:gd name="connsiteY3" fmla="*/ 315616 h 405925"/>
              <a:gd name="connsiteX4" fmla="*/ 734 w 109492"/>
              <a:gd name="connsiteY4" fmla="*/ 158300 h 405925"/>
              <a:gd name="connsiteX5" fmla="*/ 40063 w 109492"/>
              <a:gd name="connsiteY5" fmla="*/ 984 h 4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92" h="405925">
                <a:moveTo>
                  <a:pt x="40063" y="984"/>
                </a:moveTo>
                <a:cubicBezTo>
                  <a:pt x="46618" y="14094"/>
                  <a:pt x="28592" y="169771"/>
                  <a:pt x="40063" y="236958"/>
                </a:cubicBezTo>
                <a:cubicBezTo>
                  <a:pt x="51534" y="304145"/>
                  <a:pt x="103973" y="390996"/>
                  <a:pt x="108889" y="404106"/>
                </a:cubicBezTo>
                <a:cubicBezTo>
                  <a:pt x="113805" y="417216"/>
                  <a:pt x="87586" y="356584"/>
                  <a:pt x="69560" y="315616"/>
                </a:cubicBezTo>
                <a:cubicBezTo>
                  <a:pt x="51534" y="274648"/>
                  <a:pt x="7289" y="207461"/>
                  <a:pt x="734" y="158300"/>
                </a:cubicBezTo>
                <a:cubicBezTo>
                  <a:pt x="-5821" y="109139"/>
                  <a:pt x="33508" y="-12126"/>
                  <a:pt x="40063" y="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225F9C7-86EB-D315-783C-5B8A42510B88}"/>
              </a:ext>
            </a:extLst>
          </p:cNvPr>
          <p:cNvSpPr/>
          <p:nvPr/>
        </p:nvSpPr>
        <p:spPr>
          <a:xfrm>
            <a:off x="4334867" y="3052908"/>
            <a:ext cx="212050" cy="975559"/>
          </a:xfrm>
          <a:custGeom>
            <a:avLst/>
            <a:gdLst>
              <a:gd name="connsiteX0" fmla="*/ 207636 w 212050"/>
              <a:gd name="connsiteY0" fmla="*/ 14757 h 975559"/>
              <a:gd name="connsiteX1" fmla="*/ 1159 w 212050"/>
              <a:gd name="connsiteY1" fmla="*/ 968486 h 975559"/>
              <a:gd name="connsiteX2" fmla="*/ 128978 w 212050"/>
              <a:gd name="connsiteY2" fmla="*/ 427711 h 975559"/>
              <a:gd name="connsiteX3" fmla="*/ 207636 w 212050"/>
              <a:gd name="connsiteY3" fmla="*/ 14757 h 97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50" h="975559">
                <a:moveTo>
                  <a:pt x="207636" y="14757"/>
                </a:moveTo>
                <a:cubicBezTo>
                  <a:pt x="186333" y="104886"/>
                  <a:pt x="14269" y="899660"/>
                  <a:pt x="1159" y="968486"/>
                </a:cubicBezTo>
                <a:cubicBezTo>
                  <a:pt x="-11951" y="1037312"/>
                  <a:pt x="89649" y="585027"/>
                  <a:pt x="128978" y="427711"/>
                </a:cubicBezTo>
                <a:cubicBezTo>
                  <a:pt x="168307" y="270395"/>
                  <a:pt x="228939" y="-75372"/>
                  <a:pt x="207636" y="14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F00B4A8-AEED-ABC2-3F96-1BF61BB96554}"/>
              </a:ext>
            </a:extLst>
          </p:cNvPr>
          <p:cNvSpPr/>
          <p:nvPr/>
        </p:nvSpPr>
        <p:spPr>
          <a:xfrm>
            <a:off x="2919071" y="4542445"/>
            <a:ext cx="522596" cy="609782"/>
          </a:xfrm>
          <a:custGeom>
            <a:avLst/>
            <a:gdLst>
              <a:gd name="connsiteX0" fmla="*/ 522219 w 522596"/>
              <a:gd name="connsiteY0" fmla="*/ 58 h 609782"/>
              <a:gd name="connsiteX1" fmla="*/ 404232 w 522596"/>
              <a:gd name="connsiteY1" fmla="*/ 373684 h 609782"/>
              <a:gd name="connsiteX2" fmla="*/ 256748 w 522596"/>
              <a:gd name="connsiteY2" fmla="*/ 432678 h 609782"/>
              <a:gd name="connsiteX3" fmla="*/ 1110 w 522596"/>
              <a:gd name="connsiteY3" fmla="*/ 609658 h 609782"/>
              <a:gd name="connsiteX4" fmla="*/ 364903 w 522596"/>
              <a:gd name="connsiteY4" fmla="*/ 403181 h 609782"/>
              <a:gd name="connsiteX5" fmla="*/ 522219 w 522596"/>
              <a:gd name="connsiteY5" fmla="*/ 58 h 6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96" h="609782">
                <a:moveTo>
                  <a:pt x="522219" y="58"/>
                </a:moveTo>
                <a:cubicBezTo>
                  <a:pt x="528774" y="-4858"/>
                  <a:pt x="448477" y="301581"/>
                  <a:pt x="404232" y="373684"/>
                </a:cubicBezTo>
                <a:cubicBezTo>
                  <a:pt x="359987" y="445787"/>
                  <a:pt x="323935" y="393349"/>
                  <a:pt x="256748" y="432678"/>
                </a:cubicBezTo>
                <a:cubicBezTo>
                  <a:pt x="189561" y="472007"/>
                  <a:pt x="-16916" y="614574"/>
                  <a:pt x="1110" y="609658"/>
                </a:cubicBezTo>
                <a:cubicBezTo>
                  <a:pt x="19136" y="604742"/>
                  <a:pt x="276413" y="498226"/>
                  <a:pt x="364903" y="403181"/>
                </a:cubicBezTo>
                <a:cubicBezTo>
                  <a:pt x="453393" y="308136"/>
                  <a:pt x="515664" y="4974"/>
                  <a:pt x="52221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DDC5C84-E617-F210-83A5-C2CDE8B8D6D2}"/>
              </a:ext>
            </a:extLst>
          </p:cNvPr>
          <p:cNvSpPr/>
          <p:nvPr/>
        </p:nvSpPr>
        <p:spPr>
          <a:xfrm>
            <a:off x="4786465" y="4228903"/>
            <a:ext cx="858219" cy="415597"/>
          </a:xfrm>
          <a:custGeom>
            <a:avLst/>
            <a:gdLst>
              <a:gd name="connsiteX0" fmla="*/ 277148 w 858219"/>
              <a:gd name="connsiteY0" fmla="*/ 8800 h 415597"/>
              <a:gd name="connsiteX1" fmla="*/ 11677 w 858219"/>
              <a:gd name="connsiteY1" fmla="*/ 402091 h 415597"/>
              <a:gd name="connsiteX2" fmla="*/ 90335 w 858219"/>
              <a:gd name="connsiteY2" fmla="*/ 313600 h 415597"/>
              <a:gd name="connsiteX3" fmla="*/ 473793 w 858219"/>
              <a:gd name="connsiteY3" fmla="*/ 205445 h 415597"/>
              <a:gd name="connsiteX4" fmla="*/ 365638 w 858219"/>
              <a:gd name="connsiteY4" fmla="*/ 264439 h 415597"/>
              <a:gd name="connsiteX5" fmla="*/ 857251 w 858219"/>
              <a:gd name="connsiteY5" fmla="*/ 116955 h 415597"/>
              <a:gd name="connsiteX6" fmla="*/ 483625 w 858219"/>
              <a:gd name="connsiteY6" fmla="*/ 195613 h 415597"/>
              <a:gd name="connsiteX7" fmla="*/ 208322 w 858219"/>
              <a:gd name="connsiteY7" fmla="*/ 284103 h 415597"/>
              <a:gd name="connsiteX8" fmla="*/ 60838 w 858219"/>
              <a:gd name="connsiteY8" fmla="*/ 372594 h 415597"/>
              <a:gd name="connsiteX9" fmla="*/ 188658 w 858219"/>
              <a:gd name="connsiteY9" fmla="*/ 146452 h 415597"/>
              <a:gd name="connsiteX10" fmla="*/ 277148 w 858219"/>
              <a:gd name="connsiteY10" fmla="*/ 8800 h 4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219" h="415597">
                <a:moveTo>
                  <a:pt x="277148" y="8800"/>
                </a:moveTo>
                <a:cubicBezTo>
                  <a:pt x="247651" y="51407"/>
                  <a:pt x="42812" y="351291"/>
                  <a:pt x="11677" y="402091"/>
                </a:cubicBezTo>
                <a:cubicBezTo>
                  <a:pt x="-19458" y="452891"/>
                  <a:pt x="13316" y="346374"/>
                  <a:pt x="90335" y="313600"/>
                </a:cubicBezTo>
                <a:cubicBezTo>
                  <a:pt x="167354" y="280826"/>
                  <a:pt x="427909" y="213638"/>
                  <a:pt x="473793" y="205445"/>
                </a:cubicBezTo>
                <a:cubicBezTo>
                  <a:pt x="519677" y="197252"/>
                  <a:pt x="301728" y="279187"/>
                  <a:pt x="365638" y="264439"/>
                </a:cubicBezTo>
                <a:cubicBezTo>
                  <a:pt x="429548" y="249691"/>
                  <a:pt x="837587" y="128426"/>
                  <a:pt x="857251" y="116955"/>
                </a:cubicBezTo>
                <a:cubicBezTo>
                  <a:pt x="876915" y="105484"/>
                  <a:pt x="591780" y="167755"/>
                  <a:pt x="483625" y="195613"/>
                </a:cubicBezTo>
                <a:cubicBezTo>
                  <a:pt x="375470" y="223471"/>
                  <a:pt x="278787" y="254606"/>
                  <a:pt x="208322" y="284103"/>
                </a:cubicBezTo>
                <a:cubicBezTo>
                  <a:pt x="137857" y="313600"/>
                  <a:pt x="64115" y="395536"/>
                  <a:pt x="60838" y="372594"/>
                </a:cubicBezTo>
                <a:cubicBezTo>
                  <a:pt x="57561" y="349652"/>
                  <a:pt x="150968" y="203807"/>
                  <a:pt x="188658" y="146452"/>
                </a:cubicBezTo>
                <a:cubicBezTo>
                  <a:pt x="226348" y="89097"/>
                  <a:pt x="306645" y="-33807"/>
                  <a:pt x="277148" y="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94BF936-F093-8354-0F6B-DE646F732C1B}"/>
              </a:ext>
            </a:extLst>
          </p:cNvPr>
          <p:cNvSpPr/>
          <p:nvPr/>
        </p:nvSpPr>
        <p:spPr>
          <a:xfrm>
            <a:off x="3297561" y="6990240"/>
            <a:ext cx="178126" cy="429567"/>
          </a:xfrm>
          <a:custGeom>
            <a:avLst/>
            <a:gdLst>
              <a:gd name="connsiteX0" fmla="*/ 35574 w 178126"/>
              <a:gd name="connsiteY0" fmla="*/ 495 h 429567"/>
              <a:gd name="connsiteX1" fmla="*/ 6078 w 178126"/>
              <a:gd name="connsiteY1" fmla="*/ 157812 h 429567"/>
              <a:gd name="connsiteX2" fmla="*/ 173226 w 178126"/>
              <a:gd name="connsiteY2" fmla="*/ 423283 h 429567"/>
              <a:gd name="connsiteX3" fmla="*/ 124065 w 178126"/>
              <a:gd name="connsiteY3" fmla="*/ 334792 h 429567"/>
              <a:gd name="connsiteX4" fmla="*/ 25742 w 178126"/>
              <a:gd name="connsiteY4" fmla="*/ 206973 h 429567"/>
              <a:gd name="connsiteX5" fmla="*/ 35574 w 178126"/>
              <a:gd name="connsiteY5" fmla="*/ 495 h 42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26" h="429567">
                <a:moveTo>
                  <a:pt x="35574" y="495"/>
                </a:moveTo>
                <a:cubicBezTo>
                  <a:pt x="32297" y="-7698"/>
                  <a:pt x="-16864" y="87347"/>
                  <a:pt x="6078" y="157812"/>
                </a:cubicBezTo>
                <a:cubicBezTo>
                  <a:pt x="29020" y="228277"/>
                  <a:pt x="153562" y="393786"/>
                  <a:pt x="173226" y="423283"/>
                </a:cubicBezTo>
                <a:cubicBezTo>
                  <a:pt x="192891" y="452780"/>
                  <a:pt x="148646" y="370844"/>
                  <a:pt x="124065" y="334792"/>
                </a:cubicBezTo>
                <a:cubicBezTo>
                  <a:pt x="99484" y="298740"/>
                  <a:pt x="40490" y="257773"/>
                  <a:pt x="25742" y="206973"/>
                </a:cubicBezTo>
                <a:cubicBezTo>
                  <a:pt x="10994" y="156173"/>
                  <a:pt x="38851" y="8688"/>
                  <a:pt x="35574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41CE64-AC57-35E9-EB74-9F6EDCB6D382}"/>
              </a:ext>
            </a:extLst>
          </p:cNvPr>
          <p:cNvSpPr/>
          <p:nvPr/>
        </p:nvSpPr>
        <p:spPr>
          <a:xfrm>
            <a:off x="4079742" y="7973937"/>
            <a:ext cx="217155" cy="393315"/>
          </a:xfrm>
          <a:custGeom>
            <a:avLst/>
            <a:gdLst>
              <a:gd name="connsiteX0" fmla="*/ 645 w 217155"/>
              <a:gd name="connsiteY0" fmla="*/ 24 h 393315"/>
              <a:gd name="connsiteX1" fmla="*/ 89135 w 217155"/>
              <a:gd name="connsiteY1" fmla="*/ 127844 h 393315"/>
              <a:gd name="connsiteX2" fmla="*/ 148129 w 217155"/>
              <a:gd name="connsiteY2" fmla="*/ 265495 h 393315"/>
              <a:gd name="connsiteX3" fmla="*/ 69471 w 217155"/>
              <a:gd name="connsiteY3" fmla="*/ 393315 h 393315"/>
              <a:gd name="connsiteX4" fmla="*/ 157961 w 217155"/>
              <a:gd name="connsiteY4" fmla="*/ 265495 h 393315"/>
              <a:gd name="connsiteX5" fmla="*/ 216955 w 217155"/>
              <a:gd name="connsiteY5" fmla="*/ 206502 h 393315"/>
              <a:gd name="connsiteX6" fmla="*/ 138297 w 217155"/>
              <a:gd name="connsiteY6" fmla="*/ 118011 h 393315"/>
              <a:gd name="connsiteX7" fmla="*/ 645 w 217155"/>
              <a:gd name="connsiteY7" fmla="*/ 24 h 3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155" h="393315">
                <a:moveTo>
                  <a:pt x="645" y="24"/>
                </a:moveTo>
                <a:cubicBezTo>
                  <a:pt x="-7549" y="1663"/>
                  <a:pt x="64554" y="83599"/>
                  <a:pt x="89135" y="127844"/>
                </a:cubicBezTo>
                <a:cubicBezTo>
                  <a:pt x="113716" y="172089"/>
                  <a:pt x="151406" y="221250"/>
                  <a:pt x="148129" y="265495"/>
                </a:cubicBezTo>
                <a:cubicBezTo>
                  <a:pt x="144852" y="309740"/>
                  <a:pt x="67832" y="393315"/>
                  <a:pt x="69471" y="393315"/>
                </a:cubicBezTo>
                <a:cubicBezTo>
                  <a:pt x="71110" y="393315"/>
                  <a:pt x="133380" y="296630"/>
                  <a:pt x="157961" y="265495"/>
                </a:cubicBezTo>
                <a:cubicBezTo>
                  <a:pt x="182542" y="234360"/>
                  <a:pt x="220232" y="231083"/>
                  <a:pt x="216955" y="206502"/>
                </a:cubicBezTo>
                <a:cubicBezTo>
                  <a:pt x="213678" y="181921"/>
                  <a:pt x="172710" y="155701"/>
                  <a:pt x="138297" y="118011"/>
                </a:cubicBezTo>
                <a:cubicBezTo>
                  <a:pt x="103884" y="80321"/>
                  <a:pt x="8839" y="-1615"/>
                  <a:pt x="64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3DB14BC-A2A2-2D42-27BF-6D095F965403}"/>
              </a:ext>
            </a:extLst>
          </p:cNvPr>
          <p:cNvSpPr/>
          <p:nvPr/>
        </p:nvSpPr>
        <p:spPr>
          <a:xfrm>
            <a:off x="5544740" y="7685724"/>
            <a:ext cx="398333" cy="288735"/>
          </a:xfrm>
          <a:custGeom>
            <a:avLst/>
            <a:gdLst>
              <a:gd name="connsiteX0" fmla="*/ 118641 w 398333"/>
              <a:gd name="connsiteY0" fmla="*/ 3102 h 288735"/>
              <a:gd name="connsiteX1" fmla="*/ 325118 w 398333"/>
              <a:gd name="connsiteY1" fmla="*/ 32599 h 288735"/>
              <a:gd name="connsiteX2" fmla="*/ 216963 w 398333"/>
              <a:gd name="connsiteY2" fmla="*/ 121089 h 288735"/>
              <a:gd name="connsiteX3" fmla="*/ 654 w 398333"/>
              <a:gd name="connsiteY3" fmla="*/ 288237 h 288735"/>
              <a:gd name="connsiteX4" fmla="*/ 157970 w 398333"/>
              <a:gd name="connsiteY4" fmla="*/ 170250 h 288735"/>
              <a:gd name="connsiteX5" fmla="*/ 384112 w 398333"/>
              <a:gd name="connsiteY5" fmla="*/ 101424 h 288735"/>
              <a:gd name="connsiteX6" fmla="*/ 334950 w 398333"/>
              <a:gd name="connsiteY6" fmla="*/ 12934 h 288735"/>
              <a:gd name="connsiteX7" fmla="*/ 10486 w 398333"/>
              <a:gd name="connsiteY7" fmla="*/ 3102 h 288735"/>
              <a:gd name="connsiteX8" fmla="*/ 118641 w 398333"/>
              <a:gd name="connsiteY8" fmla="*/ 3102 h 28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333" h="288735">
                <a:moveTo>
                  <a:pt x="118641" y="3102"/>
                </a:moveTo>
                <a:cubicBezTo>
                  <a:pt x="171080" y="8018"/>
                  <a:pt x="308731" y="12935"/>
                  <a:pt x="325118" y="32599"/>
                </a:cubicBezTo>
                <a:cubicBezTo>
                  <a:pt x="341505" y="52263"/>
                  <a:pt x="271040" y="78483"/>
                  <a:pt x="216963" y="121089"/>
                </a:cubicBezTo>
                <a:cubicBezTo>
                  <a:pt x="162886" y="163695"/>
                  <a:pt x="10486" y="280044"/>
                  <a:pt x="654" y="288237"/>
                </a:cubicBezTo>
                <a:cubicBezTo>
                  <a:pt x="-9178" y="296430"/>
                  <a:pt x="94060" y="201385"/>
                  <a:pt x="157970" y="170250"/>
                </a:cubicBezTo>
                <a:cubicBezTo>
                  <a:pt x="221880" y="139115"/>
                  <a:pt x="354615" y="127643"/>
                  <a:pt x="384112" y="101424"/>
                </a:cubicBezTo>
                <a:cubicBezTo>
                  <a:pt x="413609" y="75205"/>
                  <a:pt x="397221" y="29321"/>
                  <a:pt x="334950" y="12934"/>
                </a:cubicBezTo>
                <a:cubicBezTo>
                  <a:pt x="272679" y="-3453"/>
                  <a:pt x="48176" y="6379"/>
                  <a:pt x="10486" y="3102"/>
                </a:cubicBezTo>
                <a:cubicBezTo>
                  <a:pt x="-27204" y="-175"/>
                  <a:pt x="66202" y="-1814"/>
                  <a:pt x="118641" y="3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C5E37A3-23E8-6C52-69BF-7CB122E3116F}"/>
              </a:ext>
            </a:extLst>
          </p:cNvPr>
          <p:cNvSpPr/>
          <p:nvPr/>
        </p:nvSpPr>
        <p:spPr>
          <a:xfrm>
            <a:off x="3701695" y="6455849"/>
            <a:ext cx="261285" cy="191225"/>
          </a:xfrm>
          <a:custGeom>
            <a:avLst/>
            <a:gdLst>
              <a:gd name="connsiteX0" fmla="*/ 5066 w 261285"/>
              <a:gd name="connsiteY0" fmla="*/ 3945 h 191225"/>
              <a:gd name="connsiteX1" fmla="*/ 211544 w 261285"/>
              <a:gd name="connsiteY1" fmla="*/ 102267 h 191225"/>
              <a:gd name="connsiteX2" fmla="*/ 260705 w 261285"/>
              <a:gd name="connsiteY2" fmla="*/ 190757 h 191225"/>
              <a:gd name="connsiteX3" fmla="*/ 191879 w 261285"/>
              <a:gd name="connsiteY3" fmla="*/ 62938 h 191225"/>
              <a:gd name="connsiteX4" fmla="*/ 73892 w 261285"/>
              <a:gd name="connsiteY4" fmla="*/ 23609 h 191225"/>
              <a:gd name="connsiteX5" fmla="*/ 5066 w 261285"/>
              <a:gd name="connsiteY5" fmla="*/ 3945 h 1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85" h="191225">
                <a:moveTo>
                  <a:pt x="5066" y="3945"/>
                </a:moveTo>
                <a:cubicBezTo>
                  <a:pt x="28008" y="17055"/>
                  <a:pt x="168938" y="71132"/>
                  <a:pt x="211544" y="102267"/>
                </a:cubicBezTo>
                <a:cubicBezTo>
                  <a:pt x="254151" y="133402"/>
                  <a:pt x="263983" y="197312"/>
                  <a:pt x="260705" y="190757"/>
                </a:cubicBezTo>
                <a:cubicBezTo>
                  <a:pt x="257428" y="184202"/>
                  <a:pt x="223015" y="90796"/>
                  <a:pt x="191879" y="62938"/>
                </a:cubicBezTo>
                <a:cubicBezTo>
                  <a:pt x="160744" y="35080"/>
                  <a:pt x="105028" y="33441"/>
                  <a:pt x="73892" y="23609"/>
                </a:cubicBezTo>
                <a:cubicBezTo>
                  <a:pt x="42757" y="13777"/>
                  <a:pt x="-17876" y="-9165"/>
                  <a:pt x="5066" y="3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EDB0BFA2-D360-FF79-19D8-2F05A7FECA68}"/>
              </a:ext>
            </a:extLst>
          </p:cNvPr>
          <p:cNvSpPr/>
          <p:nvPr/>
        </p:nvSpPr>
        <p:spPr>
          <a:xfrm>
            <a:off x="5422789" y="5850194"/>
            <a:ext cx="537124" cy="335427"/>
          </a:xfrm>
          <a:custGeom>
            <a:avLst/>
            <a:gdLst>
              <a:gd name="connsiteX0" fmla="*/ 34114 w 537124"/>
              <a:gd name="connsiteY0" fmla="*/ 334296 h 335427"/>
              <a:gd name="connsiteX1" fmla="*/ 102940 w 537124"/>
              <a:gd name="connsiteY1" fmla="*/ 216309 h 335427"/>
              <a:gd name="connsiteX2" fmla="*/ 279921 w 537124"/>
              <a:gd name="connsiteY2" fmla="*/ 147483 h 335427"/>
              <a:gd name="connsiteX3" fmla="*/ 535559 w 537124"/>
              <a:gd name="connsiteY3" fmla="*/ 157316 h 335427"/>
              <a:gd name="connsiteX4" fmla="*/ 378243 w 537124"/>
              <a:gd name="connsiteY4" fmla="*/ 98322 h 335427"/>
              <a:gd name="connsiteX5" fmla="*/ 191430 w 537124"/>
              <a:gd name="connsiteY5" fmla="*/ 0 h 335427"/>
              <a:gd name="connsiteX6" fmla="*/ 358579 w 537124"/>
              <a:gd name="connsiteY6" fmla="*/ 98322 h 335427"/>
              <a:gd name="connsiteX7" fmla="*/ 230759 w 537124"/>
              <a:gd name="connsiteY7" fmla="*/ 117987 h 335427"/>
              <a:gd name="connsiteX8" fmla="*/ 14450 w 537124"/>
              <a:gd name="connsiteY8" fmla="*/ 265471 h 335427"/>
              <a:gd name="connsiteX9" fmla="*/ 34114 w 537124"/>
              <a:gd name="connsiteY9" fmla="*/ 334296 h 33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124" h="335427">
                <a:moveTo>
                  <a:pt x="34114" y="334296"/>
                </a:moveTo>
                <a:cubicBezTo>
                  <a:pt x="48862" y="326102"/>
                  <a:pt x="61972" y="247444"/>
                  <a:pt x="102940" y="216309"/>
                </a:cubicBezTo>
                <a:cubicBezTo>
                  <a:pt x="143908" y="185174"/>
                  <a:pt x="207818" y="157315"/>
                  <a:pt x="279921" y="147483"/>
                </a:cubicBezTo>
                <a:cubicBezTo>
                  <a:pt x="352024" y="137651"/>
                  <a:pt x="519172" y="165509"/>
                  <a:pt x="535559" y="157316"/>
                </a:cubicBezTo>
                <a:cubicBezTo>
                  <a:pt x="551946" y="149122"/>
                  <a:pt x="435598" y="124541"/>
                  <a:pt x="378243" y="98322"/>
                </a:cubicBezTo>
                <a:cubicBezTo>
                  <a:pt x="320888" y="72103"/>
                  <a:pt x="194707" y="0"/>
                  <a:pt x="191430" y="0"/>
                </a:cubicBezTo>
                <a:cubicBezTo>
                  <a:pt x="188153" y="0"/>
                  <a:pt x="352024" y="78657"/>
                  <a:pt x="358579" y="98322"/>
                </a:cubicBezTo>
                <a:cubicBezTo>
                  <a:pt x="365134" y="117987"/>
                  <a:pt x="288114" y="90129"/>
                  <a:pt x="230759" y="117987"/>
                </a:cubicBezTo>
                <a:cubicBezTo>
                  <a:pt x="173404" y="145845"/>
                  <a:pt x="50501" y="226142"/>
                  <a:pt x="14450" y="265471"/>
                </a:cubicBezTo>
                <a:cubicBezTo>
                  <a:pt x="-21601" y="304800"/>
                  <a:pt x="19366" y="342490"/>
                  <a:pt x="34114" y="33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4F374E47-24F9-6BBF-274C-17289582BDA2}"/>
              </a:ext>
            </a:extLst>
          </p:cNvPr>
          <p:cNvSpPr/>
          <p:nvPr/>
        </p:nvSpPr>
        <p:spPr>
          <a:xfrm>
            <a:off x="6923860" y="3021274"/>
            <a:ext cx="1089890" cy="2200046"/>
          </a:xfrm>
          <a:custGeom>
            <a:avLst/>
            <a:gdLst>
              <a:gd name="connsiteX0" fmla="*/ 27546 w 1089890"/>
              <a:gd name="connsiteY0" fmla="*/ 16894 h 2200046"/>
              <a:gd name="connsiteX1" fmla="*/ 1069766 w 1089890"/>
              <a:gd name="connsiteY1" fmla="*/ 1855526 h 2200046"/>
              <a:gd name="connsiteX2" fmla="*/ 489663 w 1089890"/>
              <a:gd name="connsiteY2" fmla="*/ 882132 h 2200046"/>
              <a:gd name="connsiteX3" fmla="*/ 1089430 w 1089890"/>
              <a:gd name="connsiteY3" fmla="*/ 2199655 h 2200046"/>
              <a:gd name="connsiteX4" fmla="*/ 371675 w 1089890"/>
              <a:gd name="connsiteY4" fmla="*/ 1009952 h 2200046"/>
              <a:gd name="connsiteX5" fmla="*/ 27546 w 1089890"/>
              <a:gd name="connsiteY5" fmla="*/ 16894 h 22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90" h="2200046">
                <a:moveTo>
                  <a:pt x="27546" y="16894"/>
                </a:moveTo>
                <a:cubicBezTo>
                  <a:pt x="143895" y="157823"/>
                  <a:pt x="992747" y="1711320"/>
                  <a:pt x="1069766" y="1855526"/>
                </a:cubicBezTo>
                <a:cubicBezTo>
                  <a:pt x="1146786" y="1999732"/>
                  <a:pt x="486386" y="824777"/>
                  <a:pt x="489663" y="882132"/>
                </a:cubicBezTo>
                <a:cubicBezTo>
                  <a:pt x="492940" y="939487"/>
                  <a:pt x="1109095" y="2178352"/>
                  <a:pt x="1089430" y="2199655"/>
                </a:cubicBezTo>
                <a:cubicBezTo>
                  <a:pt x="1069765" y="2220958"/>
                  <a:pt x="553572" y="1367191"/>
                  <a:pt x="371675" y="1009952"/>
                </a:cubicBezTo>
                <a:cubicBezTo>
                  <a:pt x="189778" y="652713"/>
                  <a:pt x="-88803" y="-124035"/>
                  <a:pt x="27546" y="16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00F3D982-A090-E17D-68BE-D3BE33C51E20}"/>
              </a:ext>
            </a:extLst>
          </p:cNvPr>
          <p:cNvSpPr/>
          <p:nvPr/>
        </p:nvSpPr>
        <p:spPr>
          <a:xfrm>
            <a:off x="7717137" y="5091168"/>
            <a:ext cx="752049" cy="3820575"/>
          </a:xfrm>
          <a:custGeom>
            <a:avLst/>
            <a:gdLst>
              <a:gd name="connsiteX0" fmla="*/ 266657 w 752049"/>
              <a:gd name="connsiteY0" fmla="*/ 159258 h 3820575"/>
              <a:gd name="connsiteX1" fmla="*/ 296153 w 752049"/>
              <a:gd name="connsiteY1" fmla="*/ 237916 h 3820575"/>
              <a:gd name="connsiteX2" fmla="*/ 728773 w 752049"/>
              <a:gd name="connsiteY2" fmla="*/ 1221142 h 3820575"/>
              <a:gd name="connsiteX3" fmla="*/ 699276 w 752049"/>
              <a:gd name="connsiteY3" fmla="*/ 1191645 h 3820575"/>
              <a:gd name="connsiteX4" fmla="*/ 748437 w 752049"/>
              <a:gd name="connsiteY4" fmla="*/ 1968393 h 3820575"/>
              <a:gd name="connsiteX5" fmla="*/ 748437 w 752049"/>
              <a:gd name="connsiteY5" fmla="*/ 1968393 h 3820575"/>
              <a:gd name="connsiteX6" fmla="*/ 728773 w 752049"/>
              <a:gd name="connsiteY6" fmla="*/ 2548497 h 3820575"/>
              <a:gd name="connsiteX7" fmla="*/ 561624 w 752049"/>
              <a:gd name="connsiteY7" fmla="*/ 3059774 h 3820575"/>
              <a:gd name="connsiteX8" fmla="*/ 217495 w 752049"/>
              <a:gd name="connsiteY8" fmla="*/ 3816858 h 3820575"/>
              <a:gd name="connsiteX9" fmla="*/ 355147 w 752049"/>
              <a:gd name="connsiteY9" fmla="*/ 3285916 h 3820575"/>
              <a:gd name="connsiteX10" fmla="*/ 551792 w 752049"/>
              <a:gd name="connsiteY10" fmla="*/ 1929064 h 3820575"/>
              <a:gd name="connsiteX11" fmla="*/ 482966 w 752049"/>
              <a:gd name="connsiteY11" fmla="*/ 1112987 h 3820575"/>
              <a:gd name="connsiteX12" fmla="*/ 1186 w 752049"/>
              <a:gd name="connsiteY12" fmla="*/ 1942 h 3820575"/>
              <a:gd name="connsiteX13" fmla="*/ 640282 w 752049"/>
              <a:gd name="connsiteY13" fmla="*/ 1398122 h 3820575"/>
              <a:gd name="connsiteX14" fmla="*/ 266657 w 752049"/>
              <a:gd name="connsiteY14" fmla="*/ 159258 h 38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2049" h="3820575">
                <a:moveTo>
                  <a:pt x="266657" y="159258"/>
                </a:moveTo>
                <a:cubicBezTo>
                  <a:pt x="209302" y="-34110"/>
                  <a:pt x="219134" y="60935"/>
                  <a:pt x="296153" y="237916"/>
                </a:cubicBezTo>
                <a:cubicBezTo>
                  <a:pt x="373172" y="414897"/>
                  <a:pt x="661586" y="1062187"/>
                  <a:pt x="728773" y="1221142"/>
                </a:cubicBezTo>
                <a:cubicBezTo>
                  <a:pt x="795960" y="1380097"/>
                  <a:pt x="695999" y="1067103"/>
                  <a:pt x="699276" y="1191645"/>
                </a:cubicBezTo>
                <a:cubicBezTo>
                  <a:pt x="702553" y="1316187"/>
                  <a:pt x="748437" y="1968393"/>
                  <a:pt x="748437" y="1968393"/>
                </a:cubicBezTo>
                <a:lnTo>
                  <a:pt x="748437" y="1968393"/>
                </a:lnTo>
                <a:cubicBezTo>
                  <a:pt x="745160" y="2065077"/>
                  <a:pt x="759908" y="2366600"/>
                  <a:pt x="728773" y="2548497"/>
                </a:cubicBezTo>
                <a:cubicBezTo>
                  <a:pt x="697638" y="2730394"/>
                  <a:pt x="646837" y="2848381"/>
                  <a:pt x="561624" y="3059774"/>
                </a:cubicBezTo>
                <a:cubicBezTo>
                  <a:pt x="476411" y="3271168"/>
                  <a:pt x="251908" y="3779168"/>
                  <a:pt x="217495" y="3816858"/>
                </a:cubicBezTo>
                <a:cubicBezTo>
                  <a:pt x="183082" y="3854548"/>
                  <a:pt x="299431" y="3600548"/>
                  <a:pt x="355147" y="3285916"/>
                </a:cubicBezTo>
                <a:cubicBezTo>
                  <a:pt x="410863" y="2971284"/>
                  <a:pt x="530489" y="2291219"/>
                  <a:pt x="551792" y="1929064"/>
                </a:cubicBezTo>
                <a:cubicBezTo>
                  <a:pt x="573095" y="1566909"/>
                  <a:pt x="574734" y="1434174"/>
                  <a:pt x="482966" y="1112987"/>
                </a:cubicBezTo>
                <a:cubicBezTo>
                  <a:pt x="391198" y="791800"/>
                  <a:pt x="-25033" y="-45580"/>
                  <a:pt x="1186" y="1942"/>
                </a:cubicBezTo>
                <a:cubicBezTo>
                  <a:pt x="27405" y="49464"/>
                  <a:pt x="589482" y="1371903"/>
                  <a:pt x="640282" y="1398122"/>
                </a:cubicBezTo>
                <a:cubicBezTo>
                  <a:pt x="691082" y="1424341"/>
                  <a:pt x="324012" y="352626"/>
                  <a:pt x="266657" y="15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54ECF91-8D3F-E88B-384E-AC0D2059505F}"/>
              </a:ext>
            </a:extLst>
          </p:cNvPr>
          <p:cNvSpPr/>
          <p:nvPr/>
        </p:nvSpPr>
        <p:spPr>
          <a:xfrm>
            <a:off x="6587504" y="5404312"/>
            <a:ext cx="1393233" cy="3434901"/>
          </a:xfrm>
          <a:custGeom>
            <a:avLst/>
            <a:gdLst>
              <a:gd name="connsiteX0" fmla="*/ 521219 w 1393233"/>
              <a:gd name="connsiteY0" fmla="*/ 3430 h 3434901"/>
              <a:gd name="connsiteX1" fmla="*/ 1258638 w 1393233"/>
              <a:gd name="connsiteY1" fmla="*/ 1773236 h 3434901"/>
              <a:gd name="connsiteX2" fmla="*/ 413064 w 1393233"/>
              <a:gd name="connsiteY2" fmla="*/ 2776127 h 3434901"/>
              <a:gd name="connsiteX3" fmla="*/ 934173 w 1393233"/>
              <a:gd name="connsiteY3" fmla="*/ 2549985 h 3434901"/>
              <a:gd name="connsiteX4" fmla="*/ 109 w 1393233"/>
              <a:gd name="connsiteY4" fmla="*/ 3434888 h 3434901"/>
              <a:gd name="connsiteX5" fmla="*/ 875180 w 1393233"/>
              <a:gd name="connsiteY5" fmla="*/ 2569649 h 3434901"/>
              <a:gd name="connsiteX6" fmla="*/ 1386457 w 1393233"/>
              <a:gd name="connsiteY6" fmla="*/ 1773236 h 3434901"/>
              <a:gd name="connsiteX7" fmla="*/ 521219 w 1393233"/>
              <a:gd name="connsiteY7" fmla="*/ 445882 h 3434901"/>
              <a:gd name="connsiteX8" fmla="*/ 472057 w 1393233"/>
              <a:gd name="connsiteY8" fmla="*/ 485211 h 3434901"/>
              <a:gd name="connsiteX9" fmla="*/ 1130819 w 1393233"/>
              <a:gd name="connsiteY9" fmla="*/ 1301288 h 3434901"/>
              <a:gd name="connsiteX10" fmla="*/ 521219 w 1393233"/>
              <a:gd name="connsiteY10" fmla="*/ 3430 h 34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3233" h="3434901">
                <a:moveTo>
                  <a:pt x="521219" y="3430"/>
                </a:moveTo>
                <a:cubicBezTo>
                  <a:pt x="542522" y="82088"/>
                  <a:pt x="1276664" y="1311120"/>
                  <a:pt x="1258638" y="1773236"/>
                </a:cubicBezTo>
                <a:cubicBezTo>
                  <a:pt x="1240612" y="2235352"/>
                  <a:pt x="467141" y="2646669"/>
                  <a:pt x="413064" y="2776127"/>
                </a:cubicBezTo>
                <a:cubicBezTo>
                  <a:pt x="358986" y="2905585"/>
                  <a:pt x="1002999" y="2440191"/>
                  <a:pt x="934173" y="2549985"/>
                </a:cubicBezTo>
                <a:cubicBezTo>
                  <a:pt x="865347" y="2659779"/>
                  <a:pt x="9941" y="3431611"/>
                  <a:pt x="109" y="3434888"/>
                </a:cubicBezTo>
                <a:cubicBezTo>
                  <a:pt x="-9723" y="3438165"/>
                  <a:pt x="644122" y="2846591"/>
                  <a:pt x="875180" y="2569649"/>
                </a:cubicBezTo>
                <a:cubicBezTo>
                  <a:pt x="1106238" y="2292707"/>
                  <a:pt x="1445451" y="2127197"/>
                  <a:pt x="1386457" y="1773236"/>
                </a:cubicBezTo>
                <a:cubicBezTo>
                  <a:pt x="1327464" y="1419275"/>
                  <a:pt x="673619" y="660553"/>
                  <a:pt x="521219" y="445882"/>
                </a:cubicBezTo>
                <a:cubicBezTo>
                  <a:pt x="368819" y="231211"/>
                  <a:pt x="370457" y="342643"/>
                  <a:pt x="472057" y="485211"/>
                </a:cubicBezTo>
                <a:cubicBezTo>
                  <a:pt x="573657" y="627779"/>
                  <a:pt x="1116071" y="1378308"/>
                  <a:pt x="1130819" y="1301288"/>
                </a:cubicBezTo>
                <a:cubicBezTo>
                  <a:pt x="1145568" y="1224269"/>
                  <a:pt x="499916" y="-75228"/>
                  <a:pt x="521219" y="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5EAA666-DF6F-BFC7-3E24-FAA1436CCD12}"/>
              </a:ext>
            </a:extLst>
          </p:cNvPr>
          <p:cNvSpPr/>
          <p:nvPr/>
        </p:nvSpPr>
        <p:spPr>
          <a:xfrm>
            <a:off x="2320146" y="2040693"/>
            <a:ext cx="1878367" cy="2660582"/>
          </a:xfrm>
          <a:custGeom>
            <a:avLst/>
            <a:gdLst>
              <a:gd name="connsiteX0" fmla="*/ 1878228 w 1878367"/>
              <a:gd name="connsiteY0" fmla="*/ 24081 h 2660582"/>
              <a:gd name="connsiteX1" fmla="*/ 1101480 w 1878367"/>
              <a:gd name="connsiteY1" fmla="*/ 378042 h 2660582"/>
              <a:gd name="connsiteX2" fmla="*/ 501712 w 1878367"/>
              <a:gd name="connsiteY2" fmla="*/ 1312107 h 2660582"/>
              <a:gd name="connsiteX3" fmla="*/ 590202 w 1878367"/>
              <a:gd name="connsiteY3" fmla="*/ 1036804 h 2660582"/>
              <a:gd name="connsiteX4" fmla="*/ 267 w 1878367"/>
              <a:gd name="connsiteY4" fmla="*/ 2659126 h 2660582"/>
              <a:gd name="connsiteX5" fmla="*/ 521377 w 1878367"/>
              <a:gd name="connsiteY5" fmla="*/ 1302275 h 2660582"/>
              <a:gd name="connsiteX6" fmla="*/ 1032654 w 1878367"/>
              <a:gd name="connsiteY6" fmla="*/ 102739 h 2660582"/>
              <a:gd name="connsiteX7" fmla="*/ 550873 w 1878367"/>
              <a:gd name="connsiteY7" fmla="*/ 869655 h 2660582"/>
              <a:gd name="connsiteX8" fmla="*/ 1160473 w 1878367"/>
              <a:gd name="connsiteY8" fmla="*/ 122404 h 2660582"/>
              <a:gd name="connsiteX9" fmla="*/ 1878228 w 1878367"/>
              <a:gd name="connsiteY9" fmla="*/ 24081 h 266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367" h="2660582">
                <a:moveTo>
                  <a:pt x="1878228" y="24081"/>
                </a:moveTo>
                <a:cubicBezTo>
                  <a:pt x="1868396" y="66687"/>
                  <a:pt x="1330899" y="163371"/>
                  <a:pt x="1101480" y="378042"/>
                </a:cubicBezTo>
                <a:cubicBezTo>
                  <a:pt x="872061" y="592713"/>
                  <a:pt x="586925" y="1202313"/>
                  <a:pt x="501712" y="1312107"/>
                </a:cubicBezTo>
                <a:cubicBezTo>
                  <a:pt x="416499" y="1421901"/>
                  <a:pt x="673776" y="812301"/>
                  <a:pt x="590202" y="1036804"/>
                </a:cubicBezTo>
                <a:cubicBezTo>
                  <a:pt x="506628" y="1261307"/>
                  <a:pt x="11738" y="2614881"/>
                  <a:pt x="267" y="2659126"/>
                </a:cubicBezTo>
                <a:cubicBezTo>
                  <a:pt x="-11204" y="2703371"/>
                  <a:pt x="349313" y="1728339"/>
                  <a:pt x="521377" y="1302275"/>
                </a:cubicBezTo>
                <a:cubicBezTo>
                  <a:pt x="693441" y="876211"/>
                  <a:pt x="1027738" y="174842"/>
                  <a:pt x="1032654" y="102739"/>
                </a:cubicBezTo>
                <a:cubicBezTo>
                  <a:pt x="1037570" y="30636"/>
                  <a:pt x="529570" y="866377"/>
                  <a:pt x="550873" y="869655"/>
                </a:cubicBezTo>
                <a:cubicBezTo>
                  <a:pt x="572176" y="872933"/>
                  <a:pt x="945802" y="260055"/>
                  <a:pt x="1160473" y="122404"/>
                </a:cubicBezTo>
                <a:cubicBezTo>
                  <a:pt x="1375144" y="-15247"/>
                  <a:pt x="1888060" y="-18525"/>
                  <a:pt x="1878228" y="24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3534F39-B6F7-549A-8249-605219A9D450}"/>
              </a:ext>
            </a:extLst>
          </p:cNvPr>
          <p:cNvSpPr/>
          <p:nvPr/>
        </p:nvSpPr>
        <p:spPr>
          <a:xfrm>
            <a:off x="1942658" y="2537554"/>
            <a:ext cx="1194429" cy="3246069"/>
          </a:xfrm>
          <a:custGeom>
            <a:avLst/>
            <a:gdLst>
              <a:gd name="connsiteX0" fmla="*/ 1193832 w 1194429"/>
              <a:gd name="connsiteY0" fmla="*/ 9001 h 3246069"/>
              <a:gd name="connsiteX1" fmla="*/ 269600 w 1194429"/>
              <a:gd name="connsiteY1" fmla="*/ 1493672 h 3246069"/>
              <a:gd name="connsiteX2" fmla="*/ 4129 w 1194429"/>
              <a:gd name="connsiteY2" fmla="*/ 3204485 h 3246069"/>
              <a:gd name="connsiteX3" fmla="*/ 151613 w 1194429"/>
              <a:gd name="connsiteY3" fmla="*/ 2526059 h 3246069"/>
              <a:gd name="connsiteX4" fmla="*/ 702219 w 1194429"/>
              <a:gd name="connsiteY4" fmla="*/ 431788 h 3246069"/>
              <a:gd name="connsiteX5" fmla="*/ 230271 w 1194429"/>
              <a:gd name="connsiteY5" fmla="*/ 1336356 h 3246069"/>
              <a:gd name="connsiteX6" fmla="*/ 849703 w 1194429"/>
              <a:gd name="connsiteY6" fmla="*/ 48330 h 3246069"/>
              <a:gd name="connsiteX7" fmla="*/ 417084 w 1194429"/>
              <a:gd name="connsiteY7" fmla="*/ 834911 h 3246069"/>
              <a:gd name="connsiteX8" fmla="*/ 1193832 w 1194429"/>
              <a:gd name="connsiteY8" fmla="*/ 9001 h 32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29" h="3246069">
                <a:moveTo>
                  <a:pt x="1193832" y="9001"/>
                </a:moveTo>
                <a:cubicBezTo>
                  <a:pt x="1169251" y="118795"/>
                  <a:pt x="467884" y="961092"/>
                  <a:pt x="269600" y="1493672"/>
                </a:cubicBezTo>
                <a:cubicBezTo>
                  <a:pt x="71316" y="2026252"/>
                  <a:pt x="23794" y="3032420"/>
                  <a:pt x="4129" y="3204485"/>
                </a:cubicBezTo>
                <a:cubicBezTo>
                  <a:pt x="-15536" y="3376550"/>
                  <a:pt x="35265" y="2988175"/>
                  <a:pt x="151613" y="2526059"/>
                </a:cubicBezTo>
                <a:cubicBezTo>
                  <a:pt x="267961" y="2063943"/>
                  <a:pt x="689109" y="630072"/>
                  <a:pt x="702219" y="431788"/>
                </a:cubicBezTo>
                <a:cubicBezTo>
                  <a:pt x="715329" y="233504"/>
                  <a:pt x="205690" y="1400266"/>
                  <a:pt x="230271" y="1336356"/>
                </a:cubicBezTo>
                <a:cubicBezTo>
                  <a:pt x="254852" y="1272446"/>
                  <a:pt x="818567" y="131904"/>
                  <a:pt x="849703" y="48330"/>
                </a:cubicBezTo>
                <a:cubicBezTo>
                  <a:pt x="880839" y="-35244"/>
                  <a:pt x="358090" y="839827"/>
                  <a:pt x="417084" y="834911"/>
                </a:cubicBezTo>
                <a:cubicBezTo>
                  <a:pt x="476078" y="829995"/>
                  <a:pt x="1218413" y="-100793"/>
                  <a:pt x="1193832" y="9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E190F87F-0C71-D8AB-8D0B-930704DA585A}"/>
              </a:ext>
            </a:extLst>
          </p:cNvPr>
          <p:cNvSpPr/>
          <p:nvPr/>
        </p:nvSpPr>
        <p:spPr>
          <a:xfrm>
            <a:off x="2686411" y="2300873"/>
            <a:ext cx="1660034" cy="2575985"/>
          </a:xfrm>
          <a:custGeom>
            <a:avLst/>
            <a:gdLst>
              <a:gd name="connsiteX0" fmla="*/ 1659447 w 1660034"/>
              <a:gd name="connsiteY0" fmla="*/ 9708 h 2575985"/>
              <a:gd name="connsiteX1" fmla="*/ 951524 w 1660034"/>
              <a:gd name="connsiteY1" fmla="*/ 353837 h 2575985"/>
              <a:gd name="connsiteX2" fmla="*/ 263266 w 1660034"/>
              <a:gd name="connsiteY2" fmla="*/ 1494379 h 2575985"/>
              <a:gd name="connsiteX3" fmla="*/ 381254 w 1660034"/>
              <a:gd name="connsiteY3" fmla="*/ 1238740 h 2575985"/>
              <a:gd name="connsiteX4" fmla="*/ 7628 w 1660034"/>
              <a:gd name="connsiteY4" fmla="*/ 2566095 h 2575985"/>
              <a:gd name="connsiteX5" fmla="*/ 204273 w 1660034"/>
              <a:gd name="connsiteY5" fmla="*/ 1750017 h 2575985"/>
              <a:gd name="connsiteX6" fmla="*/ 1040015 w 1660034"/>
              <a:gd name="connsiteY6" fmla="*/ 49037 h 2575985"/>
              <a:gd name="connsiteX7" fmla="*/ 332092 w 1660034"/>
              <a:gd name="connsiteY7" fmla="*/ 1032262 h 2575985"/>
              <a:gd name="connsiteX8" fmla="*/ 1059679 w 1660034"/>
              <a:gd name="connsiteY8" fmla="*/ 176856 h 2575985"/>
              <a:gd name="connsiteX9" fmla="*/ 1659447 w 1660034"/>
              <a:gd name="connsiteY9" fmla="*/ 9708 h 25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0034" h="2575985">
                <a:moveTo>
                  <a:pt x="1659447" y="9708"/>
                </a:moveTo>
                <a:cubicBezTo>
                  <a:pt x="1641421" y="39205"/>
                  <a:pt x="1184221" y="106392"/>
                  <a:pt x="951524" y="353837"/>
                </a:cubicBezTo>
                <a:cubicBezTo>
                  <a:pt x="718827" y="601282"/>
                  <a:pt x="358311" y="1346895"/>
                  <a:pt x="263266" y="1494379"/>
                </a:cubicBezTo>
                <a:cubicBezTo>
                  <a:pt x="168221" y="1641863"/>
                  <a:pt x="423860" y="1060121"/>
                  <a:pt x="381254" y="1238740"/>
                </a:cubicBezTo>
                <a:cubicBezTo>
                  <a:pt x="338648" y="1417359"/>
                  <a:pt x="37125" y="2480882"/>
                  <a:pt x="7628" y="2566095"/>
                </a:cubicBezTo>
                <a:cubicBezTo>
                  <a:pt x="-21869" y="2651308"/>
                  <a:pt x="32209" y="2169527"/>
                  <a:pt x="204273" y="1750017"/>
                </a:cubicBezTo>
                <a:cubicBezTo>
                  <a:pt x="376337" y="1330507"/>
                  <a:pt x="1018712" y="168663"/>
                  <a:pt x="1040015" y="49037"/>
                </a:cubicBezTo>
                <a:cubicBezTo>
                  <a:pt x="1061318" y="-70589"/>
                  <a:pt x="328815" y="1010959"/>
                  <a:pt x="332092" y="1032262"/>
                </a:cubicBezTo>
                <a:cubicBezTo>
                  <a:pt x="335369" y="1053565"/>
                  <a:pt x="843369" y="340727"/>
                  <a:pt x="1059679" y="176856"/>
                </a:cubicBezTo>
                <a:cubicBezTo>
                  <a:pt x="1275989" y="12985"/>
                  <a:pt x="1677473" y="-19789"/>
                  <a:pt x="1659447" y="9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5E65C6C-09B8-8822-3462-C589D31B6E70}"/>
              </a:ext>
            </a:extLst>
          </p:cNvPr>
          <p:cNvSpPr/>
          <p:nvPr/>
        </p:nvSpPr>
        <p:spPr>
          <a:xfrm>
            <a:off x="2211129" y="3735571"/>
            <a:ext cx="703333" cy="4096190"/>
          </a:xfrm>
          <a:custGeom>
            <a:avLst/>
            <a:gdLst>
              <a:gd name="connsiteX0" fmla="*/ 699219 w 703333"/>
              <a:gd name="connsiteY0" fmla="*/ 687 h 4096190"/>
              <a:gd name="connsiteX1" fmla="*/ 305929 w 703333"/>
              <a:gd name="connsiteY1" fmla="*/ 1219887 h 4096190"/>
              <a:gd name="connsiteX2" fmla="*/ 325594 w 703333"/>
              <a:gd name="connsiteY2" fmla="*/ 2527577 h 4096190"/>
              <a:gd name="connsiteX3" fmla="*/ 374755 w 703333"/>
              <a:gd name="connsiteY3" fmla="*/ 1947474 h 4096190"/>
              <a:gd name="connsiteX4" fmla="*/ 364923 w 703333"/>
              <a:gd name="connsiteY4" fmla="*/ 3137177 h 4096190"/>
              <a:gd name="connsiteX5" fmla="*/ 119116 w 703333"/>
              <a:gd name="connsiteY5" fmla="*/ 4051577 h 4096190"/>
              <a:gd name="connsiteX6" fmla="*/ 217439 w 703333"/>
              <a:gd name="connsiteY6" fmla="*/ 3786106 h 4096190"/>
              <a:gd name="connsiteX7" fmla="*/ 266600 w 703333"/>
              <a:gd name="connsiteY7" fmla="*/ 2340764 h 4096190"/>
              <a:gd name="connsiteX8" fmla="*/ 178110 w 703333"/>
              <a:gd name="connsiteY8" fmla="*/ 659448 h 4096190"/>
              <a:gd name="connsiteX9" fmla="*/ 20794 w 703333"/>
              <a:gd name="connsiteY9" fmla="*/ 1387035 h 4096190"/>
              <a:gd name="connsiteX10" fmla="*/ 699219 w 703333"/>
              <a:gd name="connsiteY10" fmla="*/ 687 h 409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333" h="4096190">
                <a:moveTo>
                  <a:pt x="699219" y="687"/>
                </a:moveTo>
                <a:cubicBezTo>
                  <a:pt x="746741" y="-27171"/>
                  <a:pt x="368200" y="798739"/>
                  <a:pt x="305929" y="1219887"/>
                </a:cubicBezTo>
                <a:cubicBezTo>
                  <a:pt x="243658" y="1641035"/>
                  <a:pt x="314123" y="2406313"/>
                  <a:pt x="325594" y="2527577"/>
                </a:cubicBezTo>
                <a:cubicBezTo>
                  <a:pt x="337065" y="2648841"/>
                  <a:pt x="368200" y="1845874"/>
                  <a:pt x="374755" y="1947474"/>
                </a:cubicBezTo>
                <a:cubicBezTo>
                  <a:pt x="381310" y="2049074"/>
                  <a:pt x="407529" y="2786493"/>
                  <a:pt x="364923" y="3137177"/>
                </a:cubicBezTo>
                <a:cubicBezTo>
                  <a:pt x="322317" y="3487861"/>
                  <a:pt x="143697" y="3943422"/>
                  <a:pt x="119116" y="4051577"/>
                </a:cubicBezTo>
                <a:cubicBezTo>
                  <a:pt x="94535" y="4159732"/>
                  <a:pt x="192858" y="4071241"/>
                  <a:pt x="217439" y="3786106"/>
                </a:cubicBezTo>
                <a:cubicBezTo>
                  <a:pt x="242020" y="3500971"/>
                  <a:pt x="273155" y="2861874"/>
                  <a:pt x="266600" y="2340764"/>
                </a:cubicBezTo>
                <a:cubicBezTo>
                  <a:pt x="260045" y="1819654"/>
                  <a:pt x="219078" y="818403"/>
                  <a:pt x="178110" y="659448"/>
                </a:cubicBezTo>
                <a:cubicBezTo>
                  <a:pt x="137142" y="500493"/>
                  <a:pt x="-64419" y="1493551"/>
                  <a:pt x="20794" y="1387035"/>
                </a:cubicBezTo>
                <a:cubicBezTo>
                  <a:pt x="106007" y="1280519"/>
                  <a:pt x="651697" y="28545"/>
                  <a:pt x="699219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8687BB6-E008-CD86-FCBD-01828E376947}"/>
              </a:ext>
            </a:extLst>
          </p:cNvPr>
          <p:cNvSpPr/>
          <p:nvPr/>
        </p:nvSpPr>
        <p:spPr>
          <a:xfrm>
            <a:off x="2215336" y="7608480"/>
            <a:ext cx="1661702" cy="2058985"/>
          </a:xfrm>
          <a:custGeom>
            <a:avLst/>
            <a:gdLst>
              <a:gd name="connsiteX0" fmla="*/ 350883 w 1661702"/>
              <a:gd name="connsiteY0" fmla="*/ 1688 h 2058985"/>
              <a:gd name="connsiteX1" fmla="*/ 321387 w 1661702"/>
              <a:gd name="connsiteY1" fmla="*/ 916088 h 2058985"/>
              <a:gd name="connsiteX2" fmla="*/ 1029309 w 1661702"/>
              <a:gd name="connsiteY2" fmla="*/ 1476526 h 2058985"/>
              <a:gd name="connsiteX3" fmla="*/ 596690 w 1661702"/>
              <a:gd name="connsiteY3" fmla="*/ 1319210 h 2058985"/>
              <a:gd name="connsiteX4" fmla="*/ 1658574 w 1661702"/>
              <a:gd name="connsiteY4" fmla="*/ 2056630 h 2058985"/>
              <a:gd name="connsiteX5" fmla="*/ 891658 w 1661702"/>
              <a:gd name="connsiteY5" fmla="*/ 1525688 h 2058985"/>
              <a:gd name="connsiteX6" fmla="*/ 16587 w 1661702"/>
              <a:gd name="connsiteY6" fmla="*/ 768604 h 2058985"/>
              <a:gd name="connsiteX7" fmla="*/ 301722 w 1661702"/>
              <a:gd name="connsiteY7" fmla="*/ 945585 h 2058985"/>
              <a:gd name="connsiteX8" fmla="*/ 95245 w 1661702"/>
              <a:gd name="connsiteY8" fmla="*/ 345817 h 2058985"/>
              <a:gd name="connsiteX9" fmla="*/ 75580 w 1661702"/>
              <a:gd name="connsiteY9" fmla="*/ 680114 h 2058985"/>
              <a:gd name="connsiteX10" fmla="*/ 350883 w 1661702"/>
              <a:gd name="connsiteY10" fmla="*/ 1688 h 20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702" h="2058985">
                <a:moveTo>
                  <a:pt x="350883" y="1688"/>
                </a:moveTo>
                <a:cubicBezTo>
                  <a:pt x="391851" y="41017"/>
                  <a:pt x="208316" y="670282"/>
                  <a:pt x="321387" y="916088"/>
                </a:cubicBezTo>
                <a:cubicBezTo>
                  <a:pt x="434458" y="1161894"/>
                  <a:pt x="983425" y="1409339"/>
                  <a:pt x="1029309" y="1476526"/>
                </a:cubicBezTo>
                <a:cubicBezTo>
                  <a:pt x="1075193" y="1543713"/>
                  <a:pt x="491813" y="1222526"/>
                  <a:pt x="596690" y="1319210"/>
                </a:cubicBezTo>
                <a:cubicBezTo>
                  <a:pt x="701568" y="1415894"/>
                  <a:pt x="1658574" y="2056630"/>
                  <a:pt x="1658574" y="2056630"/>
                </a:cubicBezTo>
                <a:cubicBezTo>
                  <a:pt x="1707735" y="2091043"/>
                  <a:pt x="1165323" y="1740359"/>
                  <a:pt x="891658" y="1525688"/>
                </a:cubicBezTo>
                <a:cubicBezTo>
                  <a:pt x="617994" y="1311017"/>
                  <a:pt x="114910" y="865288"/>
                  <a:pt x="16587" y="768604"/>
                </a:cubicBezTo>
                <a:cubicBezTo>
                  <a:pt x="-81736" y="671920"/>
                  <a:pt x="288612" y="1016049"/>
                  <a:pt x="301722" y="945585"/>
                </a:cubicBezTo>
                <a:cubicBezTo>
                  <a:pt x="314832" y="875121"/>
                  <a:pt x="132935" y="390062"/>
                  <a:pt x="95245" y="345817"/>
                </a:cubicBezTo>
                <a:cubicBezTo>
                  <a:pt x="57555" y="301572"/>
                  <a:pt x="32974" y="737469"/>
                  <a:pt x="75580" y="680114"/>
                </a:cubicBezTo>
                <a:cubicBezTo>
                  <a:pt x="118186" y="622759"/>
                  <a:pt x="309915" y="-37641"/>
                  <a:pt x="350883" y="1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255AA2D-47E0-C20E-71E8-F78D1DF65404}"/>
              </a:ext>
            </a:extLst>
          </p:cNvPr>
          <p:cNvSpPr/>
          <p:nvPr/>
        </p:nvSpPr>
        <p:spPr>
          <a:xfrm>
            <a:off x="1424387" y="3526469"/>
            <a:ext cx="788437" cy="3837902"/>
          </a:xfrm>
          <a:custGeom>
            <a:avLst/>
            <a:gdLst>
              <a:gd name="connsiteX0" fmla="*/ 787871 w 788437"/>
              <a:gd name="connsiteY0" fmla="*/ 3312 h 3837902"/>
              <a:gd name="connsiteX1" fmla="*/ 315923 w 788437"/>
              <a:gd name="connsiteY1" fmla="*/ 1193015 h 3837902"/>
              <a:gd name="connsiteX2" fmla="*/ 335587 w 788437"/>
              <a:gd name="connsiteY2" fmla="*/ 2903828 h 3837902"/>
              <a:gd name="connsiteX3" fmla="*/ 197936 w 788437"/>
              <a:gd name="connsiteY3" fmla="*/ 2697350 h 3837902"/>
              <a:gd name="connsiteX4" fmla="*/ 1290 w 788437"/>
              <a:gd name="connsiteY4" fmla="*/ 3837892 h 3837902"/>
              <a:gd name="connsiteX5" fmla="*/ 109445 w 788437"/>
              <a:gd name="connsiteY5" fmla="*/ 2717015 h 3837902"/>
              <a:gd name="connsiteX6" fmla="*/ 40619 w 788437"/>
              <a:gd name="connsiteY6" fmla="*/ 1546976 h 3837902"/>
              <a:gd name="connsiteX7" fmla="*/ 79948 w 788437"/>
              <a:gd name="connsiteY7" fmla="*/ 1861608 h 3837902"/>
              <a:gd name="connsiteX8" fmla="*/ 512568 w 788437"/>
              <a:gd name="connsiteY8" fmla="*/ 278615 h 3837902"/>
              <a:gd name="connsiteX9" fmla="*/ 414245 w 788437"/>
              <a:gd name="connsiteY9" fmla="*/ 819389 h 3837902"/>
              <a:gd name="connsiteX10" fmla="*/ 787871 w 788437"/>
              <a:gd name="connsiteY10" fmla="*/ 3312 h 38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437" h="3837902">
                <a:moveTo>
                  <a:pt x="787871" y="3312"/>
                </a:moveTo>
                <a:cubicBezTo>
                  <a:pt x="771484" y="65583"/>
                  <a:pt x="391304" y="709596"/>
                  <a:pt x="315923" y="1193015"/>
                </a:cubicBezTo>
                <a:cubicBezTo>
                  <a:pt x="240542" y="1676434"/>
                  <a:pt x="355251" y="2653106"/>
                  <a:pt x="335587" y="2903828"/>
                </a:cubicBezTo>
                <a:cubicBezTo>
                  <a:pt x="315923" y="3154550"/>
                  <a:pt x="253652" y="2541673"/>
                  <a:pt x="197936" y="2697350"/>
                </a:cubicBezTo>
                <a:cubicBezTo>
                  <a:pt x="142220" y="2853027"/>
                  <a:pt x="16038" y="3834615"/>
                  <a:pt x="1290" y="3837892"/>
                </a:cubicBezTo>
                <a:cubicBezTo>
                  <a:pt x="-13458" y="3841169"/>
                  <a:pt x="102890" y="3098834"/>
                  <a:pt x="109445" y="2717015"/>
                </a:cubicBezTo>
                <a:cubicBezTo>
                  <a:pt x="116000" y="2335196"/>
                  <a:pt x="45535" y="1689544"/>
                  <a:pt x="40619" y="1546976"/>
                </a:cubicBezTo>
                <a:cubicBezTo>
                  <a:pt x="35703" y="1404408"/>
                  <a:pt x="1290" y="2073002"/>
                  <a:pt x="79948" y="1861608"/>
                </a:cubicBezTo>
                <a:cubicBezTo>
                  <a:pt x="158606" y="1650214"/>
                  <a:pt x="456852" y="452318"/>
                  <a:pt x="512568" y="278615"/>
                </a:cubicBezTo>
                <a:cubicBezTo>
                  <a:pt x="568284" y="104912"/>
                  <a:pt x="368361" y="861996"/>
                  <a:pt x="414245" y="819389"/>
                </a:cubicBezTo>
                <a:cubicBezTo>
                  <a:pt x="460129" y="776782"/>
                  <a:pt x="804258" y="-58959"/>
                  <a:pt x="787871" y="3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91B3190-A405-3599-741E-DFBC88485B1F}"/>
              </a:ext>
            </a:extLst>
          </p:cNvPr>
          <p:cNvSpPr/>
          <p:nvPr/>
        </p:nvSpPr>
        <p:spPr>
          <a:xfrm>
            <a:off x="1807696" y="5482229"/>
            <a:ext cx="693784" cy="3571368"/>
          </a:xfrm>
          <a:custGeom>
            <a:avLst/>
            <a:gdLst>
              <a:gd name="connsiteX0" fmla="*/ 611039 w 693784"/>
              <a:gd name="connsiteY0" fmla="*/ 92661 h 3571368"/>
              <a:gd name="connsiteX1" fmla="*/ 591375 w 693784"/>
              <a:gd name="connsiteY1" fmla="*/ 240145 h 3571368"/>
              <a:gd name="connsiteX2" fmla="*/ 168588 w 693784"/>
              <a:gd name="connsiteY2" fmla="*/ 1655990 h 3571368"/>
              <a:gd name="connsiteX3" fmla="*/ 670033 w 693784"/>
              <a:gd name="connsiteY3" fmla="*/ 3504455 h 3571368"/>
              <a:gd name="connsiteX4" fmla="*/ 552046 w 693784"/>
              <a:gd name="connsiteY4" fmla="*/ 2983345 h 3571368"/>
              <a:gd name="connsiteX5" fmla="*/ 21104 w 693784"/>
              <a:gd name="connsiteY5" fmla="*/ 1252868 h 3571368"/>
              <a:gd name="connsiteX6" fmla="*/ 119427 w 693784"/>
              <a:gd name="connsiteY6" fmla="*/ 1626494 h 3571368"/>
              <a:gd name="connsiteX7" fmla="*/ 247246 w 693784"/>
              <a:gd name="connsiteY7" fmla="*/ 771087 h 3571368"/>
              <a:gd name="connsiteX8" fmla="*/ 80098 w 693784"/>
              <a:gd name="connsiteY8" fmla="*/ 1203706 h 3571368"/>
              <a:gd name="connsiteX9" fmla="*/ 611039 w 693784"/>
              <a:gd name="connsiteY9" fmla="*/ 92661 h 357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784" h="3571368">
                <a:moveTo>
                  <a:pt x="611039" y="92661"/>
                </a:moveTo>
                <a:cubicBezTo>
                  <a:pt x="696252" y="-67933"/>
                  <a:pt x="665117" y="-20410"/>
                  <a:pt x="591375" y="240145"/>
                </a:cubicBezTo>
                <a:cubicBezTo>
                  <a:pt x="517633" y="500700"/>
                  <a:pt x="155478" y="1111939"/>
                  <a:pt x="168588" y="1655990"/>
                </a:cubicBezTo>
                <a:cubicBezTo>
                  <a:pt x="181698" y="2200041"/>
                  <a:pt x="606123" y="3283229"/>
                  <a:pt x="670033" y="3504455"/>
                </a:cubicBezTo>
                <a:cubicBezTo>
                  <a:pt x="733943" y="3725681"/>
                  <a:pt x="660201" y="3358610"/>
                  <a:pt x="552046" y="2983345"/>
                </a:cubicBezTo>
                <a:cubicBezTo>
                  <a:pt x="443891" y="2608080"/>
                  <a:pt x="93207" y="1479010"/>
                  <a:pt x="21104" y="1252868"/>
                </a:cubicBezTo>
                <a:cubicBezTo>
                  <a:pt x="-50999" y="1026726"/>
                  <a:pt x="81737" y="1706791"/>
                  <a:pt x="119427" y="1626494"/>
                </a:cubicBezTo>
                <a:cubicBezTo>
                  <a:pt x="157117" y="1546197"/>
                  <a:pt x="253801" y="841552"/>
                  <a:pt x="247246" y="771087"/>
                </a:cubicBezTo>
                <a:cubicBezTo>
                  <a:pt x="240691" y="700622"/>
                  <a:pt x="21105" y="1315138"/>
                  <a:pt x="80098" y="1203706"/>
                </a:cubicBezTo>
                <a:cubicBezTo>
                  <a:pt x="139091" y="1092274"/>
                  <a:pt x="525826" y="253255"/>
                  <a:pt x="611039" y="92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7816D67-DCD8-0A94-BB0F-6198A819C88E}"/>
              </a:ext>
            </a:extLst>
          </p:cNvPr>
          <p:cNvSpPr/>
          <p:nvPr/>
        </p:nvSpPr>
        <p:spPr>
          <a:xfrm>
            <a:off x="1759108" y="6809998"/>
            <a:ext cx="1776206" cy="2846550"/>
          </a:xfrm>
          <a:custGeom>
            <a:avLst/>
            <a:gdLst>
              <a:gd name="connsiteX0" fmla="*/ 10698 w 1776206"/>
              <a:gd name="connsiteY0" fmla="*/ 3757 h 2846550"/>
              <a:gd name="connsiteX1" fmla="*/ 276169 w 1776206"/>
              <a:gd name="connsiteY1" fmla="*/ 1675241 h 2846550"/>
              <a:gd name="connsiteX2" fmla="*/ 1082415 w 1776206"/>
              <a:gd name="connsiteY2" fmla="*/ 2619137 h 2846550"/>
              <a:gd name="connsiteX3" fmla="*/ 728453 w 1776206"/>
              <a:gd name="connsiteY3" fmla="*/ 2471654 h 2846550"/>
              <a:gd name="connsiteX4" fmla="*/ 1770673 w 1776206"/>
              <a:gd name="connsiteY4" fmla="*/ 2845279 h 2846550"/>
              <a:gd name="connsiteX5" fmla="*/ 1111911 w 1776206"/>
              <a:gd name="connsiteY5" fmla="*/ 2560144 h 2846550"/>
              <a:gd name="connsiteX6" fmla="*/ 472815 w 1776206"/>
              <a:gd name="connsiteY6" fmla="*/ 1734234 h 2846550"/>
              <a:gd name="connsiteX7" fmla="*/ 40195 w 1776206"/>
              <a:gd name="connsiteY7" fmla="*/ 977150 h 2846550"/>
              <a:gd name="connsiteX8" fmla="*/ 50027 w 1776206"/>
              <a:gd name="connsiteY8" fmla="*/ 1213125 h 2846550"/>
              <a:gd name="connsiteX9" fmla="*/ 10698 w 1776206"/>
              <a:gd name="connsiteY9" fmla="*/ 3757 h 28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6206" h="2846550">
                <a:moveTo>
                  <a:pt x="10698" y="3757"/>
                </a:moveTo>
                <a:cubicBezTo>
                  <a:pt x="48388" y="80776"/>
                  <a:pt x="97550" y="1239344"/>
                  <a:pt x="276169" y="1675241"/>
                </a:cubicBezTo>
                <a:cubicBezTo>
                  <a:pt x="454788" y="2111138"/>
                  <a:pt x="1007034" y="2486402"/>
                  <a:pt x="1082415" y="2619137"/>
                </a:cubicBezTo>
                <a:cubicBezTo>
                  <a:pt x="1157796" y="2751873"/>
                  <a:pt x="613743" y="2433964"/>
                  <a:pt x="728453" y="2471654"/>
                </a:cubicBezTo>
                <a:cubicBezTo>
                  <a:pt x="843163" y="2509344"/>
                  <a:pt x="1706763" y="2830531"/>
                  <a:pt x="1770673" y="2845279"/>
                </a:cubicBezTo>
                <a:cubicBezTo>
                  <a:pt x="1834583" y="2860027"/>
                  <a:pt x="1328221" y="2745318"/>
                  <a:pt x="1111911" y="2560144"/>
                </a:cubicBezTo>
                <a:cubicBezTo>
                  <a:pt x="895601" y="2374970"/>
                  <a:pt x="651434" y="1998066"/>
                  <a:pt x="472815" y="1734234"/>
                </a:cubicBezTo>
                <a:cubicBezTo>
                  <a:pt x="294196" y="1470402"/>
                  <a:pt x="110660" y="1064001"/>
                  <a:pt x="40195" y="977150"/>
                </a:cubicBezTo>
                <a:cubicBezTo>
                  <a:pt x="-30270" y="890299"/>
                  <a:pt x="53304" y="1368802"/>
                  <a:pt x="50027" y="1213125"/>
                </a:cubicBezTo>
                <a:cubicBezTo>
                  <a:pt x="46750" y="1057448"/>
                  <a:pt x="-26992" y="-73262"/>
                  <a:pt x="10698" y="3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72E88F4-ADC2-1DEF-E228-623B22234E26}"/>
              </a:ext>
            </a:extLst>
          </p:cNvPr>
          <p:cNvSpPr/>
          <p:nvPr/>
        </p:nvSpPr>
        <p:spPr>
          <a:xfrm>
            <a:off x="1283542" y="6480558"/>
            <a:ext cx="1489212" cy="3263322"/>
          </a:xfrm>
          <a:custGeom>
            <a:avLst/>
            <a:gdLst>
              <a:gd name="connsiteX0" fmla="*/ 545258 w 1489212"/>
              <a:gd name="connsiteY0" fmla="*/ 38229 h 3263322"/>
              <a:gd name="connsiteX1" fmla="*/ 505929 w 1489212"/>
              <a:gd name="connsiteY1" fmla="*/ 175881 h 3263322"/>
              <a:gd name="connsiteX2" fmla="*/ 348613 w 1489212"/>
              <a:gd name="connsiteY2" fmla="*/ 1522900 h 3263322"/>
              <a:gd name="connsiteX3" fmla="*/ 1312174 w 1489212"/>
              <a:gd name="connsiteY3" fmla="*/ 2820758 h 3263322"/>
              <a:gd name="connsiteX4" fmla="*/ 1154858 w 1489212"/>
              <a:gd name="connsiteY4" fmla="*/ 2879752 h 3263322"/>
              <a:gd name="connsiteX5" fmla="*/ 1489155 w 1489212"/>
              <a:gd name="connsiteY5" fmla="*/ 3263210 h 3263322"/>
              <a:gd name="connsiteX6" fmla="*/ 1125361 w 1489212"/>
              <a:gd name="connsiteY6" fmla="*/ 2899416 h 3263322"/>
              <a:gd name="connsiteX7" fmla="*/ 14316 w 1489212"/>
              <a:gd name="connsiteY7" fmla="*/ 1463907 h 3263322"/>
              <a:gd name="connsiteX8" fmla="*/ 476432 w 1489212"/>
              <a:gd name="connsiteY8" fmla="*/ 1817868 h 3263322"/>
              <a:gd name="connsiteX9" fmla="*/ 201129 w 1489212"/>
              <a:gd name="connsiteY9" fmla="*/ 1277094 h 3263322"/>
              <a:gd name="connsiteX10" fmla="*/ 181464 w 1489212"/>
              <a:gd name="connsiteY10" fmla="*/ 225042 h 3263322"/>
              <a:gd name="connsiteX11" fmla="*/ 122471 w 1489212"/>
              <a:gd name="connsiteY11" fmla="*/ 1267261 h 3263322"/>
              <a:gd name="connsiteX12" fmla="*/ 486264 w 1489212"/>
              <a:gd name="connsiteY12" fmla="*/ 382358 h 3263322"/>
              <a:gd name="connsiteX13" fmla="*/ 545258 w 1489212"/>
              <a:gd name="connsiteY13" fmla="*/ 38229 h 326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9212" h="3263322">
                <a:moveTo>
                  <a:pt x="545258" y="38229"/>
                </a:moveTo>
                <a:cubicBezTo>
                  <a:pt x="548536" y="3816"/>
                  <a:pt x="538703" y="-71564"/>
                  <a:pt x="505929" y="175881"/>
                </a:cubicBezTo>
                <a:cubicBezTo>
                  <a:pt x="473155" y="423326"/>
                  <a:pt x="214239" y="1082087"/>
                  <a:pt x="348613" y="1522900"/>
                </a:cubicBezTo>
                <a:cubicBezTo>
                  <a:pt x="482987" y="1963713"/>
                  <a:pt x="1177800" y="2594616"/>
                  <a:pt x="1312174" y="2820758"/>
                </a:cubicBezTo>
                <a:cubicBezTo>
                  <a:pt x="1446548" y="3046900"/>
                  <a:pt x="1125361" y="2806010"/>
                  <a:pt x="1154858" y="2879752"/>
                </a:cubicBezTo>
                <a:cubicBezTo>
                  <a:pt x="1184355" y="2953494"/>
                  <a:pt x="1494071" y="3259933"/>
                  <a:pt x="1489155" y="3263210"/>
                </a:cubicBezTo>
                <a:cubicBezTo>
                  <a:pt x="1484239" y="3266487"/>
                  <a:pt x="1371168" y="3199300"/>
                  <a:pt x="1125361" y="2899416"/>
                </a:cubicBezTo>
                <a:cubicBezTo>
                  <a:pt x="879555" y="2599532"/>
                  <a:pt x="122471" y="1644165"/>
                  <a:pt x="14316" y="1463907"/>
                </a:cubicBezTo>
                <a:cubicBezTo>
                  <a:pt x="-93839" y="1283649"/>
                  <a:pt x="445297" y="1849003"/>
                  <a:pt x="476432" y="1817868"/>
                </a:cubicBezTo>
                <a:cubicBezTo>
                  <a:pt x="507567" y="1786733"/>
                  <a:pt x="250290" y="1542565"/>
                  <a:pt x="201129" y="1277094"/>
                </a:cubicBezTo>
                <a:cubicBezTo>
                  <a:pt x="151968" y="1011623"/>
                  <a:pt x="194574" y="226681"/>
                  <a:pt x="181464" y="225042"/>
                </a:cubicBezTo>
                <a:cubicBezTo>
                  <a:pt x="168354" y="223403"/>
                  <a:pt x="71671" y="1241042"/>
                  <a:pt x="122471" y="1267261"/>
                </a:cubicBezTo>
                <a:cubicBezTo>
                  <a:pt x="173271" y="1293480"/>
                  <a:pt x="415799" y="592113"/>
                  <a:pt x="486264" y="382358"/>
                </a:cubicBezTo>
                <a:cubicBezTo>
                  <a:pt x="556729" y="172603"/>
                  <a:pt x="541980" y="72642"/>
                  <a:pt x="545258" y="3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923DCBD-E897-A379-1A72-843910D5D697}"/>
              </a:ext>
            </a:extLst>
          </p:cNvPr>
          <p:cNvSpPr/>
          <p:nvPr/>
        </p:nvSpPr>
        <p:spPr>
          <a:xfrm>
            <a:off x="4674794" y="1764873"/>
            <a:ext cx="3322253" cy="4671803"/>
          </a:xfrm>
          <a:custGeom>
            <a:avLst/>
            <a:gdLst>
              <a:gd name="connsiteX0" fmla="*/ 4782 w 3322253"/>
              <a:gd name="connsiteY0" fmla="*/ 10139 h 4671803"/>
              <a:gd name="connsiteX1" fmla="*/ 2299747 w 3322253"/>
              <a:gd name="connsiteY1" fmla="*/ 1856868 h 4671803"/>
              <a:gd name="connsiteX2" fmla="*/ 2245959 w 3322253"/>
              <a:gd name="connsiteY2" fmla="*/ 1785151 h 4671803"/>
              <a:gd name="connsiteX3" fmla="*/ 2927277 w 3322253"/>
              <a:gd name="connsiteY3" fmla="*/ 3811174 h 4671803"/>
              <a:gd name="connsiteX4" fmla="*/ 3321724 w 3322253"/>
              <a:gd name="connsiteY4" fmla="*/ 4671786 h 4671803"/>
              <a:gd name="connsiteX5" fmla="*/ 2981065 w 3322253"/>
              <a:gd name="connsiteY5" fmla="*/ 3793245 h 4671803"/>
              <a:gd name="connsiteX6" fmla="*/ 1851512 w 3322253"/>
              <a:gd name="connsiteY6" fmla="*/ 1552068 h 4671803"/>
              <a:gd name="connsiteX7" fmla="*/ 2066665 w 3322253"/>
              <a:gd name="connsiteY7" fmla="*/ 1695503 h 4671803"/>
              <a:gd name="connsiteX8" fmla="*/ 1708077 w 3322253"/>
              <a:gd name="connsiteY8" fmla="*/ 1139692 h 4671803"/>
              <a:gd name="connsiteX9" fmla="*/ 4782 w 3322253"/>
              <a:gd name="connsiteY9" fmla="*/ 10139 h 46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2253" h="4671803">
                <a:moveTo>
                  <a:pt x="4782" y="10139"/>
                </a:moveTo>
                <a:cubicBezTo>
                  <a:pt x="103394" y="129668"/>
                  <a:pt x="1926218" y="1561033"/>
                  <a:pt x="2299747" y="1856868"/>
                </a:cubicBezTo>
                <a:cubicBezTo>
                  <a:pt x="2673276" y="2152703"/>
                  <a:pt x="2141371" y="1459433"/>
                  <a:pt x="2245959" y="1785151"/>
                </a:cubicBezTo>
                <a:cubicBezTo>
                  <a:pt x="2350547" y="2110869"/>
                  <a:pt x="2747983" y="3330068"/>
                  <a:pt x="2927277" y="3811174"/>
                </a:cubicBezTo>
                <a:cubicBezTo>
                  <a:pt x="3106571" y="4292280"/>
                  <a:pt x="3312759" y="4674774"/>
                  <a:pt x="3321724" y="4671786"/>
                </a:cubicBezTo>
                <a:cubicBezTo>
                  <a:pt x="3330689" y="4668798"/>
                  <a:pt x="3226100" y="4313198"/>
                  <a:pt x="2981065" y="3793245"/>
                </a:cubicBezTo>
                <a:cubicBezTo>
                  <a:pt x="2736030" y="3273292"/>
                  <a:pt x="2003912" y="1901692"/>
                  <a:pt x="1851512" y="1552068"/>
                </a:cubicBezTo>
                <a:cubicBezTo>
                  <a:pt x="1699112" y="1202444"/>
                  <a:pt x="2090571" y="1764232"/>
                  <a:pt x="2066665" y="1695503"/>
                </a:cubicBezTo>
                <a:cubicBezTo>
                  <a:pt x="2042759" y="1626774"/>
                  <a:pt x="2054712" y="1417598"/>
                  <a:pt x="1708077" y="1139692"/>
                </a:cubicBezTo>
                <a:cubicBezTo>
                  <a:pt x="1361442" y="861786"/>
                  <a:pt x="-93830" y="-109390"/>
                  <a:pt x="4782" y="10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FF99FFFC-D5D8-E426-F69A-EFE7D10FF3B6}"/>
              </a:ext>
            </a:extLst>
          </p:cNvPr>
          <p:cNvSpPr/>
          <p:nvPr/>
        </p:nvSpPr>
        <p:spPr>
          <a:xfrm>
            <a:off x="4469667" y="1995569"/>
            <a:ext cx="2310618" cy="3510636"/>
          </a:xfrm>
          <a:custGeom>
            <a:avLst/>
            <a:gdLst>
              <a:gd name="connsiteX0" fmla="*/ 66474 w 2310618"/>
              <a:gd name="connsiteY0" fmla="*/ 48384 h 3510636"/>
              <a:gd name="connsiteX1" fmla="*/ 980874 w 2310618"/>
              <a:gd name="connsiteY1" fmla="*/ 1124149 h 3510636"/>
              <a:gd name="connsiteX2" fmla="*/ 1518757 w 2310618"/>
              <a:gd name="connsiteY2" fmla="*/ 1877184 h 3510636"/>
              <a:gd name="connsiteX3" fmla="*/ 1447039 w 2310618"/>
              <a:gd name="connsiteY3" fmla="*/ 1482737 h 3510636"/>
              <a:gd name="connsiteX4" fmla="*/ 1949062 w 2310618"/>
              <a:gd name="connsiteY4" fmla="*/ 2988807 h 3510636"/>
              <a:gd name="connsiteX5" fmla="*/ 2307651 w 2310618"/>
              <a:gd name="connsiteY5" fmla="*/ 3508760 h 3510636"/>
              <a:gd name="connsiteX6" fmla="*/ 1751839 w 2310618"/>
              <a:gd name="connsiteY6" fmla="*/ 2845372 h 3510636"/>
              <a:gd name="connsiteX7" fmla="*/ 1231886 w 2310618"/>
              <a:gd name="connsiteY7" fmla="*/ 1769607 h 3510636"/>
              <a:gd name="connsiteX8" fmla="*/ 1249815 w 2310618"/>
              <a:gd name="connsiteY8" fmla="*/ 1267584 h 3510636"/>
              <a:gd name="connsiteX9" fmla="*/ 622286 w 2310618"/>
              <a:gd name="connsiteY9" fmla="*/ 209749 h 3510636"/>
              <a:gd name="connsiteX10" fmla="*/ 962945 w 2310618"/>
              <a:gd name="connsiteY10" fmla="*/ 783490 h 3510636"/>
              <a:gd name="connsiteX11" fmla="*/ 174051 w 2310618"/>
              <a:gd name="connsiteY11" fmla="*/ 245607 h 3510636"/>
              <a:gd name="connsiteX12" fmla="*/ 66474 w 2310618"/>
              <a:gd name="connsiteY12" fmla="*/ 48384 h 35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0618" h="3510636">
                <a:moveTo>
                  <a:pt x="66474" y="48384"/>
                </a:moveTo>
                <a:cubicBezTo>
                  <a:pt x="200944" y="194807"/>
                  <a:pt x="738827" y="819349"/>
                  <a:pt x="980874" y="1124149"/>
                </a:cubicBezTo>
                <a:cubicBezTo>
                  <a:pt x="1222921" y="1428949"/>
                  <a:pt x="1441063" y="1817419"/>
                  <a:pt x="1518757" y="1877184"/>
                </a:cubicBezTo>
                <a:cubicBezTo>
                  <a:pt x="1596451" y="1936949"/>
                  <a:pt x="1375321" y="1297466"/>
                  <a:pt x="1447039" y="1482737"/>
                </a:cubicBezTo>
                <a:cubicBezTo>
                  <a:pt x="1518757" y="1668008"/>
                  <a:pt x="1805627" y="2651137"/>
                  <a:pt x="1949062" y="2988807"/>
                </a:cubicBezTo>
                <a:cubicBezTo>
                  <a:pt x="2092497" y="3326477"/>
                  <a:pt x="2340521" y="3532666"/>
                  <a:pt x="2307651" y="3508760"/>
                </a:cubicBezTo>
                <a:cubicBezTo>
                  <a:pt x="2274781" y="3484854"/>
                  <a:pt x="1931133" y="3135231"/>
                  <a:pt x="1751839" y="2845372"/>
                </a:cubicBezTo>
                <a:cubicBezTo>
                  <a:pt x="1572545" y="2555513"/>
                  <a:pt x="1315557" y="2032572"/>
                  <a:pt x="1231886" y="1769607"/>
                </a:cubicBezTo>
                <a:cubicBezTo>
                  <a:pt x="1148215" y="1506642"/>
                  <a:pt x="1351415" y="1527560"/>
                  <a:pt x="1249815" y="1267584"/>
                </a:cubicBezTo>
                <a:cubicBezTo>
                  <a:pt x="1148215" y="1007608"/>
                  <a:pt x="622286" y="209749"/>
                  <a:pt x="622286" y="209749"/>
                </a:cubicBezTo>
                <a:cubicBezTo>
                  <a:pt x="574474" y="129067"/>
                  <a:pt x="1037651" y="777514"/>
                  <a:pt x="962945" y="783490"/>
                </a:cubicBezTo>
                <a:cubicBezTo>
                  <a:pt x="888239" y="789466"/>
                  <a:pt x="329439" y="368125"/>
                  <a:pt x="174051" y="245607"/>
                </a:cubicBezTo>
                <a:cubicBezTo>
                  <a:pt x="18663" y="123089"/>
                  <a:pt x="-67996" y="-98039"/>
                  <a:pt x="66474" y="48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DE9F980C-4803-7932-B3B0-7E756F08F530}"/>
              </a:ext>
            </a:extLst>
          </p:cNvPr>
          <p:cNvSpPr/>
          <p:nvPr/>
        </p:nvSpPr>
        <p:spPr>
          <a:xfrm>
            <a:off x="5590976" y="1999140"/>
            <a:ext cx="1259691" cy="1100828"/>
          </a:xfrm>
          <a:custGeom>
            <a:avLst/>
            <a:gdLst>
              <a:gd name="connsiteX0" fmla="*/ 20930 w 1259691"/>
              <a:gd name="connsiteY0" fmla="*/ 8954 h 1100828"/>
              <a:gd name="connsiteX1" fmla="*/ 1204271 w 1259691"/>
              <a:gd name="connsiteY1" fmla="*/ 1048860 h 1100828"/>
              <a:gd name="connsiteX2" fmla="*/ 1007048 w 1259691"/>
              <a:gd name="connsiteY2" fmla="*/ 905425 h 1100828"/>
              <a:gd name="connsiteX3" fmla="*/ 487095 w 1259691"/>
              <a:gd name="connsiteY3" fmla="*/ 564766 h 1100828"/>
              <a:gd name="connsiteX4" fmla="*/ 20930 w 1259691"/>
              <a:gd name="connsiteY4" fmla="*/ 8954 h 110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691" h="1100828">
                <a:moveTo>
                  <a:pt x="20930" y="8954"/>
                </a:moveTo>
                <a:cubicBezTo>
                  <a:pt x="140459" y="89636"/>
                  <a:pt x="1039918" y="899448"/>
                  <a:pt x="1204271" y="1048860"/>
                </a:cubicBezTo>
                <a:cubicBezTo>
                  <a:pt x="1368624" y="1198272"/>
                  <a:pt x="1126577" y="986107"/>
                  <a:pt x="1007048" y="905425"/>
                </a:cubicBezTo>
                <a:cubicBezTo>
                  <a:pt x="887519" y="824743"/>
                  <a:pt x="648460" y="714178"/>
                  <a:pt x="487095" y="564766"/>
                </a:cubicBezTo>
                <a:cubicBezTo>
                  <a:pt x="325730" y="415354"/>
                  <a:pt x="-98599" y="-71728"/>
                  <a:pt x="20930" y="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F35492C-B3DE-93B3-D41A-0056E6503EB4}"/>
              </a:ext>
            </a:extLst>
          </p:cNvPr>
          <p:cNvSpPr/>
          <p:nvPr/>
        </p:nvSpPr>
        <p:spPr>
          <a:xfrm>
            <a:off x="6224327" y="2611948"/>
            <a:ext cx="1940198" cy="4625340"/>
          </a:xfrm>
          <a:custGeom>
            <a:avLst/>
            <a:gdLst>
              <a:gd name="connsiteX0" fmla="*/ 15108 w 1940198"/>
              <a:gd name="connsiteY0" fmla="*/ 95393 h 4625340"/>
              <a:gd name="connsiteX1" fmla="*/ 337838 w 1940198"/>
              <a:gd name="connsiteY1" fmla="*/ 1260805 h 4625340"/>
              <a:gd name="connsiteX2" fmla="*/ 1090873 w 1940198"/>
              <a:gd name="connsiteY2" fmla="*/ 2892381 h 4625340"/>
              <a:gd name="connsiteX3" fmla="*/ 570920 w 1940198"/>
              <a:gd name="connsiteY3" fmla="*/ 2228993 h 4625340"/>
              <a:gd name="connsiteX4" fmla="*/ 1933555 w 1940198"/>
              <a:gd name="connsiteY4" fmla="*/ 4595676 h 4625340"/>
              <a:gd name="connsiteX5" fmla="*/ 1055014 w 1940198"/>
              <a:gd name="connsiteY5" fmla="*/ 3394405 h 4625340"/>
              <a:gd name="connsiteX6" fmla="*/ 230261 w 1940198"/>
              <a:gd name="connsiteY6" fmla="*/ 1027723 h 4625340"/>
              <a:gd name="connsiteX7" fmla="*/ 194402 w 1940198"/>
              <a:gd name="connsiteY7" fmla="*/ 1117370 h 4625340"/>
              <a:gd name="connsiteX8" fmla="*/ 50967 w 1940198"/>
              <a:gd name="connsiteY8" fmla="*/ 59534 h 4625340"/>
              <a:gd name="connsiteX9" fmla="*/ 50967 w 1940198"/>
              <a:gd name="connsiteY9" fmla="*/ 131252 h 4625340"/>
              <a:gd name="connsiteX10" fmla="*/ 15108 w 1940198"/>
              <a:gd name="connsiteY10" fmla="*/ 95393 h 462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0198" h="4625340">
                <a:moveTo>
                  <a:pt x="15108" y="95393"/>
                </a:moveTo>
                <a:cubicBezTo>
                  <a:pt x="62920" y="283652"/>
                  <a:pt x="158544" y="794640"/>
                  <a:pt x="337838" y="1260805"/>
                </a:cubicBezTo>
                <a:cubicBezTo>
                  <a:pt x="517132" y="1726970"/>
                  <a:pt x="1052026" y="2731016"/>
                  <a:pt x="1090873" y="2892381"/>
                </a:cubicBezTo>
                <a:cubicBezTo>
                  <a:pt x="1129720" y="3053746"/>
                  <a:pt x="430473" y="1945111"/>
                  <a:pt x="570920" y="2228993"/>
                </a:cubicBezTo>
                <a:cubicBezTo>
                  <a:pt x="711367" y="2512875"/>
                  <a:pt x="1852873" y="4401441"/>
                  <a:pt x="1933555" y="4595676"/>
                </a:cubicBezTo>
                <a:cubicBezTo>
                  <a:pt x="2014237" y="4789911"/>
                  <a:pt x="1338896" y="3989064"/>
                  <a:pt x="1055014" y="3394405"/>
                </a:cubicBezTo>
                <a:cubicBezTo>
                  <a:pt x="771132" y="2799746"/>
                  <a:pt x="373696" y="1407229"/>
                  <a:pt x="230261" y="1027723"/>
                </a:cubicBezTo>
                <a:cubicBezTo>
                  <a:pt x="86826" y="648217"/>
                  <a:pt x="224284" y="1278735"/>
                  <a:pt x="194402" y="1117370"/>
                </a:cubicBezTo>
                <a:cubicBezTo>
                  <a:pt x="164520" y="956005"/>
                  <a:pt x="74873" y="223887"/>
                  <a:pt x="50967" y="59534"/>
                </a:cubicBezTo>
                <a:cubicBezTo>
                  <a:pt x="27061" y="-104819"/>
                  <a:pt x="53955" y="122287"/>
                  <a:pt x="50967" y="131252"/>
                </a:cubicBezTo>
                <a:cubicBezTo>
                  <a:pt x="47979" y="140217"/>
                  <a:pt x="-32704" y="-92866"/>
                  <a:pt x="15108" y="95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9A4CE02-4726-0D57-1D4B-4DC506F30AF4}"/>
              </a:ext>
            </a:extLst>
          </p:cNvPr>
          <p:cNvSpPr/>
          <p:nvPr/>
        </p:nvSpPr>
        <p:spPr>
          <a:xfrm>
            <a:off x="6031542" y="2542653"/>
            <a:ext cx="1719497" cy="5226055"/>
          </a:xfrm>
          <a:custGeom>
            <a:avLst/>
            <a:gdLst>
              <a:gd name="connsiteX0" fmla="*/ 46529 w 1719497"/>
              <a:gd name="connsiteY0" fmla="*/ 57112 h 5226055"/>
              <a:gd name="connsiteX1" fmla="*/ 28599 w 1719497"/>
              <a:gd name="connsiteY1" fmla="*/ 290194 h 5226055"/>
              <a:gd name="connsiteX2" fmla="*/ 405117 w 1719497"/>
              <a:gd name="connsiteY2" fmla="*/ 1903841 h 5226055"/>
              <a:gd name="connsiteX3" fmla="*/ 1337446 w 1719497"/>
              <a:gd name="connsiteY3" fmla="*/ 3140971 h 5226055"/>
              <a:gd name="connsiteX4" fmla="*/ 960929 w 1719497"/>
              <a:gd name="connsiteY4" fmla="*/ 2872029 h 5226055"/>
              <a:gd name="connsiteX5" fmla="*/ 1713964 w 1719497"/>
              <a:gd name="connsiteY5" fmla="*/ 5184923 h 5226055"/>
              <a:gd name="connsiteX6" fmla="*/ 1265729 w 1719497"/>
              <a:gd name="connsiteY6" fmla="*/ 4216735 h 5226055"/>
              <a:gd name="connsiteX7" fmla="*/ 584411 w 1719497"/>
              <a:gd name="connsiteY7" fmla="*/ 2495512 h 5226055"/>
              <a:gd name="connsiteX8" fmla="*/ 207893 w 1719497"/>
              <a:gd name="connsiteY8" fmla="*/ 953582 h 5226055"/>
              <a:gd name="connsiteX9" fmla="*/ 46529 w 1719497"/>
              <a:gd name="connsiteY9" fmla="*/ 57112 h 522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497" h="5226055">
                <a:moveTo>
                  <a:pt x="46529" y="57112"/>
                </a:moveTo>
                <a:cubicBezTo>
                  <a:pt x="16647" y="-53453"/>
                  <a:pt x="-31166" y="-17594"/>
                  <a:pt x="28599" y="290194"/>
                </a:cubicBezTo>
                <a:cubicBezTo>
                  <a:pt x="88364" y="597982"/>
                  <a:pt x="186976" y="1428712"/>
                  <a:pt x="405117" y="1903841"/>
                </a:cubicBezTo>
                <a:cubicBezTo>
                  <a:pt x="623258" y="2378970"/>
                  <a:pt x="1244811" y="2979606"/>
                  <a:pt x="1337446" y="3140971"/>
                </a:cubicBezTo>
                <a:cubicBezTo>
                  <a:pt x="1430081" y="3302336"/>
                  <a:pt x="898176" y="2531370"/>
                  <a:pt x="960929" y="2872029"/>
                </a:cubicBezTo>
                <a:cubicBezTo>
                  <a:pt x="1023682" y="3212688"/>
                  <a:pt x="1663164" y="4960805"/>
                  <a:pt x="1713964" y="5184923"/>
                </a:cubicBezTo>
                <a:cubicBezTo>
                  <a:pt x="1764764" y="5409041"/>
                  <a:pt x="1453988" y="4664970"/>
                  <a:pt x="1265729" y="4216735"/>
                </a:cubicBezTo>
                <a:cubicBezTo>
                  <a:pt x="1077470" y="3768500"/>
                  <a:pt x="760717" y="3039371"/>
                  <a:pt x="584411" y="2495512"/>
                </a:cubicBezTo>
                <a:cubicBezTo>
                  <a:pt x="408105" y="1951653"/>
                  <a:pt x="300528" y="1356994"/>
                  <a:pt x="207893" y="953582"/>
                </a:cubicBezTo>
                <a:cubicBezTo>
                  <a:pt x="115258" y="550170"/>
                  <a:pt x="76411" y="167677"/>
                  <a:pt x="46529" y="57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FD816AE-4068-31A2-631D-0B3F65803C52}"/>
              </a:ext>
            </a:extLst>
          </p:cNvPr>
          <p:cNvSpPr/>
          <p:nvPr/>
        </p:nvSpPr>
        <p:spPr>
          <a:xfrm>
            <a:off x="3779761" y="9077591"/>
            <a:ext cx="191490" cy="1412204"/>
          </a:xfrm>
          <a:custGeom>
            <a:avLst/>
            <a:gdLst>
              <a:gd name="connsiteX0" fmla="*/ 1936 w 191490"/>
              <a:gd name="connsiteY0" fmla="*/ 14158 h 1412204"/>
              <a:gd name="connsiteX1" fmla="*/ 41125 w 191490"/>
              <a:gd name="connsiteY1" fmla="*/ 164380 h 1412204"/>
              <a:gd name="connsiteX2" fmla="*/ 191348 w 191490"/>
              <a:gd name="connsiteY2" fmla="*/ 588923 h 1412204"/>
              <a:gd name="connsiteX3" fmla="*/ 67250 w 191490"/>
              <a:gd name="connsiteY3" fmla="*/ 732615 h 1412204"/>
              <a:gd name="connsiteX4" fmla="*/ 1936 w 191490"/>
              <a:gd name="connsiteY4" fmla="*/ 1052655 h 1412204"/>
              <a:gd name="connsiteX5" fmla="*/ 21530 w 191490"/>
              <a:gd name="connsiteY5" fmla="*/ 824055 h 1412204"/>
              <a:gd name="connsiteX6" fmla="*/ 34593 w 191490"/>
              <a:gd name="connsiteY6" fmla="*/ 1411883 h 1412204"/>
              <a:gd name="connsiteX7" fmla="*/ 28062 w 191490"/>
              <a:gd name="connsiteY7" fmla="*/ 902432 h 1412204"/>
              <a:gd name="connsiteX8" fmla="*/ 41125 w 191490"/>
              <a:gd name="connsiteY8" fmla="*/ 608518 h 1412204"/>
              <a:gd name="connsiteX9" fmla="*/ 47656 w 191490"/>
              <a:gd name="connsiteY9" fmla="*/ 771803 h 1412204"/>
              <a:gd name="connsiteX10" fmla="*/ 86845 w 191490"/>
              <a:gd name="connsiteY10" fmla="*/ 484420 h 1412204"/>
              <a:gd name="connsiteX11" fmla="*/ 1936 w 191490"/>
              <a:gd name="connsiteY11" fmla="*/ 14158 h 14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490" h="1412204">
                <a:moveTo>
                  <a:pt x="1936" y="14158"/>
                </a:moveTo>
                <a:cubicBezTo>
                  <a:pt x="-5684" y="-39182"/>
                  <a:pt x="9556" y="68586"/>
                  <a:pt x="41125" y="164380"/>
                </a:cubicBezTo>
                <a:cubicBezTo>
                  <a:pt x="72694" y="260174"/>
                  <a:pt x="186994" y="494217"/>
                  <a:pt x="191348" y="588923"/>
                </a:cubicBezTo>
                <a:cubicBezTo>
                  <a:pt x="195702" y="683629"/>
                  <a:pt x="98819" y="655327"/>
                  <a:pt x="67250" y="732615"/>
                </a:cubicBezTo>
                <a:cubicBezTo>
                  <a:pt x="35681" y="809903"/>
                  <a:pt x="9556" y="1037415"/>
                  <a:pt x="1936" y="1052655"/>
                </a:cubicBezTo>
                <a:cubicBezTo>
                  <a:pt x="-5684" y="1067895"/>
                  <a:pt x="16087" y="764184"/>
                  <a:pt x="21530" y="824055"/>
                </a:cubicBezTo>
                <a:cubicBezTo>
                  <a:pt x="26973" y="883926"/>
                  <a:pt x="33504" y="1398820"/>
                  <a:pt x="34593" y="1411883"/>
                </a:cubicBezTo>
                <a:cubicBezTo>
                  <a:pt x="35682" y="1424946"/>
                  <a:pt x="26973" y="1036326"/>
                  <a:pt x="28062" y="902432"/>
                </a:cubicBezTo>
                <a:cubicBezTo>
                  <a:pt x="29151" y="768538"/>
                  <a:pt x="37859" y="630289"/>
                  <a:pt x="41125" y="608518"/>
                </a:cubicBezTo>
                <a:cubicBezTo>
                  <a:pt x="44391" y="586747"/>
                  <a:pt x="40036" y="792486"/>
                  <a:pt x="47656" y="771803"/>
                </a:cubicBezTo>
                <a:cubicBezTo>
                  <a:pt x="55276" y="751120"/>
                  <a:pt x="91199" y="608517"/>
                  <a:pt x="86845" y="484420"/>
                </a:cubicBezTo>
                <a:cubicBezTo>
                  <a:pt x="82491" y="360323"/>
                  <a:pt x="9556" y="67498"/>
                  <a:pt x="1936" y="14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E48FB52-E377-F42A-1405-C21DC1259E6A}"/>
              </a:ext>
            </a:extLst>
          </p:cNvPr>
          <p:cNvSpPr/>
          <p:nvPr/>
        </p:nvSpPr>
        <p:spPr>
          <a:xfrm>
            <a:off x="6694700" y="8758401"/>
            <a:ext cx="437882" cy="2312372"/>
          </a:xfrm>
          <a:custGeom>
            <a:avLst/>
            <a:gdLst>
              <a:gd name="connsiteX0" fmla="*/ 14 w 437882"/>
              <a:gd name="connsiteY0" fmla="*/ 19839 h 2312372"/>
              <a:gd name="connsiteX1" fmla="*/ 78391 w 437882"/>
              <a:gd name="connsiteY1" fmla="*/ 1352250 h 2312372"/>
              <a:gd name="connsiteX2" fmla="*/ 104517 w 437882"/>
              <a:gd name="connsiteY2" fmla="*/ 1247748 h 2312372"/>
              <a:gd name="connsiteX3" fmla="*/ 293929 w 437882"/>
              <a:gd name="connsiteY3" fmla="*/ 1985799 h 2312372"/>
              <a:gd name="connsiteX4" fmla="*/ 287397 w 437882"/>
              <a:gd name="connsiteY4" fmla="*/ 1815982 h 2312372"/>
              <a:gd name="connsiteX5" fmla="*/ 437620 w 437882"/>
              <a:gd name="connsiteY5" fmla="*/ 2312370 h 2312372"/>
              <a:gd name="connsiteX6" fmla="*/ 320054 w 437882"/>
              <a:gd name="connsiteY6" fmla="*/ 1809450 h 2312372"/>
              <a:gd name="connsiteX7" fmla="*/ 182894 w 437882"/>
              <a:gd name="connsiteY7" fmla="*/ 614199 h 2312372"/>
              <a:gd name="connsiteX8" fmla="*/ 150237 w 437882"/>
              <a:gd name="connsiteY8" fmla="*/ 1326125 h 2312372"/>
              <a:gd name="connsiteX9" fmla="*/ 84923 w 437882"/>
              <a:gd name="connsiteY9" fmla="*/ 607668 h 2312372"/>
              <a:gd name="connsiteX10" fmla="*/ 14 w 437882"/>
              <a:gd name="connsiteY10" fmla="*/ 19839 h 23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82" h="2312372">
                <a:moveTo>
                  <a:pt x="14" y="19839"/>
                </a:moveTo>
                <a:cubicBezTo>
                  <a:pt x="-1075" y="143936"/>
                  <a:pt x="60974" y="1147599"/>
                  <a:pt x="78391" y="1352250"/>
                </a:cubicBezTo>
                <a:cubicBezTo>
                  <a:pt x="95808" y="1556901"/>
                  <a:pt x="68594" y="1142156"/>
                  <a:pt x="104517" y="1247748"/>
                </a:cubicBezTo>
                <a:cubicBezTo>
                  <a:pt x="140440" y="1353340"/>
                  <a:pt x="263449" y="1891093"/>
                  <a:pt x="293929" y="1985799"/>
                </a:cubicBezTo>
                <a:cubicBezTo>
                  <a:pt x="324409" y="2080505"/>
                  <a:pt x="263449" y="1761554"/>
                  <a:pt x="287397" y="1815982"/>
                </a:cubicBezTo>
                <a:cubicBezTo>
                  <a:pt x="311346" y="1870411"/>
                  <a:pt x="432177" y="2313459"/>
                  <a:pt x="437620" y="2312370"/>
                </a:cubicBezTo>
                <a:cubicBezTo>
                  <a:pt x="443063" y="2311281"/>
                  <a:pt x="362508" y="2092479"/>
                  <a:pt x="320054" y="1809450"/>
                </a:cubicBezTo>
                <a:cubicBezTo>
                  <a:pt x="277600" y="1526422"/>
                  <a:pt x="211197" y="694753"/>
                  <a:pt x="182894" y="614199"/>
                </a:cubicBezTo>
                <a:cubicBezTo>
                  <a:pt x="154591" y="533645"/>
                  <a:pt x="166565" y="1327213"/>
                  <a:pt x="150237" y="1326125"/>
                </a:cubicBezTo>
                <a:cubicBezTo>
                  <a:pt x="133909" y="1325037"/>
                  <a:pt x="108871" y="829737"/>
                  <a:pt x="84923" y="607668"/>
                </a:cubicBezTo>
                <a:cubicBezTo>
                  <a:pt x="60975" y="385599"/>
                  <a:pt x="1103" y="-104258"/>
                  <a:pt x="14" y="19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CD319B1-1041-5094-CA80-2B7FCD70CF87}"/>
              </a:ext>
            </a:extLst>
          </p:cNvPr>
          <p:cNvSpPr/>
          <p:nvPr/>
        </p:nvSpPr>
        <p:spPr>
          <a:xfrm>
            <a:off x="4865213" y="9571977"/>
            <a:ext cx="935387" cy="1201197"/>
          </a:xfrm>
          <a:custGeom>
            <a:avLst/>
            <a:gdLst>
              <a:gd name="connsiteX0" fmla="*/ 701 w 935387"/>
              <a:gd name="connsiteY0" fmla="*/ 48817 h 1201197"/>
              <a:gd name="connsiteX1" fmla="*/ 601593 w 935387"/>
              <a:gd name="connsiteY1" fmla="*/ 381920 h 1201197"/>
              <a:gd name="connsiteX2" fmla="*/ 601593 w 935387"/>
              <a:gd name="connsiteY2" fmla="*/ 891372 h 1201197"/>
              <a:gd name="connsiteX3" fmla="*/ 738753 w 935387"/>
              <a:gd name="connsiteY3" fmla="*/ 434172 h 1201197"/>
              <a:gd name="connsiteX4" fmla="*/ 686501 w 935387"/>
              <a:gd name="connsiteY4" fmla="*/ 1191817 h 1201197"/>
              <a:gd name="connsiteX5" fmla="*/ 758347 w 935387"/>
              <a:gd name="connsiteY5" fmla="*/ 806463 h 1201197"/>
              <a:gd name="connsiteX6" fmla="*/ 934696 w 935387"/>
              <a:gd name="connsiteY6" fmla="*/ 61880 h 1201197"/>
              <a:gd name="connsiteX7" fmla="*/ 686501 w 935387"/>
              <a:gd name="connsiteY7" fmla="*/ 721554 h 1201197"/>
              <a:gd name="connsiteX8" fmla="*/ 869381 w 935387"/>
              <a:gd name="connsiteY8" fmla="*/ 3097 h 1201197"/>
              <a:gd name="connsiteX9" fmla="*/ 653844 w 935387"/>
              <a:gd name="connsiteY9" fmla="*/ 453766 h 1201197"/>
              <a:gd name="connsiteX10" fmla="*/ 484027 w 935387"/>
              <a:gd name="connsiteY10" fmla="*/ 264354 h 1201197"/>
              <a:gd name="connsiteX11" fmla="*/ 701 w 935387"/>
              <a:gd name="connsiteY11" fmla="*/ 48817 h 120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387" h="1201197">
                <a:moveTo>
                  <a:pt x="701" y="48817"/>
                </a:moveTo>
                <a:cubicBezTo>
                  <a:pt x="20295" y="68411"/>
                  <a:pt x="501444" y="241494"/>
                  <a:pt x="601593" y="381920"/>
                </a:cubicBezTo>
                <a:cubicBezTo>
                  <a:pt x="701742" y="522346"/>
                  <a:pt x="578733" y="882663"/>
                  <a:pt x="601593" y="891372"/>
                </a:cubicBezTo>
                <a:cubicBezTo>
                  <a:pt x="624453" y="900081"/>
                  <a:pt x="724602" y="384098"/>
                  <a:pt x="738753" y="434172"/>
                </a:cubicBezTo>
                <a:cubicBezTo>
                  <a:pt x="752904" y="484246"/>
                  <a:pt x="683235" y="1129769"/>
                  <a:pt x="686501" y="1191817"/>
                </a:cubicBezTo>
                <a:cubicBezTo>
                  <a:pt x="689767" y="1253866"/>
                  <a:pt x="716981" y="994786"/>
                  <a:pt x="758347" y="806463"/>
                </a:cubicBezTo>
                <a:cubicBezTo>
                  <a:pt x="799713" y="618140"/>
                  <a:pt x="946670" y="76031"/>
                  <a:pt x="934696" y="61880"/>
                </a:cubicBezTo>
                <a:cubicBezTo>
                  <a:pt x="922722" y="47729"/>
                  <a:pt x="697387" y="731351"/>
                  <a:pt x="686501" y="721554"/>
                </a:cubicBezTo>
                <a:cubicBezTo>
                  <a:pt x="675615" y="711757"/>
                  <a:pt x="874824" y="47728"/>
                  <a:pt x="869381" y="3097"/>
                </a:cubicBezTo>
                <a:cubicBezTo>
                  <a:pt x="863938" y="-41534"/>
                  <a:pt x="718070" y="410223"/>
                  <a:pt x="653844" y="453766"/>
                </a:cubicBezTo>
                <a:cubicBezTo>
                  <a:pt x="589618" y="497309"/>
                  <a:pt x="590707" y="332934"/>
                  <a:pt x="484027" y="264354"/>
                </a:cubicBezTo>
                <a:cubicBezTo>
                  <a:pt x="377347" y="195774"/>
                  <a:pt x="-18893" y="29223"/>
                  <a:pt x="701" y="48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B4513F4-93D5-76CB-6F44-398CAE8DAC98}"/>
              </a:ext>
            </a:extLst>
          </p:cNvPr>
          <p:cNvSpPr/>
          <p:nvPr/>
        </p:nvSpPr>
        <p:spPr>
          <a:xfrm>
            <a:off x="5784250" y="9474051"/>
            <a:ext cx="228593" cy="1632134"/>
          </a:xfrm>
          <a:custGeom>
            <a:avLst/>
            <a:gdLst>
              <a:gd name="connsiteX0" fmla="*/ 205070 w 228593"/>
              <a:gd name="connsiteY0" fmla="*/ 55303 h 1632134"/>
              <a:gd name="connsiteX1" fmla="*/ 211601 w 228593"/>
              <a:gd name="connsiteY1" fmla="*/ 146743 h 1632134"/>
              <a:gd name="connsiteX2" fmla="*/ 28721 w 228593"/>
              <a:gd name="connsiteY2" fmla="*/ 937046 h 1632134"/>
              <a:gd name="connsiteX3" fmla="*/ 107099 w 228593"/>
              <a:gd name="connsiteY3" fmla="*/ 1629378 h 1632134"/>
              <a:gd name="connsiteX4" fmla="*/ 2596 w 228593"/>
              <a:gd name="connsiteY4" fmla="*/ 1159115 h 1632134"/>
              <a:gd name="connsiteX5" fmla="*/ 35253 w 228593"/>
              <a:gd name="connsiteY5" fmla="*/ 656195 h 1632134"/>
              <a:gd name="connsiteX6" fmla="*/ 74441 w 228593"/>
              <a:gd name="connsiteY6" fmla="*/ 767229 h 1632134"/>
              <a:gd name="connsiteX7" fmla="*/ 205070 w 228593"/>
              <a:gd name="connsiteY7" fmla="*/ 55303 h 16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3" h="1632134">
                <a:moveTo>
                  <a:pt x="205070" y="55303"/>
                </a:moveTo>
                <a:cubicBezTo>
                  <a:pt x="227930" y="-48111"/>
                  <a:pt x="240992" y="-214"/>
                  <a:pt x="211601" y="146743"/>
                </a:cubicBezTo>
                <a:cubicBezTo>
                  <a:pt x="182210" y="293700"/>
                  <a:pt x="46138" y="689940"/>
                  <a:pt x="28721" y="937046"/>
                </a:cubicBezTo>
                <a:cubicBezTo>
                  <a:pt x="11304" y="1184152"/>
                  <a:pt x="111453" y="1592367"/>
                  <a:pt x="107099" y="1629378"/>
                </a:cubicBezTo>
                <a:cubicBezTo>
                  <a:pt x="102745" y="1666390"/>
                  <a:pt x="14570" y="1321312"/>
                  <a:pt x="2596" y="1159115"/>
                </a:cubicBezTo>
                <a:cubicBezTo>
                  <a:pt x="-9378" y="996918"/>
                  <a:pt x="23279" y="721509"/>
                  <a:pt x="35253" y="656195"/>
                </a:cubicBezTo>
                <a:cubicBezTo>
                  <a:pt x="47227" y="590881"/>
                  <a:pt x="40695" y="865201"/>
                  <a:pt x="74441" y="767229"/>
                </a:cubicBezTo>
                <a:cubicBezTo>
                  <a:pt x="108187" y="669257"/>
                  <a:pt x="182210" y="158717"/>
                  <a:pt x="205070" y="5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FEA2EBE-0822-A864-CD97-B5B8E29B78CA}"/>
              </a:ext>
            </a:extLst>
          </p:cNvPr>
          <p:cNvSpPr/>
          <p:nvPr/>
        </p:nvSpPr>
        <p:spPr>
          <a:xfrm>
            <a:off x="5960525" y="9222689"/>
            <a:ext cx="654172" cy="1851893"/>
          </a:xfrm>
          <a:custGeom>
            <a:avLst/>
            <a:gdLst>
              <a:gd name="connsiteX0" fmla="*/ 603561 w 654172"/>
              <a:gd name="connsiteY0" fmla="*/ 32345 h 1851893"/>
              <a:gd name="connsiteX1" fmla="*/ 570904 w 654172"/>
              <a:gd name="connsiteY1" fmla="*/ 110722 h 1851893"/>
              <a:gd name="connsiteX2" fmla="*/ 165955 w 654172"/>
              <a:gd name="connsiteY2" fmla="*/ 1096968 h 1851893"/>
              <a:gd name="connsiteX3" fmla="*/ 2669 w 654172"/>
              <a:gd name="connsiteY3" fmla="*/ 1848082 h 1851893"/>
              <a:gd name="connsiteX4" fmla="*/ 87578 w 654172"/>
              <a:gd name="connsiteY4" fmla="*/ 1338631 h 1851893"/>
              <a:gd name="connsiteX5" fmla="*/ 374961 w 654172"/>
              <a:gd name="connsiteY5" fmla="*/ 267477 h 1851893"/>
              <a:gd name="connsiteX6" fmla="*/ 192081 w 654172"/>
              <a:gd name="connsiteY6" fmla="*/ 920620 h 1851893"/>
              <a:gd name="connsiteX7" fmla="*/ 623155 w 654172"/>
              <a:gd name="connsiteY7" fmla="*/ 84597 h 1851893"/>
              <a:gd name="connsiteX8" fmla="*/ 603561 w 654172"/>
              <a:gd name="connsiteY8" fmla="*/ 32345 h 185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172" h="1851893">
                <a:moveTo>
                  <a:pt x="603561" y="32345"/>
                </a:moveTo>
                <a:cubicBezTo>
                  <a:pt x="594853" y="36699"/>
                  <a:pt x="570904" y="110722"/>
                  <a:pt x="570904" y="110722"/>
                </a:cubicBezTo>
                <a:cubicBezTo>
                  <a:pt x="497970" y="288159"/>
                  <a:pt x="260661" y="807408"/>
                  <a:pt x="165955" y="1096968"/>
                </a:cubicBezTo>
                <a:cubicBezTo>
                  <a:pt x="71249" y="1386528"/>
                  <a:pt x="15732" y="1807805"/>
                  <a:pt x="2669" y="1848082"/>
                </a:cubicBezTo>
                <a:cubicBezTo>
                  <a:pt x="-10394" y="1888359"/>
                  <a:pt x="25529" y="1602065"/>
                  <a:pt x="87578" y="1338631"/>
                </a:cubicBezTo>
                <a:cubicBezTo>
                  <a:pt x="149627" y="1075197"/>
                  <a:pt x="357544" y="337145"/>
                  <a:pt x="374961" y="267477"/>
                </a:cubicBezTo>
                <a:cubicBezTo>
                  <a:pt x="392378" y="197809"/>
                  <a:pt x="150715" y="951100"/>
                  <a:pt x="192081" y="920620"/>
                </a:cubicBezTo>
                <a:cubicBezTo>
                  <a:pt x="233447" y="890140"/>
                  <a:pt x="546955" y="233731"/>
                  <a:pt x="623155" y="84597"/>
                </a:cubicBezTo>
                <a:cubicBezTo>
                  <a:pt x="699355" y="-64537"/>
                  <a:pt x="612269" y="27991"/>
                  <a:pt x="603561" y="32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23B0F18-BFEF-1C89-1DAE-F2BD11E4D8BF}"/>
              </a:ext>
            </a:extLst>
          </p:cNvPr>
          <p:cNvSpPr/>
          <p:nvPr/>
        </p:nvSpPr>
        <p:spPr>
          <a:xfrm>
            <a:off x="4224548" y="9736556"/>
            <a:ext cx="740353" cy="1334777"/>
          </a:xfrm>
          <a:custGeom>
            <a:avLst/>
            <a:gdLst>
              <a:gd name="connsiteX0" fmla="*/ 197229 w 740353"/>
              <a:gd name="connsiteY0" fmla="*/ 8335 h 1334777"/>
              <a:gd name="connsiteX1" fmla="*/ 203761 w 740353"/>
              <a:gd name="connsiteY1" fmla="*/ 609227 h 1334777"/>
              <a:gd name="connsiteX2" fmla="*/ 386641 w 740353"/>
              <a:gd name="connsiteY2" fmla="*/ 922735 h 1334777"/>
              <a:gd name="connsiteX3" fmla="*/ 249481 w 740353"/>
              <a:gd name="connsiteY3" fmla="*/ 824764 h 1334777"/>
              <a:gd name="connsiteX4" fmla="*/ 739338 w 740353"/>
              <a:gd name="connsiteY4" fmla="*/ 1334215 h 1334777"/>
              <a:gd name="connsiteX5" fmla="*/ 367046 w 740353"/>
              <a:gd name="connsiteY5" fmla="*/ 916204 h 1334777"/>
              <a:gd name="connsiteX6" fmla="*/ 1286 w 740353"/>
              <a:gd name="connsiteY6" fmla="*/ 524318 h 1334777"/>
              <a:gd name="connsiteX7" fmla="*/ 242949 w 740353"/>
              <a:gd name="connsiteY7" fmla="*/ 733324 h 1334777"/>
              <a:gd name="connsiteX8" fmla="*/ 164572 w 740353"/>
              <a:gd name="connsiteY8" fmla="*/ 289187 h 1334777"/>
              <a:gd name="connsiteX9" fmla="*/ 197229 w 740353"/>
              <a:gd name="connsiteY9" fmla="*/ 8335 h 133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353" h="1334777">
                <a:moveTo>
                  <a:pt x="197229" y="8335"/>
                </a:moveTo>
                <a:cubicBezTo>
                  <a:pt x="203760" y="61675"/>
                  <a:pt x="172192" y="456827"/>
                  <a:pt x="203761" y="609227"/>
                </a:cubicBezTo>
                <a:cubicBezTo>
                  <a:pt x="235330" y="761627"/>
                  <a:pt x="379021" y="886812"/>
                  <a:pt x="386641" y="922735"/>
                </a:cubicBezTo>
                <a:cubicBezTo>
                  <a:pt x="394261" y="958658"/>
                  <a:pt x="190698" y="756184"/>
                  <a:pt x="249481" y="824764"/>
                </a:cubicBezTo>
                <a:cubicBezTo>
                  <a:pt x="308264" y="893344"/>
                  <a:pt x="719744" y="1318975"/>
                  <a:pt x="739338" y="1334215"/>
                </a:cubicBezTo>
                <a:cubicBezTo>
                  <a:pt x="758932" y="1349455"/>
                  <a:pt x="490055" y="1051187"/>
                  <a:pt x="367046" y="916204"/>
                </a:cubicBezTo>
                <a:cubicBezTo>
                  <a:pt x="244037" y="781221"/>
                  <a:pt x="21969" y="554798"/>
                  <a:pt x="1286" y="524318"/>
                </a:cubicBezTo>
                <a:cubicBezTo>
                  <a:pt x="-19397" y="493838"/>
                  <a:pt x="215735" y="772513"/>
                  <a:pt x="242949" y="733324"/>
                </a:cubicBezTo>
                <a:cubicBezTo>
                  <a:pt x="270163" y="694135"/>
                  <a:pt x="172192" y="407841"/>
                  <a:pt x="164572" y="289187"/>
                </a:cubicBezTo>
                <a:cubicBezTo>
                  <a:pt x="156952" y="170533"/>
                  <a:pt x="190698" y="-45005"/>
                  <a:pt x="197229" y="8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0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161</TotalTime>
  <Words>0</Words>
  <Application>Microsoft Macintosh PowerPoint</Application>
  <PresentationFormat>A3 297x420 mm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17</cp:revision>
  <dcterms:created xsi:type="dcterms:W3CDTF">2024-01-08T06:45:45Z</dcterms:created>
  <dcterms:modified xsi:type="dcterms:W3CDTF">2024-01-09T09:33:03Z</dcterms:modified>
</cp:coreProperties>
</file>